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7.xml"/>
  <Override ContentType="application/vnd.openxmlformats-officedocument.presentationml.notesSlide+xml" PartName="/ppt/notesSlides/notesSlide168.xml"/>
  <Override ContentType="application/vnd.openxmlformats-officedocument.presentationml.notesSlide+xml" PartName="/ppt/notesSlides/notesSlide125.xml"/>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117.xml"/>
  <Override ContentType="application/vnd.openxmlformats-officedocument.presentationml.notesSlide+xml" PartName="/ppt/notesSlides/notesSlide3.xml"/>
  <Override ContentType="application/vnd.openxmlformats-officedocument.presentationml.notesSlide+xml" PartName="/ppt/notesSlides/notesSlide91.xml"/>
  <Override ContentType="application/vnd.openxmlformats-officedocument.presentationml.notesSlide+xml" PartName="/ppt/notesSlides/notesSlide133.xml"/>
  <Override ContentType="application/vnd.openxmlformats-officedocument.presentationml.notesSlide+xml" PartName="/ppt/notesSlides/notesSlide176.xml"/>
  <Override ContentType="application/vnd.openxmlformats-officedocument.presentationml.notesSlide+xml" PartName="/ppt/notesSlides/notesSlide109.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107.xml"/>
  <Override ContentType="application/vnd.openxmlformats-officedocument.presentationml.notesSlide+xml" PartName="/ppt/notesSlides/notesSlide143.xml"/>
  <Override ContentType="application/vnd.openxmlformats-officedocument.presentationml.notesSlide+xml" PartName="/ppt/notesSlides/notesSlide151.xml"/>
  <Override ContentType="application/vnd.openxmlformats-officedocument.presentationml.notesSlide+xml" PartName="/ppt/notesSlides/notesSlide100.xml"/>
  <Override ContentType="application/vnd.openxmlformats-officedocument.presentationml.notesSlide+xml" PartName="/ppt/notesSlides/notesSlide42.xml"/>
  <Override ContentType="application/vnd.openxmlformats-officedocument.presentationml.notesSlide+xml" PartName="/ppt/notesSlides/notesSlide85.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77.xml"/>
  <Override ContentType="application/vnd.openxmlformats-officedocument.presentationml.notesSlide+xml" PartName="/ppt/notesSlides/notesSlide1.xml"/>
  <Override ContentType="application/vnd.openxmlformats-officedocument.presentationml.notesSlide+xml" PartName="/ppt/notesSlides/notesSlide73.xml"/>
  <Override ContentType="application/vnd.openxmlformats-officedocument.presentationml.notesSlide+xml" PartName="/ppt/notesSlides/notesSlide119.xml"/>
  <Override ContentType="application/vnd.openxmlformats-officedocument.presentationml.notesSlide+xml" PartName="/ppt/notesSlides/notesSlide81.xml"/>
  <Override ContentType="application/vnd.openxmlformats-officedocument.presentationml.notesSlide+xml" PartName="/ppt/notesSlides/notesSlide166.xml"/>
  <Override ContentType="application/vnd.openxmlformats-officedocument.presentationml.notesSlide+xml" PartName="/ppt/notesSlides/notesSlide30.xml"/>
  <Override ContentType="application/vnd.openxmlformats-officedocument.presentationml.notesSlide+xml" PartName="/ppt/notesSlides/notesSlide69.xml"/>
  <Override ContentType="application/vnd.openxmlformats-officedocument.presentationml.notesSlide+xml" PartName="/ppt/notesSlides/notesSlide105.xml"/>
  <Override ContentType="application/vnd.openxmlformats-officedocument.presentationml.notesSlide+xml" PartName="/ppt/notesSlides/notesSlide178.xml"/>
  <Override ContentType="application/vnd.openxmlformats-officedocument.presentationml.notesSlide+xml" PartName="/ppt/notesSlides/notesSlide26.xml"/>
  <Override ContentType="application/vnd.openxmlformats-officedocument.presentationml.notesSlide+xml" PartName="/ppt/notesSlides/notesSlide148.xml"/>
  <Override ContentType="application/vnd.openxmlformats-officedocument.presentationml.notesSlide+xml" PartName="/ppt/notesSlides/notesSlide39.xml"/>
  <Override ContentType="application/vnd.openxmlformats-officedocument.presentationml.notesSlide+xml" PartName="/ppt/notesSlides/notesSlide135.xml"/>
  <Override ContentType="application/vnd.openxmlformats-officedocument.presentationml.notesSlide+xml" PartName="/ppt/notesSlides/notesSlide137.xml"/>
  <Override ContentType="application/vnd.openxmlformats-officedocument.presentationml.notesSlide+xml" PartName="/ppt/notesSlides/notesSlide93.xml"/>
  <Override ContentType="application/vnd.openxmlformats-officedocument.presentationml.notesSlide+xml" PartName="/ppt/notesSlides/notesSlide87.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141.xml"/>
  <Override ContentType="application/vnd.openxmlformats-officedocument.presentationml.notesSlide+xml" PartName="/ppt/notesSlides/notesSlide153.xml"/>
  <Override ContentType="application/vnd.openxmlformats-officedocument.presentationml.notesSlide+xml" PartName="/ppt/notesSlides/notesSlide123.xml"/>
  <Override ContentType="application/vnd.openxmlformats-officedocument.presentationml.notesSlide+xml" PartName="/ppt/notesSlides/notesSlide110.xml"/>
  <Override ContentType="application/vnd.openxmlformats-officedocument.presentationml.notesSlide+xml" PartName="/ppt/notesSlides/notesSlide171.xml"/>
  <Override ContentType="application/vnd.openxmlformats-officedocument.presentationml.notesSlide+xml" PartName="/ppt/notesSlides/notesSlide14.xml"/>
  <Override ContentType="application/vnd.openxmlformats-officedocument.presentationml.notesSlide+xml" PartName="/ppt/notesSlides/notesSlide75.xml"/>
  <Override ContentType="application/vnd.openxmlformats-officedocument.presentationml.notesSlide+xml" PartName="/ppt/notesSlides/notesSlide37.xml"/>
  <Override ContentType="application/vnd.openxmlformats-officedocument.presentationml.notesSlide+xml" PartName="/ppt/notesSlides/notesSlide138.xml"/>
  <Override ContentType="application/vnd.openxmlformats-officedocument.presentationml.notesSlide+xml" PartName="/ppt/notesSlides/notesSlide163.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112.xml"/>
  <Override ContentType="application/vnd.openxmlformats-officedocument.presentationml.notesSlide+xml" PartName="/ppt/notesSlides/notesSlide103.xml"/>
  <Override ContentType="application/vnd.openxmlformats-officedocument.presentationml.notesSlide+xml" PartName="/ppt/notesSlides/notesSlide97.xml"/>
  <Override ContentType="application/vnd.openxmlformats-officedocument.presentationml.notesSlide+xml" PartName="/ppt/notesSlides/notesSlide155.xml"/>
  <Override ContentType="application/vnd.openxmlformats-officedocument.presentationml.notesSlide+xml" PartName="/ppt/notesSlides/notesSlide46.xml"/>
  <Override ContentType="application/vnd.openxmlformats-officedocument.presentationml.notesSlide+xml" PartName="/ppt/notesSlides/notesSlide172.xml"/>
  <Override ContentType="application/vnd.openxmlformats-officedocument.presentationml.notesSlide+xml" PartName="/ppt/notesSlides/notesSlide9.xml"/>
  <Override ContentType="application/vnd.openxmlformats-officedocument.presentationml.notesSlide+xml" PartName="/ppt/notesSlides/notesSlide89.xml"/>
  <Override ContentType="application/vnd.openxmlformats-officedocument.presentationml.notesSlide+xml" PartName="/ppt/notesSlides/notesSlide146.xml"/>
  <Override ContentType="application/vnd.openxmlformats-officedocument.presentationml.notesSlide+xml" PartName="/ppt/notesSlides/notesSlide11.xml"/>
  <Override ContentType="application/vnd.openxmlformats-officedocument.presentationml.notesSlide+xml" PartName="/ppt/notesSlides/notesSlide63.xml"/>
  <Override ContentType="application/vnd.openxmlformats-officedocument.presentationml.notesSlide+xml" PartName="/ppt/notesSlides/notesSlide120.xml"/>
  <Override ContentType="application/vnd.openxmlformats-officedocument.presentationml.notesSlide+xml" PartName="/ppt/notesSlides/notesSlide20.xml"/>
  <Override ContentType="application/vnd.openxmlformats-officedocument.presentationml.notesSlide+xml" PartName="/ppt/notesSlides/notesSlide129.xml"/>
  <Override ContentType="application/vnd.openxmlformats-officedocument.presentationml.notesSlide+xml" PartName="/ppt/notesSlides/notesSlide60.xml"/>
  <Override ContentType="application/vnd.openxmlformats-officedocument.presentationml.notesSlide+xml" PartName="/ppt/notesSlides/notesSlide18.xml"/>
  <Override ContentType="application/vnd.openxmlformats-officedocument.presentationml.notesSlide+xml" PartName="/ppt/notesSlides/notesSlide144.xml"/>
  <Override ContentType="application/vnd.openxmlformats-officedocument.presentationml.notesSlide+xml" PartName="/ppt/notesSlides/notesSlide48.xml"/>
  <Override ContentType="application/vnd.openxmlformats-officedocument.presentationml.notesSlide+xml" PartName="/ppt/notesSlides/notesSlide131.xml"/>
  <Override ContentType="application/vnd.openxmlformats-officedocument.presentationml.notesSlide+xml" PartName="/ppt/notesSlides/notesSlide127.xml"/>
  <Override ContentType="application/vnd.openxmlformats-officedocument.presentationml.notesSlide+xml" PartName="/ppt/notesSlides/notesSlide157.xml"/>
  <Override ContentType="application/vnd.openxmlformats-officedocument.presentationml.notesSlide+xml" PartName="/ppt/notesSlides/notesSlide114.xml"/>
  <Override ContentType="application/vnd.openxmlformats-officedocument.presentationml.notesSlide+xml" PartName="/ppt/notesSlides/notesSlide101.xml"/>
  <Override ContentType="application/vnd.openxmlformats-officedocument.presentationml.notesSlide+xml" PartName="/ppt/notesSlides/notesSlide95.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161.xml"/>
  <Override ContentType="application/vnd.openxmlformats-officedocument.presentationml.notesSlide+xml" PartName="/ppt/notesSlides/notesSlide5.xml"/>
  <Override ContentType="application/vnd.openxmlformats-officedocument.presentationml.notesSlide+xml" PartName="/ppt/notesSlides/notesSlide65.xml"/>
  <Override ContentType="application/vnd.openxmlformats-officedocument.presentationml.notesSlide+xml" PartName="/ppt/notesSlides/notesSlide78.xml"/>
  <Override ContentType="application/vnd.openxmlformats-officedocument.presentationml.notesSlide+xml" PartName="/ppt/notesSlides/notesSlide174.xml"/>
  <Override ContentType="application/vnd.openxmlformats-officedocument.presentationml.notesSlide+xml" PartName="/ppt/notesSlides/notesSlide71.xml"/>
  <Override ContentType="application/vnd.openxmlformats-officedocument.presentationml.notesSlide+xml" PartName="/ppt/notesSlides/notesSlide92.xml"/>
  <Override ContentType="application/vnd.openxmlformats-officedocument.presentationml.notesSlide+xml" PartName="/ppt/notesSlides/notesSlide150.xml"/>
  <Override ContentType="application/vnd.openxmlformats-officedocument.presentationml.notesSlide+xml" PartName="/ppt/notesSlides/notesSlide142.xml"/>
  <Override ContentType="application/vnd.openxmlformats-officedocument.presentationml.notesSlide+xml" PartName="/ppt/notesSlides/notesSlide84.xml"/>
  <Override ContentType="application/vnd.openxmlformats-officedocument.presentationml.notesSlide+xml" PartName="/ppt/notesSlides/notesSlide116.xml"/>
  <Override ContentType="application/vnd.openxmlformats-officedocument.presentationml.notesSlide+xml" PartName="/ppt/notesSlides/notesSlide76.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159.xml"/>
  <Override ContentType="application/vnd.openxmlformats-officedocument.presentationml.notesSlide+xml" PartName="/ppt/notesSlides/notesSlide124.xml"/>
  <Override ContentType="application/vnd.openxmlformats-officedocument.presentationml.notesSlide+xml" PartName="/ppt/notesSlides/notesSlide126.xml"/>
  <Override ContentType="application/vnd.openxmlformats-officedocument.presentationml.notesSlide+xml" PartName="/ppt/notesSlides/notesSlide68.xml"/>
  <Override ContentType="application/vnd.openxmlformats-officedocument.presentationml.notesSlide+xml" PartName="/ppt/notesSlides/notesSlide17.xml"/>
  <Override ContentType="application/vnd.openxmlformats-officedocument.presentationml.notesSlide+xml" PartName="/ppt/notesSlides/notesSlide82.xml"/>
  <Override ContentType="application/vnd.openxmlformats-officedocument.presentationml.notesSlide+xml" PartName="/ppt/notesSlides/notesSlide169.xml"/>
  <Override ContentType="application/vnd.openxmlformats-officedocument.presentationml.notesSlide+xml" PartName="/ppt/notesSlides/notesSlide177.xml"/>
  <Override ContentType="application/vnd.openxmlformats-officedocument.presentationml.notesSlide+xml" PartName="/ppt/notesSlides/notesSlide94.xml"/>
  <Override ContentType="application/vnd.openxmlformats-officedocument.presentationml.notesSlide+xml" PartName="/ppt/notesSlides/notesSlide51.xml"/>
  <Override ContentType="application/vnd.openxmlformats-officedocument.presentationml.notesSlide+xml" PartName="/ppt/notesSlides/notesSlide108.xml"/>
  <Override ContentType="application/vnd.openxmlformats-officedocument.presentationml.notesSlide+xml" PartName="/ppt/notesSlides/notesSlide90.xml"/>
  <Override ContentType="application/vnd.openxmlformats-officedocument.presentationml.notesSlide+xml" PartName="/ppt/notesSlides/notesSlide134.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60.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86.xml"/>
  <Override ContentType="application/vnd.openxmlformats-officedocument.presentationml.notesSlide+xml" PartName="/ppt/notesSlides/notesSlide106.xml"/>
  <Override ContentType="application/vnd.openxmlformats-officedocument.presentationml.notesSlide+xml" PartName="/ppt/notesSlides/notesSlide179.xml"/>
  <Override ContentType="application/vnd.openxmlformats-officedocument.presentationml.notesSlide+xml" PartName="/ppt/notesSlides/notesSlide99.xml"/>
  <Override ContentType="application/vnd.openxmlformats-officedocument.presentationml.notesSlide+xml" PartName="/ppt/notesSlides/notesSlide56.xml"/>
  <Override ContentType="application/vnd.openxmlformats-officedocument.presentationml.notesSlide+xml" PartName="/ppt/notesSlides/notesSlide152.xml"/>
  <Override ContentType="application/vnd.openxmlformats-officedocument.presentationml.notesSlide+xml" PartName="/ppt/notesSlides/notesSlide165.xml"/>
  <Override ContentType="application/vnd.openxmlformats-officedocument.presentationml.notesSlide+xml" PartName="/ppt/notesSlides/notesSlide122.xml"/>
  <Override ContentType="application/vnd.openxmlformats-officedocument.presentationml.notesSlide+xml" PartName="/ppt/notesSlides/notesSlide31.xml"/>
  <Override ContentType="application/vnd.openxmlformats-officedocument.presentationml.notesSlide+xml" PartName="/ppt/notesSlides/notesSlide80.xml"/>
  <Override ContentType="application/vnd.openxmlformats-officedocument.presentationml.notesSlide+xml" PartName="/ppt/notesSlides/notesSlide61.xml"/>
  <Override ContentType="application/vnd.openxmlformats-officedocument.presentationml.notesSlide+xml" PartName="/ppt/notesSlides/notesSlide118.xml"/>
  <Override ContentType="application/vnd.openxmlformats-officedocument.presentationml.notesSlide+xml" PartName="/ppt/notesSlides/notesSlide74.xml"/>
  <Override ContentType="application/vnd.openxmlformats-officedocument.presentationml.notesSlide+xml" PartName="/ppt/notesSlides/notesSlide170.xml"/>
  <Override ContentType="application/vnd.openxmlformats-officedocument.presentationml.notesSlide+xml" PartName="/ppt/notesSlides/notesSlide167.xml"/>
  <Override ContentType="application/vnd.openxmlformats-officedocument.presentationml.notesSlide+xml" PartName="/ppt/notesSlides/notesSlide58.xml"/>
  <Override ContentType="application/vnd.openxmlformats-officedocument.presentationml.notesSlide+xml" PartName="/ppt/notesSlides/notesSlide140.xml"/>
  <Override ContentType="application/vnd.openxmlformats-officedocument.presentationml.notesSlide+xml" PartName="/ppt/notesSlides/notesSlide154.xml"/>
  <Override ContentType="application/vnd.openxmlformats-officedocument.presentationml.notesSlide+xml" PartName="/ppt/notesSlides/notesSlide27.xml"/>
  <Override ContentType="application/vnd.openxmlformats-officedocument.presentationml.notesSlide+xml" PartName="/ppt/notesSlides/notesSlide88.xml"/>
  <Override ContentType="application/vnd.openxmlformats-officedocument.presentationml.notesSlide+xml" PartName="/ppt/notesSlides/notesSlide136.xml"/>
  <Override ContentType="application/vnd.openxmlformats-officedocument.presentationml.notesSlide+xml" PartName="/ppt/notesSlides/notesSlide2.xml"/>
  <Override ContentType="application/vnd.openxmlformats-officedocument.presentationml.notesSlide+xml" PartName="/ppt/notesSlides/notesSlide149.xml"/>
  <Override ContentType="application/vnd.openxmlformats-officedocument.presentationml.notesSlide+xml" PartName="/ppt/notesSlides/notesSlide62.xml"/>
  <Override ContentType="application/vnd.openxmlformats-officedocument.presentationml.notesSlide+xml" PartName="/ppt/notesSlides/notesSlide45.xml"/>
  <Override ContentType="application/vnd.openxmlformats-officedocument.presentationml.notesSlide+xml" PartName="/ppt/notesSlides/notesSlide70.xml"/>
  <Override ContentType="application/vnd.openxmlformats-officedocument.presentationml.notesSlide+xml" PartName="/ppt/notesSlides/notesSlide28.xml"/>
  <Override ContentType="application/vnd.openxmlformats-officedocument.presentationml.notesSlide+xml" PartName="/ppt/notesSlides/notesSlide111.xml"/>
  <Override ContentType="application/vnd.openxmlformats-officedocument.presentationml.notesSlide+xml" PartName="/ppt/notesSlides/notesSlide139.xml"/>
  <Override ContentType="application/vnd.openxmlformats-officedocument.presentationml.notesSlide+xml" PartName="/ppt/notesSlides/notesSlide55.xml"/>
  <Override ContentType="application/vnd.openxmlformats-officedocument.presentationml.notesSlide+xml" PartName="/ppt/notesSlides/notesSlide156.xml"/>
  <Override ContentType="application/vnd.openxmlformats-officedocument.presentationml.notesSlide+xml" PartName="/ppt/notesSlides/notesSlide12.xml"/>
  <Override ContentType="application/vnd.openxmlformats-officedocument.presentationml.notesSlide+xml" PartName="/ppt/notesSlides/notesSlide113.xml"/>
  <Override ContentType="application/vnd.openxmlformats-officedocument.presentationml.notesSlide+xml" PartName="/ppt/notesSlides/notesSlide47.xml"/>
  <Override ContentType="application/vnd.openxmlformats-officedocument.presentationml.notesSlide+xml" PartName="/ppt/notesSlides/notesSlide72.xml"/>
  <Override ContentType="application/vnd.openxmlformats-officedocument.presentationml.notesSlide+xml" PartName="/ppt/notesSlides/notesSlide98.xml"/>
  <Override ContentType="application/vnd.openxmlformats-officedocument.presentationml.notesSlide+xml" PartName="/ppt/notesSlides/notesSlide104.xml"/>
  <Override ContentType="application/vnd.openxmlformats-officedocument.presentationml.notesSlide+xml" PartName="/ppt/notesSlides/notesSlide147.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30.xml"/>
  <Override ContentType="application/vnd.openxmlformats-officedocument.presentationml.notesSlide+xml" PartName="/ppt/notesSlides/notesSlide164.xml"/>
  <Override ContentType="application/vnd.openxmlformats-officedocument.presentationml.notesSlide+xml" PartName="/ppt/notesSlides/notesSlide38.xml"/>
  <Override ContentType="application/vnd.openxmlformats-officedocument.presentationml.notesSlide+xml" PartName="/ppt/notesSlides/notesSlide173.xml"/>
  <Override ContentType="application/vnd.openxmlformats-officedocument.presentationml.notesSlide+xml" PartName="/ppt/notesSlides/notesSlide64.xml"/>
  <Override ContentType="application/vnd.openxmlformats-officedocument.presentationml.notesSlide+xml" PartName="/ppt/notesSlides/notesSlide121.xml"/>
  <Override ContentType="application/vnd.openxmlformats-officedocument.presentationml.notesSlide+xml" PartName="/ppt/notesSlides/notesSlide6.xml"/>
  <Override ContentType="application/vnd.openxmlformats-officedocument.presentationml.notesSlide+xml" PartName="/ppt/notesSlides/notesSlide128.xml"/>
  <Override ContentType="application/vnd.openxmlformats-officedocument.presentationml.notesSlide+xml" PartName="/ppt/notesSlides/notesSlide79.xml"/>
  <Override ContentType="application/vnd.openxmlformats-officedocument.presentationml.notesSlide+xml" PartName="/ppt/notesSlides/notesSlide132.xml"/>
  <Override ContentType="application/vnd.openxmlformats-officedocument.presentationml.notesSlide+xml" PartName="/ppt/notesSlides/notesSlide162.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45.xml"/>
  <Override ContentType="application/vnd.openxmlformats-officedocument.presentationml.notesSlide+xml" PartName="/ppt/notesSlides/notesSlide96.xml"/>
  <Override ContentType="application/vnd.openxmlformats-officedocument.presentationml.notesSlide+xml" PartName="/ppt/notesSlides/notesSlide102.xml"/>
  <Override ContentType="application/vnd.openxmlformats-officedocument.presentationml.notesSlide+xml" PartName="/ppt/notesSlides/notesSlide19.xml"/>
  <Override ContentType="application/vnd.openxmlformats-officedocument.presentationml.notesSlide+xml" PartName="/ppt/notesSlides/notesSlide83.xml"/>
  <Override ContentType="application/vnd.openxmlformats-officedocument.presentationml.notesSlide+xml" PartName="/ppt/notesSlides/notesSlide115.xml"/>
  <Override ContentType="application/vnd.openxmlformats-officedocument.presentationml.notesSlide+xml" PartName="/ppt/notesSlides/notesSlide53.xml"/>
  <Override ContentType="application/vnd.openxmlformats-officedocument.presentationml.notesSlide+xml" PartName="/ppt/notesSlides/notesSlide158.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66.xml"/>
  <Override ContentType="application/vnd.openxmlformats-officedocument.presentationml.notesSlide+xml" PartName="/ppt/notesSlides/notesSlide175.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Layout+xml" PartName="/ppt/slideLayouts/slideLayout21.xml"/>
  <Override ContentType="application/vnd.openxmlformats-officedocument.presentationml.slideMaster+xml" PartName="/ppt/slideMasters/slideMaster1.xml"/>
  <Override ContentType="application/vnd.openxmlformats-officedocument.presentationml.slide+xml" PartName="/ppt/slides/slide121.xml"/>
  <Override ContentType="application/vnd.openxmlformats-officedocument.presentationml.slide+xml" PartName="/ppt/slides/slide164.xml"/>
  <Override ContentType="application/vnd.openxmlformats-officedocument.presentationml.slide+xml" PartName="/ppt/slides/slide43.xml"/>
  <Override ContentType="application/vnd.openxmlformats-officedocument.presentationml.slide+xml" PartName="/ppt/slides/slide78.xml"/>
  <Override ContentType="application/vnd.openxmlformats-officedocument.presentationml.slide+xml" PartName="/ppt/slides/slide86.xml"/>
  <Override ContentType="application/vnd.openxmlformats-officedocument.presentationml.slide+xml" PartName="/ppt/slides/slide35.xml"/>
  <Override ContentType="application/vnd.openxmlformats-officedocument.presentationml.slide+xml" PartName="/ppt/slides/slide105.xml"/>
  <Override ContentType="application/vnd.openxmlformats-officedocument.presentationml.slide+xml" PartName="/ppt/slides/slide148.xml"/>
  <Override ContentType="application/vnd.openxmlformats-officedocument.presentationml.slide+xml" PartName="/ppt/slides/slide172.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138.xml"/>
  <Override ContentType="application/vnd.openxmlformats-officedocument.presentationml.slide+xml" PartName="/ppt/slides/slide25.xml"/>
  <Override ContentType="application/vnd.openxmlformats-officedocument.presentationml.slide+xml" PartName="/ppt/slides/slide17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13.xml"/>
  <Override ContentType="application/vnd.openxmlformats-officedocument.presentationml.slide+xml" PartName="/ppt/slides/slide68.xml"/>
  <Override ContentType="application/vnd.openxmlformats-officedocument.presentationml.slide+xml" PartName="/ppt/slides/slide94.xml"/>
  <Override ContentType="application/vnd.openxmlformats-officedocument.presentationml.slide+xml" PartName="/ppt/slides/slide156.xml"/>
  <Override ContentType="application/vnd.openxmlformats-officedocument.presentationml.slide+xml" PartName="/ppt/slides/slide170.xml"/>
  <Override ContentType="application/vnd.openxmlformats-officedocument.presentationml.slide+xml" PartName="/ppt/slides/slide84.xml"/>
  <Override ContentType="application/vnd.openxmlformats-officedocument.presentationml.slide+xml" PartName="/ppt/slides/slide107.xml"/>
  <Override ContentType="application/vnd.openxmlformats-officedocument.presentationml.slide+xml" PartName="/ppt/slides/slide37.xml"/>
  <Override ContentType="application/vnd.openxmlformats-officedocument.presentationml.slide+xml" PartName="/ppt/slides/slide123.xml"/>
  <Override ContentType="application/vnd.openxmlformats-officedocument.presentationml.slide+xml" PartName="/ppt/slides/slide71.xml"/>
  <Override ContentType="application/vnd.openxmlformats-officedocument.presentationml.slide+xml" PartName="/ppt/slides/slide179.xml"/>
  <Override ContentType="application/vnd.openxmlformats-officedocument.presentationml.slide+xml" PartName="/ppt/slides/slide166.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66.xml"/>
  <Override ContentType="application/vnd.openxmlformats-officedocument.presentationml.slide+xml" PartName="/ppt/slides/slide23.xml"/>
  <Override ContentType="application/vnd.openxmlformats-officedocument.presentationml.slide+xml" PartName="/ppt/slides/slide136.xml"/>
  <Override ContentType="application/vnd.openxmlformats-officedocument.presentationml.slide+xml" PartName="/ppt/slides/slide154.xml"/>
  <Override ContentType="application/vnd.openxmlformats-officedocument.presentationml.slide+xml" PartName="/ppt/slides/slide10.xml"/>
  <Override ContentType="application/vnd.openxmlformats-officedocument.presentationml.slide+xml" PartName="/ppt/slides/slide111.xml"/>
  <Override ContentType="application/vnd.openxmlformats-officedocument.presentationml.slide+xml" PartName="/ppt/slides/slide53.xml"/>
  <Override ContentType="application/vnd.openxmlformats-officedocument.presentationml.slide+xml" PartName="/ppt/slides/slide141.xml"/>
  <Override ContentType="application/vnd.openxmlformats-officedocument.presentationml.slide+xml" PartName="/ppt/slides/slide96.xml"/>
  <Override ContentType="application/vnd.openxmlformats-officedocument.presentationml.slide+xml" PartName="/ppt/slides/slide48.xml"/>
  <Override ContentType="application/vnd.openxmlformats-officedocument.presentationml.slide+xml" PartName="/ppt/slides/slide22.xml"/>
  <Override ContentType="application/vnd.openxmlformats-officedocument.presentationml.slide+xml" PartName="/ppt/slides/slide82.xml"/>
  <Override ContentType="application/vnd.openxmlformats-officedocument.presentationml.slide+xml" PartName="/ppt/slides/slide65.xml"/>
  <Override ContentType="application/vnd.openxmlformats-officedocument.presentationml.slide+xml" PartName="/ppt/slides/slide9.xml"/>
  <Override ContentType="application/vnd.openxmlformats-officedocument.presentationml.slide+xml" PartName="/ppt/slides/slide168.xml"/>
  <Override ContentType="application/vnd.openxmlformats-officedocument.presentationml.slide+xml" PartName="/ppt/slides/slide118.xml"/>
  <Override ContentType="application/vnd.openxmlformats-officedocument.presentationml.slide+xml" PartName="/ppt/slides/slide142.xml"/>
  <Override ContentType="application/vnd.openxmlformats-officedocument.presentationml.slide+xml" PartName="/ppt/slides/slide12.xml"/>
  <Override ContentType="application/vnd.openxmlformats-officedocument.presentationml.slide+xml" PartName="/ppt/slides/slide108.xml"/>
  <Override ContentType="application/vnd.openxmlformats-officedocument.presentationml.slide+xml" PartName="/ppt/slides/slide98.xml"/>
  <Override ContentType="application/vnd.openxmlformats-officedocument.presentationml.slide+xml" PartName="/ppt/slides/slide152.xml"/>
  <Override ContentType="application/vnd.openxmlformats-officedocument.presentationml.slide+xml" PartName="/ppt/slides/slide125.xml"/>
  <Override ContentType="application/vnd.openxmlformats-officedocument.presentationml.slide+xml" PartName="/ppt/slides/slide72.xml"/>
  <Override ContentType="application/vnd.openxmlformats-officedocument.presentationml.slide+xml" PartName="/ppt/slides/slide135.xml"/>
  <Override ContentType="application/vnd.openxmlformats-officedocument.presentationml.slide+xml" PartName="/ppt/slides/slide20.xml"/>
  <Override ContentType="application/vnd.openxmlformats-officedocument.presentationml.slide+xml" PartName="/ppt/slides/slide161.xml"/>
  <Override ContentType="application/vnd.openxmlformats-officedocument.presentationml.slide+xml" PartName="/ppt/slides/slide178.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89.xml"/>
  <Override ContentType="application/vnd.openxmlformats-officedocument.presentationml.slide+xml" PartName="/ppt/slides/slide76.xml"/>
  <Override ContentType="application/vnd.openxmlformats-officedocument.presentationml.slide+xml" PartName="/ppt/slides/slide129.xml"/>
  <Override ContentType="application/vnd.openxmlformats-officedocument.presentationml.slide+xml" PartName="/ppt/slides/slide63.xml"/>
  <Override ContentType="application/vnd.openxmlformats-officedocument.presentationml.slide+xml" PartName="/ppt/slides/slide131.xml"/>
  <Override ContentType="application/vnd.openxmlformats-officedocument.presentationml.slide+xml" PartName="/ppt/slides/slide159.xml"/>
  <Override ContentType="application/vnd.openxmlformats-officedocument.presentationml.slide+xml" PartName="/ppt/slides/slide93.xml"/>
  <Override ContentType="application/vnd.openxmlformats-officedocument.presentationml.slide+xml" PartName="/ppt/slides/slide101.xml"/>
  <Override ContentType="application/vnd.openxmlformats-officedocument.presentationml.slide+xml" PartName="/ppt/slides/slide116.xml"/>
  <Override ContentType="application/vnd.openxmlformats-officedocument.presentationml.slide+xml" PartName="/ppt/slides/slide144.xml"/>
  <Override ContentType="application/vnd.openxmlformats-officedocument.presentationml.slide+xml" PartName="/ppt/slides/slide80.xml"/>
  <Override ContentType="application/vnd.openxmlformats-officedocument.presentationml.slide+xml" PartName="/ppt/slides/slide103.xml"/>
  <Override ContentType="application/vnd.openxmlformats-officedocument.presentationml.slide+xml" PartName="/ppt/slides/slide61.xml"/>
  <Override ContentType="application/vnd.openxmlformats-officedocument.presentationml.slide+xml" PartName="/ppt/slides/slide133.xml"/>
  <Override ContentType="application/vnd.openxmlformats-officedocument.presentationml.slide+xml" PartName="/ppt/slides/slide91.xml"/>
  <Override ContentType="application/vnd.openxmlformats-officedocument.presentationml.slide+xml" PartName="/ppt/slides/slide114.xml"/>
  <Override ContentType="application/vnd.openxmlformats-officedocument.presentationml.slide+xml" PartName="/ppt/slides/slide163.xml"/>
  <Override ContentType="application/vnd.openxmlformats-officedocument.presentationml.slide+xml" PartName="/ppt/slides/slide31.xml"/>
  <Override ContentType="application/vnd.openxmlformats-officedocument.presentationml.slide+xml" PartName="/ppt/slides/slide127.xml"/>
  <Override ContentType="application/vnd.openxmlformats-officedocument.presentationml.slide+xml" PartName="/ppt/slides/slide146.xml"/>
  <Override ContentType="application/vnd.openxmlformats-officedocument.presentationml.slide+xml" PartName="/ppt/slides/slide150.xml"/>
  <Override ContentType="application/vnd.openxmlformats-officedocument.presentationml.slide+xml" PartName="/ppt/slides/slide120.xml"/>
  <Override ContentType="application/vnd.openxmlformats-officedocument.presentationml.slide+xml" PartName="/ppt/slides/slide87.xml"/>
  <Override ContentType="application/vnd.openxmlformats-officedocument.presentationml.slide+xml" PartName="/ppt/slides/slide74.xml"/>
  <Override ContentType="application/vnd.openxmlformats-officedocument.presentationml.slide+xml" PartName="/ppt/slides/slide176.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39.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12.xml"/>
  <Override ContentType="application/vnd.openxmlformats-officedocument.presentationml.slide+xml" PartName="/ppt/slides/slide95.xml"/>
  <Override ContentType="application/vnd.openxmlformats-officedocument.presentationml.slide+xml" PartName="/ppt/slides/slide155.xml"/>
  <Override ContentType="application/vnd.openxmlformats-officedocument.presentationml.slide+xml" PartName="/ppt/slides/slide69.xml"/>
  <Override ContentType="application/vnd.openxmlformats-officedocument.presentationml.slide+xml" PartName="/ppt/slides/slide85.xml"/>
  <Override ContentType="application/vnd.openxmlformats-officedocument.presentationml.slide+xml" PartName="/ppt/slides/slide157.xml"/>
  <Override ContentType="application/vnd.openxmlformats-officedocument.presentationml.slide+xml" PartName="/ppt/slides/slide42.xml"/>
  <Override ContentType="application/vnd.openxmlformats-officedocument.presentationml.slide+xml" PartName="/ppt/slides/slide50.xml"/>
  <Override ContentType="application/vnd.openxmlformats-officedocument.presentationml.slide+xml" PartName="/ppt/slides/slide77.xml"/>
  <Override ContentType="application/vnd.openxmlformats-officedocument.presentationml.slide+xml" PartName="/ppt/slides/slide165.xml"/>
  <Override ContentType="application/vnd.openxmlformats-officedocument.presentationml.slide+xml" PartName="/ppt/slides/slide34.xml"/>
  <Override ContentType="application/vnd.openxmlformats-officedocument.presentationml.slide+xml" PartName="/ppt/slides/slide122.xml"/>
  <Override ContentType="application/vnd.openxmlformats-officedocument.presentationml.slide+xml" PartName="/ppt/slides/slide130.xml"/>
  <Override ContentType="application/vnd.openxmlformats-officedocument.presentationml.slide+xml" PartName="/ppt/slides/slide173.xml"/>
  <Override ContentType="application/vnd.openxmlformats-officedocument.presentationml.slide+xml" PartName="/ppt/slides/slide147.xml"/>
  <Override ContentType="application/vnd.openxmlformats-officedocument.presentationml.slide+xml" PartName="/ppt/slides/slide16.xml"/>
  <Override ContentType="application/vnd.openxmlformats-officedocument.presentationml.slide+xml" PartName="/ppt/slides/slide104.xml"/>
  <Override ContentType="application/vnd.openxmlformats-officedocument.presentationml.slide+xml" PartName="/ppt/slides/slide24.xml"/>
  <Override ContentType="application/vnd.openxmlformats-officedocument.presentationml.slide+xml" PartName="/ppt/slides/slide97.xml"/>
  <Override ContentType="application/vnd.openxmlformats-officedocument.presentationml.slide+xml" PartName="/ppt/slides/slide140.xml"/>
  <Override ContentType="application/vnd.openxmlformats-officedocument.presentationml.slide+xml" PartName="/ppt/slides/slide11.xml"/>
  <Override ContentType="application/vnd.openxmlformats-officedocument.presentationml.slide+xml" PartName="/ppt/slides/slide137.xml"/>
  <Override ContentType="application/vnd.openxmlformats-officedocument.presentationml.slide+xml" PartName="/ppt/slides/slide110.xml"/>
  <Override ContentType="application/vnd.openxmlformats-officedocument.presentationml.slide+xml" PartName="/ppt/slides/slide153.xml"/>
  <Override ContentType="application/vnd.openxmlformats-officedocument.presentationml.slide+xml" PartName="/ppt/slides/slide6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79.xml"/>
  <Override ContentType="application/vnd.openxmlformats-officedocument.presentationml.slide+xml" PartName="/ppt/slides/slide171.xml"/>
  <Override ContentType="application/vnd.openxmlformats-officedocument.presentationml.slide+xml" PartName="/ppt/slides/slide149.xml"/>
  <Override ContentType="application/vnd.openxmlformats-officedocument.presentationml.slide+xml" PartName="/ppt/slides/slide49.xml"/>
  <Override ContentType="application/vnd.openxmlformats-officedocument.presentationml.slide+xml" PartName="/ppt/slides/slide124.xml"/>
  <Override ContentType="application/vnd.openxmlformats-officedocument.presentationml.slide+xml" PartName="/ppt/slides/slide83.xml"/>
  <Override ContentType="application/vnd.openxmlformats-officedocument.presentationml.slide+xml" PartName="/ppt/slides/slide106.xml"/>
  <Override ContentType="application/vnd.openxmlformats-officedocument.presentationml.slide+xml" PartName="/ppt/slides/slide167.xml"/>
  <Override ContentType="application/vnd.openxmlformats-officedocument.presentationml.slide+xml" PartName="/ppt/slides/slide70.xml"/>
  <Override ContentType="application/vnd.openxmlformats-officedocument.presentationml.slide+xml" PartName="/ppt/slides/slide6.xml"/>
  <Override ContentType="application/vnd.openxmlformats-officedocument.presentationml.slide+xml" PartName="/ppt/slides/slide119.xml"/>
  <Override ContentType="application/vnd.openxmlformats-officedocument.presentationml.slide+xml" PartName="/ppt/slides/slide40.xml"/>
  <Override ContentType="application/vnd.openxmlformats-officedocument.presentationml.slide+xml" PartName="/ppt/slides/slide73.xml"/>
  <Override ContentType="application/vnd.openxmlformats-officedocument.presentationml.slide+xml" PartName="/ppt/slides/slide169.xml"/>
  <Override ContentType="application/vnd.openxmlformats-officedocument.presentationml.slide+xml" PartName="/ppt/slides/slide30.xml"/>
  <Override ContentType="application/vnd.openxmlformats-officedocument.presentationml.slide+xml" PartName="/ppt/slides/slide126.xml"/>
  <Override ContentType="application/vnd.openxmlformats-officedocument.presentationml.slide+xml" PartName="/ppt/slides/slide151.xml"/>
  <Override ContentType="application/vnd.openxmlformats-officedocument.presentationml.slide+xml" PartName="/ppt/slides/slide177.xml"/>
  <Override ContentType="application/vnd.openxmlformats-officedocument.presentationml.slide+xml" PartName="/ppt/slides/slide109.xml"/>
  <Override ContentType="application/vnd.openxmlformats-officedocument.presentationml.slide+xml" PartName="/ppt/slides/slide134.xml"/>
  <Override ContentType="application/vnd.openxmlformats-officedocument.presentationml.slide+xml" PartName="/ppt/slides/slide99.xml"/>
  <Override ContentType="application/vnd.openxmlformats-officedocument.presentationml.slide+xml" PartName="/ppt/slides/slide3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47.xml"/>
  <Override ContentType="application/vnd.openxmlformats-officedocument.presentationml.slide+xml" PartName="/ppt/slides/slide160.xml"/>
  <Override ContentType="application/vnd.openxmlformats-officedocument.presentationml.slide+xml" PartName="/ppt/slides/slide21.xml"/>
  <Override ContentType="application/vnd.openxmlformats-officedocument.presentationml.slide+xml" PartName="/ppt/slides/slide100.xml"/>
  <Override ContentType="application/vnd.openxmlformats-officedocument.presentationml.slide+xml" PartName="/ppt/slides/slide64.xml"/>
  <Override ContentType="application/vnd.openxmlformats-officedocument.presentationml.slide+xml" PartName="/ppt/slides/slide81.xml"/>
  <Override ContentType="application/vnd.openxmlformats-officedocument.presentationml.slide+xml" PartName="/ppt/slides/slide90.xml"/>
  <Override ContentType="application/vnd.openxmlformats-officedocument.presentationml.slide+xml" PartName="/ppt/slides/slide8.xml"/>
  <Override ContentType="application/vnd.openxmlformats-officedocument.presentationml.slide+xml" PartName="/ppt/slides/slide143.xml"/>
  <Override ContentType="application/vnd.openxmlformats-officedocument.presentationml.slide+xml" PartName="/ppt/slides/slide117.xml"/>
  <Override ContentType="application/vnd.openxmlformats-officedocument.presentationml.slide+xml" PartName="/ppt/slides/slide145.xml"/>
  <Override ContentType="application/vnd.openxmlformats-officedocument.presentationml.slide+xml" PartName="/ppt/slides/slide132.xml"/>
  <Override ContentType="application/vnd.openxmlformats-officedocument.presentationml.slide+xml" PartName="/ppt/slides/slide162.xml"/>
  <Override ContentType="application/vnd.openxmlformats-officedocument.presentationml.slide+xml" PartName="/ppt/slides/slide32.xml"/>
  <Override ContentType="application/vnd.openxmlformats-officedocument.presentationml.slide+xml" PartName="/ppt/slides/slide62.xml"/>
  <Override ContentType="application/vnd.openxmlformats-officedocument.presentationml.slide+xml" PartName="/ppt/slides/slide75.xml"/>
  <Override ContentType="application/vnd.openxmlformats-officedocument.presentationml.slide+xml" PartName="/ppt/slides/slide175.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88.xml"/>
  <Override ContentType="application/vnd.openxmlformats-officedocument.presentationml.slide+xml" PartName="/ppt/slides/slide128.xml"/>
  <Override ContentType="application/vnd.openxmlformats-officedocument.presentationml.slide+xml" PartName="/ppt/slides/slide158.xml"/>
  <Override ContentType="application/vnd.openxmlformats-officedocument.presentationml.slide+xml" PartName="/ppt/slides/slide92.xml"/>
  <Override ContentType="application/vnd.openxmlformats-officedocument.presentationml.slide+xml" PartName="/ppt/slides/slide115.xml"/>
  <Override ContentType="application/vnd.openxmlformats-officedocument.presentationml.slide+xml" PartName="/ppt/slides/slide102.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autoCompressPictures="0" embedTrueTypeFonts="1" strictFirstAndLastChars="0" saveSubsetFonts="1">
  <p:sldMasterIdLst>
    <p:sldMasterId id="2147483671"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298" r:id="rId48"/>
    <p:sldId id="299" r:id="rId49"/>
    <p:sldId id="300" r:id="rId50"/>
    <p:sldId id="301" r:id="rId51"/>
    <p:sldId id="302" r:id="rId52"/>
    <p:sldId id="303" r:id="rId53"/>
    <p:sldId id="304" r:id="rId54"/>
    <p:sldId id="305" r:id="rId55"/>
    <p:sldId id="306" r:id="rId56"/>
    <p:sldId id="307" r:id="rId57"/>
    <p:sldId id="308" r:id="rId58"/>
    <p:sldId id="309" r:id="rId59"/>
    <p:sldId id="310" r:id="rId60"/>
    <p:sldId id="311" r:id="rId61"/>
    <p:sldId id="312" r:id="rId62"/>
    <p:sldId id="313" r:id="rId63"/>
    <p:sldId id="314" r:id="rId64"/>
    <p:sldId id="315" r:id="rId65"/>
    <p:sldId id="316" r:id="rId66"/>
    <p:sldId id="317" r:id="rId67"/>
    <p:sldId id="318" r:id="rId68"/>
    <p:sldId id="319" r:id="rId69"/>
    <p:sldId id="320" r:id="rId70"/>
    <p:sldId id="321" r:id="rId71"/>
    <p:sldId id="322" r:id="rId72"/>
    <p:sldId id="323" r:id="rId73"/>
    <p:sldId id="324" r:id="rId74"/>
    <p:sldId id="325" r:id="rId75"/>
    <p:sldId id="326" r:id="rId76"/>
    <p:sldId id="327" r:id="rId77"/>
    <p:sldId id="328" r:id="rId78"/>
    <p:sldId id="329" r:id="rId79"/>
    <p:sldId id="330" r:id="rId80"/>
    <p:sldId id="331" r:id="rId81"/>
    <p:sldId id="332" r:id="rId82"/>
    <p:sldId id="333" r:id="rId83"/>
    <p:sldId id="334" r:id="rId84"/>
    <p:sldId id="335" r:id="rId85"/>
    <p:sldId id="336" r:id="rId86"/>
    <p:sldId id="337" r:id="rId87"/>
    <p:sldId id="338" r:id="rId88"/>
    <p:sldId id="339" r:id="rId89"/>
    <p:sldId id="340" r:id="rId90"/>
    <p:sldId id="341" r:id="rId91"/>
    <p:sldId id="342" r:id="rId92"/>
    <p:sldId id="343" r:id="rId93"/>
    <p:sldId id="344" r:id="rId94"/>
    <p:sldId id="345" r:id="rId95"/>
    <p:sldId id="346" r:id="rId96"/>
    <p:sldId id="347" r:id="rId97"/>
    <p:sldId id="348" r:id="rId98"/>
    <p:sldId id="349" r:id="rId99"/>
    <p:sldId id="350" r:id="rId100"/>
    <p:sldId id="351" r:id="rId101"/>
    <p:sldId id="352" r:id="rId102"/>
    <p:sldId id="353" r:id="rId103"/>
    <p:sldId id="354" r:id="rId104"/>
    <p:sldId id="355" r:id="rId105"/>
    <p:sldId id="356" r:id="rId106"/>
    <p:sldId id="357" r:id="rId107"/>
    <p:sldId id="358" r:id="rId108"/>
    <p:sldId id="359" r:id="rId109"/>
    <p:sldId id="360" r:id="rId110"/>
    <p:sldId id="361" r:id="rId111"/>
    <p:sldId id="362" r:id="rId112"/>
    <p:sldId id="363" r:id="rId113"/>
    <p:sldId id="364" r:id="rId114"/>
    <p:sldId id="365" r:id="rId115"/>
    <p:sldId id="366" r:id="rId116"/>
    <p:sldId id="367" r:id="rId117"/>
    <p:sldId id="368" r:id="rId118"/>
    <p:sldId id="369" r:id="rId119"/>
    <p:sldId id="370" r:id="rId120"/>
    <p:sldId id="371" r:id="rId121"/>
    <p:sldId id="372" r:id="rId122"/>
    <p:sldId id="373" r:id="rId123"/>
    <p:sldId id="374" r:id="rId124"/>
    <p:sldId id="375" r:id="rId125"/>
    <p:sldId id="376" r:id="rId126"/>
    <p:sldId id="377" r:id="rId127"/>
    <p:sldId id="378" r:id="rId128"/>
    <p:sldId id="379" r:id="rId129"/>
    <p:sldId id="380" r:id="rId130"/>
    <p:sldId id="381" r:id="rId131"/>
    <p:sldId id="382" r:id="rId132"/>
    <p:sldId id="383" r:id="rId133"/>
    <p:sldId id="384" r:id="rId134"/>
    <p:sldId id="385" r:id="rId135"/>
    <p:sldId id="386" r:id="rId136"/>
    <p:sldId id="387" r:id="rId137"/>
    <p:sldId id="388" r:id="rId138"/>
    <p:sldId id="389" r:id="rId139"/>
    <p:sldId id="390" r:id="rId140"/>
    <p:sldId id="391" r:id="rId141"/>
    <p:sldId id="392" r:id="rId142"/>
    <p:sldId id="393" r:id="rId143"/>
    <p:sldId id="394" r:id="rId144"/>
    <p:sldId id="395" r:id="rId145"/>
    <p:sldId id="396" r:id="rId146"/>
    <p:sldId id="397" r:id="rId147"/>
    <p:sldId id="398" r:id="rId148"/>
    <p:sldId id="399" r:id="rId149"/>
    <p:sldId id="400" r:id="rId150"/>
    <p:sldId id="401" r:id="rId151"/>
    <p:sldId id="402" r:id="rId152"/>
    <p:sldId id="403" r:id="rId153"/>
    <p:sldId id="404" r:id="rId154"/>
    <p:sldId id="405" r:id="rId155"/>
    <p:sldId id="406" r:id="rId156"/>
    <p:sldId id="407" r:id="rId157"/>
    <p:sldId id="408" r:id="rId158"/>
    <p:sldId id="409" r:id="rId159"/>
    <p:sldId id="410" r:id="rId160"/>
    <p:sldId id="411" r:id="rId161"/>
    <p:sldId id="412" r:id="rId162"/>
    <p:sldId id="413" r:id="rId163"/>
    <p:sldId id="414" r:id="rId164"/>
    <p:sldId id="415" r:id="rId165"/>
    <p:sldId id="416" r:id="rId166"/>
    <p:sldId id="417" r:id="rId167"/>
    <p:sldId id="418" r:id="rId168"/>
    <p:sldId id="419" r:id="rId169"/>
    <p:sldId id="420" r:id="rId170"/>
    <p:sldId id="421" r:id="rId171"/>
    <p:sldId id="422" r:id="rId172"/>
    <p:sldId id="423" r:id="rId173"/>
    <p:sldId id="424" r:id="rId174"/>
    <p:sldId id="425" r:id="rId175"/>
    <p:sldId id="426" r:id="rId176"/>
    <p:sldId id="427" r:id="rId177"/>
    <p:sldId id="428" r:id="rId178"/>
    <p:sldId id="429" r:id="rId179"/>
    <p:sldId id="430" r:id="rId180"/>
    <p:sldId id="431" r:id="rId181"/>
    <p:sldId id="432" r:id="rId182"/>
    <p:sldId id="433" r:id="rId183"/>
    <p:sldId id="434" r:id="rId184"/>
  </p:sldIdLst>
  <p:sldSz cy="13716000" cx="24384000"/>
  <p:notesSz cx="6858000" cy="9144000"/>
  <p:embeddedFontLst>
    <p:embeddedFont>
      <p:font typeface="Halant"/>
      <p:regular r:id="rId185"/>
      <p:bold r:id="rId186"/>
    </p:embeddedFont>
    <p:embeddedFont>
      <p:font typeface="Lato"/>
      <p:regular r:id="rId187"/>
      <p:bold r:id="rId188"/>
      <p:italic r:id="rId189"/>
      <p:boldItalic r:id="rId190"/>
    </p:embeddedFont>
    <p:embeddedFont>
      <p:font typeface="Lato Light"/>
      <p:regular r:id="rId191"/>
      <p:bold r:id="rId192"/>
      <p:italic r:id="rId193"/>
      <p:boldItalic r:id="rId194"/>
    </p:embeddedFont>
    <p:embeddedFont>
      <p:font typeface="Lato Black"/>
      <p:bold r:id="rId195"/>
      <p:boldItalic r:id="rId196"/>
    </p:embeddedFont>
    <p:embeddedFont>
      <p:font typeface="Helvetica Neue"/>
      <p:regular r:id="rId197"/>
      <p:bold r:id="rId198"/>
      <p:italic r:id="rId199"/>
      <p:boldItalic r:id="rId200"/>
    </p:embeddedFont>
    <p:embeddedFont>
      <p:font typeface="Halant Light"/>
      <p:regular r:id="rId201"/>
      <p:bold r:id="rId202"/>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008">
          <p15:clr>
            <a:srgbClr val="9AA0A6"/>
          </p15:clr>
        </p15:guide>
        <p15:guide id="2" pos="830">
          <p15:clr>
            <a:srgbClr val="9AA0A6"/>
          </p15:clr>
        </p15:guide>
        <p15:guide id="3" pos="15075">
          <p15:clr>
            <a:srgbClr val="9AA0A6"/>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Comments="0">
  <p:slideViewPr>
    <p:cSldViewPr snapToGrid="0">
      <p:cViewPr varScale="1">
        <p:scale>
          <a:sx n="100" d="100"/>
          <a:sy n="100" d="100"/>
        </p:scale>
        <p:origin x="0" y="0"/>
      </p:cViewPr>
      <p:guideLst>
        <p:guide pos="1008" orient="horz"/>
        <p:guide pos="830"/>
        <p:guide pos="15075"/>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5.xml"/><Relationship Id="rId190" Type="http://schemas.openxmlformats.org/officeDocument/2006/relationships/font" Target="fonts/Lato-boldItalic.fntdata"/><Relationship Id="rId42" Type="http://schemas.openxmlformats.org/officeDocument/2006/relationships/slide" Target="slides/slide37.xml"/><Relationship Id="rId41" Type="http://schemas.openxmlformats.org/officeDocument/2006/relationships/slide" Target="slides/slide36.xml"/><Relationship Id="rId44" Type="http://schemas.openxmlformats.org/officeDocument/2006/relationships/slide" Target="slides/slide39.xml"/><Relationship Id="rId194" Type="http://schemas.openxmlformats.org/officeDocument/2006/relationships/font" Target="fonts/LatoLight-boldItalic.fntdata"/><Relationship Id="rId43" Type="http://schemas.openxmlformats.org/officeDocument/2006/relationships/slide" Target="slides/slide38.xml"/><Relationship Id="rId193" Type="http://schemas.openxmlformats.org/officeDocument/2006/relationships/font" Target="fonts/LatoLight-italic.fntdata"/><Relationship Id="rId46" Type="http://schemas.openxmlformats.org/officeDocument/2006/relationships/slide" Target="slides/slide41.xml"/><Relationship Id="rId192" Type="http://schemas.openxmlformats.org/officeDocument/2006/relationships/font" Target="fonts/LatoLight-bold.fntdata"/><Relationship Id="rId45" Type="http://schemas.openxmlformats.org/officeDocument/2006/relationships/slide" Target="slides/slide40.xml"/><Relationship Id="rId191" Type="http://schemas.openxmlformats.org/officeDocument/2006/relationships/font" Target="fonts/LatoLight-regular.fntdata"/><Relationship Id="rId48" Type="http://schemas.openxmlformats.org/officeDocument/2006/relationships/slide" Target="slides/slide43.xml"/><Relationship Id="rId187" Type="http://schemas.openxmlformats.org/officeDocument/2006/relationships/font" Target="fonts/Lato-regular.fntdata"/><Relationship Id="rId47" Type="http://schemas.openxmlformats.org/officeDocument/2006/relationships/slide" Target="slides/slide42.xml"/><Relationship Id="rId186" Type="http://schemas.openxmlformats.org/officeDocument/2006/relationships/font" Target="fonts/Halant-bold.fntdata"/><Relationship Id="rId185" Type="http://schemas.openxmlformats.org/officeDocument/2006/relationships/font" Target="fonts/Halant-regular.fntdata"/><Relationship Id="rId49" Type="http://schemas.openxmlformats.org/officeDocument/2006/relationships/slide" Target="slides/slide44.xml"/><Relationship Id="rId184" Type="http://schemas.openxmlformats.org/officeDocument/2006/relationships/slide" Target="slides/slide179.xml"/><Relationship Id="rId189" Type="http://schemas.openxmlformats.org/officeDocument/2006/relationships/font" Target="fonts/Lato-italic.fntdata"/><Relationship Id="rId188" Type="http://schemas.openxmlformats.org/officeDocument/2006/relationships/font" Target="fonts/Lato-bold.fntdata"/><Relationship Id="rId31" Type="http://schemas.openxmlformats.org/officeDocument/2006/relationships/slide" Target="slides/slide26.xml"/><Relationship Id="rId30" Type="http://schemas.openxmlformats.org/officeDocument/2006/relationships/slide" Target="slides/slide25.xml"/><Relationship Id="rId33" Type="http://schemas.openxmlformats.org/officeDocument/2006/relationships/slide" Target="slides/slide28.xml"/><Relationship Id="rId183" Type="http://schemas.openxmlformats.org/officeDocument/2006/relationships/slide" Target="slides/slide178.xml"/><Relationship Id="rId32" Type="http://schemas.openxmlformats.org/officeDocument/2006/relationships/slide" Target="slides/slide27.xml"/><Relationship Id="rId182" Type="http://schemas.openxmlformats.org/officeDocument/2006/relationships/slide" Target="slides/slide177.xml"/><Relationship Id="rId35" Type="http://schemas.openxmlformats.org/officeDocument/2006/relationships/slide" Target="slides/slide30.xml"/><Relationship Id="rId181" Type="http://schemas.openxmlformats.org/officeDocument/2006/relationships/slide" Target="slides/slide176.xml"/><Relationship Id="rId34" Type="http://schemas.openxmlformats.org/officeDocument/2006/relationships/slide" Target="slides/slide29.xml"/><Relationship Id="rId180" Type="http://schemas.openxmlformats.org/officeDocument/2006/relationships/slide" Target="slides/slide175.xml"/><Relationship Id="rId37" Type="http://schemas.openxmlformats.org/officeDocument/2006/relationships/slide" Target="slides/slide32.xml"/><Relationship Id="rId176" Type="http://schemas.openxmlformats.org/officeDocument/2006/relationships/slide" Target="slides/slide171.xml"/><Relationship Id="rId36" Type="http://schemas.openxmlformats.org/officeDocument/2006/relationships/slide" Target="slides/slide31.xml"/><Relationship Id="rId175" Type="http://schemas.openxmlformats.org/officeDocument/2006/relationships/slide" Target="slides/slide170.xml"/><Relationship Id="rId39" Type="http://schemas.openxmlformats.org/officeDocument/2006/relationships/slide" Target="slides/slide34.xml"/><Relationship Id="rId174" Type="http://schemas.openxmlformats.org/officeDocument/2006/relationships/slide" Target="slides/slide169.xml"/><Relationship Id="rId38" Type="http://schemas.openxmlformats.org/officeDocument/2006/relationships/slide" Target="slides/slide33.xml"/><Relationship Id="rId173" Type="http://schemas.openxmlformats.org/officeDocument/2006/relationships/slide" Target="slides/slide168.xml"/><Relationship Id="rId179" Type="http://schemas.openxmlformats.org/officeDocument/2006/relationships/slide" Target="slides/slide174.xml"/><Relationship Id="rId178" Type="http://schemas.openxmlformats.org/officeDocument/2006/relationships/slide" Target="slides/slide173.xml"/><Relationship Id="rId177" Type="http://schemas.openxmlformats.org/officeDocument/2006/relationships/slide" Target="slides/slide172.xml"/><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29" Type="http://schemas.openxmlformats.org/officeDocument/2006/relationships/slide" Target="slides/slide24.xml"/><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98" Type="http://schemas.openxmlformats.org/officeDocument/2006/relationships/font" Target="fonts/HelveticaNeue-bold.fntdata"/><Relationship Id="rId14" Type="http://schemas.openxmlformats.org/officeDocument/2006/relationships/slide" Target="slides/slide9.xml"/><Relationship Id="rId197" Type="http://schemas.openxmlformats.org/officeDocument/2006/relationships/font" Target="fonts/HelveticaNeue-regular.fntdata"/><Relationship Id="rId17" Type="http://schemas.openxmlformats.org/officeDocument/2006/relationships/slide" Target="slides/slide12.xml"/><Relationship Id="rId196" Type="http://schemas.openxmlformats.org/officeDocument/2006/relationships/font" Target="fonts/LatoBlack-boldItalic.fntdata"/><Relationship Id="rId16" Type="http://schemas.openxmlformats.org/officeDocument/2006/relationships/slide" Target="slides/slide11.xml"/><Relationship Id="rId195" Type="http://schemas.openxmlformats.org/officeDocument/2006/relationships/font" Target="fonts/LatoBlack-bold.fntdata"/><Relationship Id="rId19" Type="http://schemas.openxmlformats.org/officeDocument/2006/relationships/slide" Target="slides/slide14.xml"/><Relationship Id="rId18" Type="http://schemas.openxmlformats.org/officeDocument/2006/relationships/slide" Target="slides/slide13.xml"/><Relationship Id="rId199" Type="http://schemas.openxmlformats.org/officeDocument/2006/relationships/font" Target="fonts/HelveticaNeue-italic.fntdata"/><Relationship Id="rId84" Type="http://schemas.openxmlformats.org/officeDocument/2006/relationships/slide" Target="slides/slide79.xml"/><Relationship Id="rId83" Type="http://schemas.openxmlformats.org/officeDocument/2006/relationships/slide" Target="slides/slide78.xml"/><Relationship Id="rId86" Type="http://schemas.openxmlformats.org/officeDocument/2006/relationships/slide" Target="slides/slide81.xml"/><Relationship Id="rId85" Type="http://schemas.openxmlformats.org/officeDocument/2006/relationships/slide" Target="slides/slide80.xml"/><Relationship Id="rId88" Type="http://schemas.openxmlformats.org/officeDocument/2006/relationships/slide" Target="slides/slide83.xml"/><Relationship Id="rId150" Type="http://schemas.openxmlformats.org/officeDocument/2006/relationships/slide" Target="slides/slide145.xml"/><Relationship Id="rId87" Type="http://schemas.openxmlformats.org/officeDocument/2006/relationships/slide" Target="slides/slide82.xml"/><Relationship Id="rId89" Type="http://schemas.openxmlformats.org/officeDocument/2006/relationships/slide" Target="slides/slide84.xml"/><Relationship Id="rId80" Type="http://schemas.openxmlformats.org/officeDocument/2006/relationships/slide" Target="slides/slide75.xml"/><Relationship Id="rId82" Type="http://schemas.openxmlformats.org/officeDocument/2006/relationships/slide" Target="slides/slide77.xml"/><Relationship Id="rId81" Type="http://schemas.openxmlformats.org/officeDocument/2006/relationships/slide" Target="slides/slide76.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149" Type="http://schemas.openxmlformats.org/officeDocument/2006/relationships/slide" Target="slides/slide144.xml"/><Relationship Id="rId4" Type="http://schemas.openxmlformats.org/officeDocument/2006/relationships/slideMaster" Target="slideMasters/slideMaster1.xml"/><Relationship Id="rId148" Type="http://schemas.openxmlformats.org/officeDocument/2006/relationships/slide" Target="slides/slide143.xml"/><Relationship Id="rId9" Type="http://schemas.openxmlformats.org/officeDocument/2006/relationships/slide" Target="slides/slide4.xml"/><Relationship Id="rId143" Type="http://schemas.openxmlformats.org/officeDocument/2006/relationships/slide" Target="slides/slide138.xml"/><Relationship Id="rId142" Type="http://schemas.openxmlformats.org/officeDocument/2006/relationships/slide" Target="slides/slide137.xml"/><Relationship Id="rId141" Type="http://schemas.openxmlformats.org/officeDocument/2006/relationships/slide" Target="slides/slide136.xml"/><Relationship Id="rId140" Type="http://schemas.openxmlformats.org/officeDocument/2006/relationships/slide" Target="slides/slide135.xml"/><Relationship Id="rId5" Type="http://schemas.openxmlformats.org/officeDocument/2006/relationships/notesMaster" Target="notesMasters/notesMaster1.xml"/><Relationship Id="rId147" Type="http://schemas.openxmlformats.org/officeDocument/2006/relationships/slide" Target="slides/slide142.xml"/><Relationship Id="rId6" Type="http://schemas.openxmlformats.org/officeDocument/2006/relationships/slide" Target="slides/slide1.xml"/><Relationship Id="rId146" Type="http://schemas.openxmlformats.org/officeDocument/2006/relationships/slide" Target="slides/slide141.xml"/><Relationship Id="rId7" Type="http://schemas.openxmlformats.org/officeDocument/2006/relationships/slide" Target="slides/slide2.xml"/><Relationship Id="rId145" Type="http://schemas.openxmlformats.org/officeDocument/2006/relationships/slide" Target="slides/slide140.xml"/><Relationship Id="rId8" Type="http://schemas.openxmlformats.org/officeDocument/2006/relationships/slide" Target="slides/slide3.xml"/><Relationship Id="rId144" Type="http://schemas.openxmlformats.org/officeDocument/2006/relationships/slide" Target="slides/slide139.xml"/><Relationship Id="rId73" Type="http://schemas.openxmlformats.org/officeDocument/2006/relationships/slide" Target="slides/slide68.xml"/><Relationship Id="rId72" Type="http://schemas.openxmlformats.org/officeDocument/2006/relationships/slide" Target="slides/slide67.xml"/><Relationship Id="rId75" Type="http://schemas.openxmlformats.org/officeDocument/2006/relationships/slide" Target="slides/slide70.xml"/><Relationship Id="rId74" Type="http://schemas.openxmlformats.org/officeDocument/2006/relationships/slide" Target="slides/slide69.xml"/><Relationship Id="rId77" Type="http://schemas.openxmlformats.org/officeDocument/2006/relationships/slide" Target="slides/slide72.xml"/><Relationship Id="rId76" Type="http://schemas.openxmlformats.org/officeDocument/2006/relationships/slide" Target="slides/slide71.xml"/><Relationship Id="rId79" Type="http://schemas.openxmlformats.org/officeDocument/2006/relationships/slide" Target="slides/slide74.xml"/><Relationship Id="rId78" Type="http://schemas.openxmlformats.org/officeDocument/2006/relationships/slide" Target="slides/slide73.xml"/><Relationship Id="rId71" Type="http://schemas.openxmlformats.org/officeDocument/2006/relationships/slide" Target="slides/slide66.xml"/><Relationship Id="rId70" Type="http://schemas.openxmlformats.org/officeDocument/2006/relationships/slide" Target="slides/slide65.xml"/><Relationship Id="rId139" Type="http://schemas.openxmlformats.org/officeDocument/2006/relationships/slide" Target="slides/slide134.xml"/><Relationship Id="rId138" Type="http://schemas.openxmlformats.org/officeDocument/2006/relationships/slide" Target="slides/slide133.xml"/><Relationship Id="rId137" Type="http://schemas.openxmlformats.org/officeDocument/2006/relationships/slide" Target="slides/slide132.xml"/><Relationship Id="rId132" Type="http://schemas.openxmlformats.org/officeDocument/2006/relationships/slide" Target="slides/slide127.xml"/><Relationship Id="rId131" Type="http://schemas.openxmlformats.org/officeDocument/2006/relationships/slide" Target="slides/slide126.xml"/><Relationship Id="rId130" Type="http://schemas.openxmlformats.org/officeDocument/2006/relationships/slide" Target="slides/slide125.xml"/><Relationship Id="rId136" Type="http://schemas.openxmlformats.org/officeDocument/2006/relationships/slide" Target="slides/slide131.xml"/><Relationship Id="rId135" Type="http://schemas.openxmlformats.org/officeDocument/2006/relationships/slide" Target="slides/slide130.xml"/><Relationship Id="rId134" Type="http://schemas.openxmlformats.org/officeDocument/2006/relationships/slide" Target="slides/slide129.xml"/><Relationship Id="rId133" Type="http://schemas.openxmlformats.org/officeDocument/2006/relationships/slide" Target="slides/slide128.xml"/><Relationship Id="rId62" Type="http://schemas.openxmlformats.org/officeDocument/2006/relationships/slide" Target="slides/slide57.xml"/><Relationship Id="rId61" Type="http://schemas.openxmlformats.org/officeDocument/2006/relationships/slide" Target="slides/slide56.xml"/><Relationship Id="rId64" Type="http://schemas.openxmlformats.org/officeDocument/2006/relationships/slide" Target="slides/slide59.xml"/><Relationship Id="rId63" Type="http://schemas.openxmlformats.org/officeDocument/2006/relationships/slide" Target="slides/slide58.xml"/><Relationship Id="rId66" Type="http://schemas.openxmlformats.org/officeDocument/2006/relationships/slide" Target="slides/slide61.xml"/><Relationship Id="rId172" Type="http://schemas.openxmlformats.org/officeDocument/2006/relationships/slide" Target="slides/slide167.xml"/><Relationship Id="rId65" Type="http://schemas.openxmlformats.org/officeDocument/2006/relationships/slide" Target="slides/slide60.xml"/><Relationship Id="rId171" Type="http://schemas.openxmlformats.org/officeDocument/2006/relationships/slide" Target="slides/slide166.xml"/><Relationship Id="rId68" Type="http://schemas.openxmlformats.org/officeDocument/2006/relationships/slide" Target="slides/slide63.xml"/><Relationship Id="rId170" Type="http://schemas.openxmlformats.org/officeDocument/2006/relationships/slide" Target="slides/slide165.xml"/><Relationship Id="rId67" Type="http://schemas.openxmlformats.org/officeDocument/2006/relationships/slide" Target="slides/slide62.xml"/><Relationship Id="rId60" Type="http://schemas.openxmlformats.org/officeDocument/2006/relationships/slide" Target="slides/slide55.xml"/><Relationship Id="rId165" Type="http://schemas.openxmlformats.org/officeDocument/2006/relationships/slide" Target="slides/slide160.xml"/><Relationship Id="rId69" Type="http://schemas.openxmlformats.org/officeDocument/2006/relationships/slide" Target="slides/slide64.xml"/><Relationship Id="rId164" Type="http://schemas.openxmlformats.org/officeDocument/2006/relationships/slide" Target="slides/slide159.xml"/><Relationship Id="rId163" Type="http://schemas.openxmlformats.org/officeDocument/2006/relationships/slide" Target="slides/slide158.xml"/><Relationship Id="rId162" Type="http://schemas.openxmlformats.org/officeDocument/2006/relationships/slide" Target="slides/slide157.xml"/><Relationship Id="rId169" Type="http://schemas.openxmlformats.org/officeDocument/2006/relationships/slide" Target="slides/slide164.xml"/><Relationship Id="rId168" Type="http://schemas.openxmlformats.org/officeDocument/2006/relationships/slide" Target="slides/slide163.xml"/><Relationship Id="rId167" Type="http://schemas.openxmlformats.org/officeDocument/2006/relationships/slide" Target="slides/slide162.xml"/><Relationship Id="rId166" Type="http://schemas.openxmlformats.org/officeDocument/2006/relationships/slide" Target="slides/slide161.xml"/><Relationship Id="rId51" Type="http://schemas.openxmlformats.org/officeDocument/2006/relationships/slide" Target="slides/slide46.xml"/><Relationship Id="rId50" Type="http://schemas.openxmlformats.org/officeDocument/2006/relationships/slide" Target="slides/slide45.xml"/><Relationship Id="rId53" Type="http://schemas.openxmlformats.org/officeDocument/2006/relationships/slide" Target="slides/slide48.xml"/><Relationship Id="rId52" Type="http://schemas.openxmlformats.org/officeDocument/2006/relationships/slide" Target="slides/slide47.xml"/><Relationship Id="rId55" Type="http://schemas.openxmlformats.org/officeDocument/2006/relationships/slide" Target="slides/slide50.xml"/><Relationship Id="rId161" Type="http://schemas.openxmlformats.org/officeDocument/2006/relationships/slide" Target="slides/slide156.xml"/><Relationship Id="rId54" Type="http://schemas.openxmlformats.org/officeDocument/2006/relationships/slide" Target="slides/slide49.xml"/><Relationship Id="rId160" Type="http://schemas.openxmlformats.org/officeDocument/2006/relationships/slide" Target="slides/slide155.xml"/><Relationship Id="rId57" Type="http://schemas.openxmlformats.org/officeDocument/2006/relationships/slide" Target="slides/slide52.xml"/><Relationship Id="rId56" Type="http://schemas.openxmlformats.org/officeDocument/2006/relationships/slide" Target="slides/slide51.xml"/><Relationship Id="rId159" Type="http://schemas.openxmlformats.org/officeDocument/2006/relationships/slide" Target="slides/slide154.xml"/><Relationship Id="rId59" Type="http://schemas.openxmlformats.org/officeDocument/2006/relationships/slide" Target="slides/slide54.xml"/><Relationship Id="rId154" Type="http://schemas.openxmlformats.org/officeDocument/2006/relationships/slide" Target="slides/slide149.xml"/><Relationship Id="rId58" Type="http://schemas.openxmlformats.org/officeDocument/2006/relationships/slide" Target="slides/slide53.xml"/><Relationship Id="rId153" Type="http://schemas.openxmlformats.org/officeDocument/2006/relationships/slide" Target="slides/slide148.xml"/><Relationship Id="rId152" Type="http://schemas.openxmlformats.org/officeDocument/2006/relationships/slide" Target="slides/slide147.xml"/><Relationship Id="rId151" Type="http://schemas.openxmlformats.org/officeDocument/2006/relationships/slide" Target="slides/slide146.xml"/><Relationship Id="rId158" Type="http://schemas.openxmlformats.org/officeDocument/2006/relationships/slide" Target="slides/slide153.xml"/><Relationship Id="rId157" Type="http://schemas.openxmlformats.org/officeDocument/2006/relationships/slide" Target="slides/slide152.xml"/><Relationship Id="rId156" Type="http://schemas.openxmlformats.org/officeDocument/2006/relationships/slide" Target="slides/slide151.xml"/><Relationship Id="rId155" Type="http://schemas.openxmlformats.org/officeDocument/2006/relationships/slide" Target="slides/slide150.xml"/><Relationship Id="rId107" Type="http://schemas.openxmlformats.org/officeDocument/2006/relationships/slide" Target="slides/slide102.xml"/><Relationship Id="rId106" Type="http://schemas.openxmlformats.org/officeDocument/2006/relationships/slide" Target="slides/slide101.xml"/><Relationship Id="rId105" Type="http://schemas.openxmlformats.org/officeDocument/2006/relationships/slide" Target="slides/slide100.xml"/><Relationship Id="rId104" Type="http://schemas.openxmlformats.org/officeDocument/2006/relationships/slide" Target="slides/slide99.xml"/><Relationship Id="rId109" Type="http://schemas.openxmlformats.org/officeDocument/2006/relationships/slide" Target="slides/slide104.xml"/><Relationship Id="rId108" Type="http://schemas.openxmlformats.org/officeDocument/2006/relationships/slide" Target="slides/slide103.xml"/><Relationship Id="rId103" Type="http://schemas.openxmlformats.org/officeDocument/2006/relationships/slide" Target="slides/slide98.xml"/><Relationship Id="rId102" Type="http://schemas.openxmlformats.org/officeDocument/2006/relationships/slide" Target="slides/slide97.xml"/><Relationship Id="rId101" Type="http://schemas.openxmlformats.org/officeDocument/2006/relationships/slide" Target="slides/slide96.xml"/><Relationship Id="rId100" Type="http://schemas.openxmlformats.org/officeDocument/2006/relationships/slide" Target="slides/slide95.xml"/><Relationship Id="rId129" Type="http://schemas.openxmlformats.org/officeDocument/2006/relationships/slide" Target="slides/slide124.xml"/><Relationship Id="rId128" Type="http://schemas.openxmlformats.org/officeDocument/2006/relationships/slide" Target="slides/slide123.xml"/><Relationship Id="rId127" Type="http://schemas.openxmlformats.org/officeDocument/2006/relationships/slide" Target="slides/slide122.xml"/><Relationship Id="rId126" Type="http://schemas.openxmlformats.org/officeDocument/2006/relationships/slide" Target="slides/slide121.xml"/><Relationship Id="rId121" Type="http://schemas.openxmlformats.org/officeDocument/2006/relationships/slide" Target="slides/slide116.xml"/><Relationship Id="rId120" Type="http://schemas.openxmlformats.org/officeDocument/2006/relationships/slide" Target="slides/slide115.xml"/><Relationship Id="rId125" Type="http://schemas.openxmlformats.org/officeDocument/2006/relationships/slide" Target="slides/slide120.xml"/><Relationship Id="rId124" Type="http://schemas.openxmlformats.org/officeDocument/2006/relationships/slide" Target="slides/slide119.xml"/><Relationship Id="rId123" Type="http://schemas.openxmlformats.org/officeDocument/2006/relationships/slide" Target="slides/slide118.xml"/><Relationship Id="rId122" Type="http://schemas.openxmlformats.org/officeDocument/2006/relationships/slide" Target="slides/slide117.xml"/><Relationship Id="rId95" Type="http://schemas.openxmlformats.org/officeDocument/2006/relationships/slide" Target="slides/slide90.xml"/><Relationship Id="rId94" Type="http://schemas.openxmlformats.org/officeDocument/2006/relationships/slide" Target="slides/slide89.xml"/><Relationship Id="rId97" Type="http://schemas.openxmlformats.org/officeDocument/2006/relationships/slide" Target="slides/slide92.xml"/><Relationship Id="rId96" Type="http://schemas.openxmlformats.org/officeDocument/2006/relationships/slide" Target="slides/slide91.xml"/><Relationship Id="rId99" Type="http://schemas.openxmlformats.org/officeDocument/2006/relationships/slide" Target="slides/slide94.xml"/><Relationship Id="rId98" Type="http://schemas.openxmlformats.org/officeDocument/2006/relationships/slide" Target="slides/slide93.xml"/><Relationship Id="rId91" Type="http://schemas.openxmlformats.org/officeDocument/2006/relationships/slide" Target="slides/slide86.xml"/><Relationship Id="rId90" Type="http://schemas.openxmlformats.org/officeDocument/2006/relationships/slide" Target="slides/slide85.xml"/><Relationship Id="rId93" Type="http://schemas.openxmlformats.org/officeDocument/2006/relationships/slide" Target="slides/slide88.xml"/><Relationship Id="rId92" Type="http://schemas.openxmlformats.org/officeDocument/2006/relationships/slide" Target="slides/slide87.xml"/><Relationship Id="rId118" Type="http://schemas.openxmlformats.org/officeDocument/2006/relationships/slide" Target="slides/slide113.xml"/><Relationship Id="rId117" Type="http://schemas.openxmlformats.org/officeDocument/2006/relationships/slide" Target="slides/slide112.xml"/><Relationship Id="rId116" Type="http://schemas.openxmlformats.org/officeDocument/2006/relationships/slide" Target="slides/slide111.xml"/><Relationship Id="rId115" Type="http://schemas.openxmlformats.org/officeDocument/2006/relationships/slide" Target="slides/slide110.xml"/><Relationship Id="rId119" Type="http://schemas.openxmlformats.org/officeDocument/2006/relationships/slide" Target="slides/slide114.xml"/><Relationship Id="rId110" Type="http://schemas.openxmlformats.org/officeDocument/2006/relationships/slide" Target="slides/slide105.xml"/><Relationship Id="rId114" Type="http://schemas.openxmlformats.org/officeDocument/2006/relationships/slide" Target="slides/slide109.xml"/><Relationship Id="rId113" Type="http://schemas.openxmlformats.org/officeDocument/2006/relationships/slide" Target="slides/slide108.xml"/><Relationship Id="rId112" Type="http://schemas.openxmlformats.org/officeDocument/2006/relationships/slide" Target="slides/slide107.xml"/><Relationship Id="rId111" Type="http://schemas.openxmlformats.org/officeDocument/2006/relationships/slide" Target="slides/slide106.xml"/><Relationship Id="rId202" Type="http://schemas.openxmlformats.org/officeDocument/2006/relationships/font" Target="fonts/HalantLight-bold.fntdata"/><Relationship Id="rId201" Type="http://schemas.openxmlformats.org/officeDocument/2006/relationships/font" Target="fonts/HalantLight-regular.fntdata"/><Relationship Id="rId200" Type="http://schemas.openxmlformats.org/officeDocument/2006/relationships/font" Target="fonts/HelveticaNeue-boldItalic.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 name="Shape 2"/>
        <p:cNvGrpSpPr/>
        <p:nvPr/>
      </p:nvGrpSpPr>
      <p:grpSpPr>
        <a:xfrm>
          <a:off x="0" y="0"/>
          <a:ext cx="0" cy="0"/>
          <a:chOff x="0" y="0"/>
          <a:chExt cx="0" cy="0"/>
        </a:xfrm>
      </p:grpSpPr>
      <p:sp>
        <p:nvSpPr>
          <p:cNvPr id="3" name="Google Shape;3;n"/>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4" name="Google Shape;4;n"/>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16999"/>
              </a:lnSpc>
              <a:spcBef>
                <a:spcPts val="0"/>
              </a:spcBef>
              <a:spcAft>
                <a:spcPts val="0"/>
              </a:spcAft>
              <a:buSzPts val="1400"/>
              <a:buNone/>
              <a:defRPr b="0" i="0" sz="1200" u="none" cap="none" strike="noStrike">
                <a:latin typeface="Helvetica Neue"/>
                <a:ea typeface="Helvetica Neue"/>
                <a:cs typeface="Helvetica Neue"/>
                <a:sym typeface="Helvetica Neue"/>
              </a:defRPr>
            </a:lvl1pPr>
            <a:lvl2pPr indent="-228600" lvl="1" marL="914400" marR="0" rtl="0" algn="l">
              <a:lnSpc>
                <a:spcPct val="116999"/>
              </a:lnSpc>
              <a:spcBef>
                <a:spcPts val="0"/>
              </a:spcBef>
              <a:spcAft>
                <a:spcPts val="0"/>
              </a:spcAft>
              <a:buSzPts val="1400"/>
              <a:buNone/>
              <a:defRPr b="0" i="0" sz="1200" u="none" cap="none" strike="noStrike">
                <a:latin typeface="Helvetica Neue"/>
                <a:ea typeface="Helvetica Neue"/>
                <a:cs typeface="Helvetica Neue"/>
                <a:sym typeface="Helvetica Neue"/>
              </a:defRPr>
            </a:lvl2pPr>
            <a:lvl3pPr indent="-228600" lvl="2" marL="1371600" marR="0" rtl="0" algn="l">
              <a:lnSpc>
                <a:spcPct val="116999"/>
              </a:lnSpc>
              <a:spcBef>
                <a:spcPts val="0"/>
              </a:spcBef>
              <a:spcAft>
                <a:spcPts val="0"/>
              </a:spcAft>
              <a:buSzPts val="1400"/>
              <a:buNone/>
              <a:defRPr b="0" i="0" sz="1200" u="none" cap="none" strike="noStrike">
                <a:latin typeface="Helvetica Neue"/>
                <a:ea typeface="Helvetica Neue"/>
                <a:cs typeface="Helvetica Neue"/>
                <a:sym typeface="Helvetica Neue"/>
              </a:defRPr>
            </a:lvl3pPr>
            <a:lvl4pPr indent="-228600" lvl="3" marL="1828800" marR="0" rtl="0" algn="l">
              <a:lnSpc>
                <a:spcPct val="116999"/>
              </a:lnSpc>
              <a:spcBef>
                <a:spcPts val="0"/>
              </a:spcBef>
              <a:spcAft>
                <a:spcPts val="0"/>
              </a:spcAft>
              <a:buSzPts val="1400"/>
              <a:buNone/>
              <a:defRPr b="0" i="0" sz="1200" u="none" cap="none" strike="noStrike">
                <a:latin typeface="Helvetica Neue"/>
                <a:ea typeface="Helvetica Neue"/>
                <a:cs typeface="Helvetica Neue"/>
                <a:sym typeface="Helvetica Neue"/>
              </a:defRPr>
            </a:lvl4pPr>
            <a:lvl5pPr indent="-228600" lvl="4" marL="2286000" marR="0" rtl="0" algn="l">
              <a:lnSpc>
                <a:spcPct val="116999"/>
              </a:lnSpc>
              <a:spcBef>
                <a:spcPts val="0"/>
              </a:spcBef>
              <a:spcAft>
                <a:spcPts val="0"/>
              </a:spcAft>
              <a:buSzPts val="1400"/>
              <a:buNone/>
              <a:defRPr b="0" i="0" sz="1200" u="none" cap="none" strike="noStrike">
                <a:latin typeface="Helvetica Neue"/>
                <a:ea typeface="Helvetica Neue"/>
                <a:cs typeface="Helvetica Neue"/>
                <a:sym typeface="Helvetica Neue"/>
              </a:defRPr>
            </a:lvl5pPr>
            <a:lvl6pPr indent="-228600" lvl="5" marL="2743200" marR="0" rtl="0" algn="l">
              <a:lnSpc>
                <a:spcPct val="116999"/>
              </a:lnSpc>
              <a:spcBef>
                <a:spcPts val="0"/>
              </a:spcBef>
              <a:spcAft>
                <a:spcPts val="0"/>
              </a:spcAft>
              <a:buSzPts val="1400"/>
              <a:buNone/>
              <a:defRPr b="0" i="0" sz="1200" u="none" cap="none" strike="noStrike">
                <a:latin typeface="Helvetica Neue"/>
                <a:ea typeface="Helvetica Neue"/>
                <a:cs typeface="Helvetica Neue"/>
                <a:sym typeface="Helvetica Neue"/>
              </a:defRPr>
            </a:lvl6pPr>
            <a:lvl7pPr indent="-228600" lvl="6" marL="3200400" marR="0" rtl="0" algn="l">
              <a:lnSpc>
                <a:spcPct val="116999"/>
              </a:lnSpc>
              <a:spcBef>
                <a:spcPts val="0"/>
              </a:spcBef>
              <a:spcAft>
                <a:spcPts val="0"/>
              </a:spcAft>
              <a:buSzPts val="1400"/>
              <a:buNone/>
              <a:defRPr b="0" i="0" sz="1200" u="none" cap="none" strike="noStrike">
                <a:latin typeface="Helvetica Neue"/>
                <a:ea typeface="Helvetica Neue"/>
                <a:cs typeface="Helvetica Neue"/>
                <a:sym typeface="Helvetica Neue"/>
              </a:defRPr>
            </a:lvl7pPr>
            <a:lvl8pPr indent="-228600" lvl="7" marL="3657600" marR="0" rtl="0" algn="l">
              <a:lnSpc>
                <a:spcPct val="116999"/>
              </a:lnSpc>
              <a:spcBef>
                <a:spcPts val="0"/>
              </a:spcBef>
              <a:spcAft>
                <a:spcPts val="0"/>
              </a:spcAft>
              <a:buSzPts val="1400"/>
              <a:buNone/>
              <a:defRPr b="0" i="0" sz="1200" u="none" cap="none" strike="noStrike">
                <a:latin typeface="Helvetica Neue"/>
                <a:ea typeface="Helvetica Neue"/>
                <a:cs typeface="Helvetica Neue"/>
                <a:sym typeface="Helvetica Neue"/>
              </a:defRPr>
            </a:lvl8pPr>
            <a:lvl9pPr indent="-228600" lvl="8" marL="4114800" marR="0" rtl="0" algn="l">
              <a:lnSpc>
                <a:spcPct val="116999"/>
              </a:lnSpc>
              <a:spcBef>
                <a:spcPts val="0"/>
              </a:spcBef>
              <a:spcAft>
                <a:spcPts val="0"/>
              </a:spcAft>
              <a:buSzPts val="1400"/>
              <a:buNone/>
              <a:defRPr b="0" i="0" sz="1200" u="none" cap="none" strike="noStrike">
                <a:latin typeface="Helvetica Neue"/>
                <a:ea typeface="Helvetica Neue"/>
                <a:cs typeface="Helvetica Neue"/>
                <a:sym typeface="Helvetica Neue"/>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plus.google.com/communities/101178540204203299975?sqinv=akQzRzVRZmxHTHZYMFVlQk52akJJQnNpdkRZSlZB" TargetMode="External"/></Relationships>
</file>

<file path=ppt/notesSlides/_rels/notesSlide17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0" name="Shape 100"/>
        <p:cNvGrpSpPr/>
        <p:nvPr/>
      </p:nvGrpSpPr>
      <p:grpSpPr>
        <a:xfrm>
          <a:off x="0" y="0"/>
          <a:ext cx="0" cy="0"/>
          <a:chOff x="0" y="0"/>
          <a:chExt cx="0" cy="0"/>
        </a:xfrm>
      </p:grpSpPr>
      <p:sp>
        <p:nvSpPr>
          <p:cNvPr id="101" name="Google Shape;101;g5da271e849_0_0: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2" name="Google Shape;102;g5da271e849_0_0:notes"/>
          <p:cNvSpPr/>
          <p:nvPr>
            <p:ph idx="2" type="sldImg"/>
          </p:nvPr>
        </p:nvSpPr>
        <p:spPr>
          <a:xfrm>
            <a:off x="1143220"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5" name="Shape 175"/>
        <p:cNvGrpSpPr/>
        <p:nvPr/>
      </p:nvGrpSpPr>
      <p:grpSpPr>
        <a:xfrm>
          <a:off x="0" y="0"/>
          <a:ext cx="0" cy="0"/>
          <a:chOff x="0" y="0"/>
          <a:chExt cx="0" cy="0"/>
        </a:xfrm>
      </p:grpSpPr>
      <p:sp>
        <p:nvSpPr>
          <p:cNvPr id="176" name="Google Shape;176;g5da271e849_0_174: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b="1" lang="en-US" sz="1800">
                <a:latin typeface="Arial"/>
                <a:ea typeface="Arial"/>
                <a:cs typeface="Arial"/>
                <a:sym typeface="Arial"/>
              </a:rPr>
              <a:t>3/3 	WELCOME </a:t>
            </a:r>
            <a:r>
              <a:rPr lang="en-US" sz="1800">
                <a:latin typeface="Arial"/>
                <a:ea typeface="Arial"/>
                <a:cs typeface="Arial"/>
                <a:sym typeface="Arial"/>
              </a:rPr>
              <a:t>/</a:t>
            </a:r>
            <a:r>
              <a:rPr b="1" lang="en-US" sz="1800">
                <a:latin typeface="Arial"/>
                <a:ea typeface="Arial"/>
                <a:cs typeface="Arial"/>
                <a:sym typeface="Arial"/>
              </a:rPr>
              <a:t> BBVA Team (1’)</a:t>
            </a:r>
            <a:endParaRPr b="1" sz="1800">
              <a:latin typeface="Arial"/>
              <a:ea typeface="Arial"/>
              <a:cs typeface="Arial"/>
              <a:sym typeface="Arial"/>
            </a:endParaRPr>
          </a:p>
          <a:p>
            <a:pPr indent="0" lvl="0" marL="0" rtl="0" algn="l">
              <a:spcBef>
                <a:spcPts val="0"/>
              </a:spcBef>
              <a:spcAft>
                <a:spcPts val="0"/>
              </a:spcAft>
              <a:buNone/>
            </a:pPr>
            <a:r>
              <a:t/>
            </a:r>
            <a:endParaRPr b="1" sz="1800">
              <a:latin typeface="Arial"/>
              <a:ea typeface="Arial"/>
              <a:cs typeface="Arial"/>
              <a:sym typeface="Arial"/>
            </a:endParaRPr>
          </a:p>
          <a:p>
            <a:pPr indent="0" lvl="0" marL="0" rtl="0" algn="l">
              <a:spcBef>
                <a:spcPts val="0"/>
              </a:spcBef>
              <a:spcAft>
                <a:spcPts val="0"/>
              </a:spcAft>
              <a:buClr>
                <a:srgbClr val="000000"/>
              </a:buClr>
              <a:buFont typeface="Arial"/>
              <a:buNone/>
            </a:pPr>
            <a:r>
              <a:rPr lang="en-US">
                <a:latin typeface="Arial"/>
                <a:ea typeface="Arial"/>
                <a:cs typeface="Arial"/>
                <a:sym typeface="Arial"/>
              </a:rPr>
              <a:t>Let’s start by introducing the team that is working on this workshop.</a:t>
            </a:r>
            <a:endParaRPr b="1" sz="1800">
              <a:latin typeface="Arial"/>
              <a:ea typeface="Arial"/>
              <a:cs typeface="Arial"/>
              <a:sym typeface="Arial"/>
            </a:endParaRPr>
          </a:p>
        </p:txBody>
      </p:sp>
      <p:sp>
        <p:nvSpPr>
          <p:cNvPr id="177" name="Google Shape;177;g5da271e849_0_17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30" name="Shape 1330"/>
        <p:cNvGrpSpPr/>
        <p:nvPr/>
      </p:nvGrpSpPr>
      <p:grpSpPr>
        <a:xfrm>
          <a:off x="0" y="0"/>
          <a:ext cx="0" cy="0"/>
          <a:chOff x="0" y="0"/>
          <a:chExt cx="0" cy="0"/>
        </a:xfrm>
      </p:grpSpPr>
      <p:sp>
        <p:nvSpPr>
          <p:cNvPr id="1331" name="Google Shape;1331;p9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332" name="Google Shape;1332;p99: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16999"/>
              </a:lnSpc>
              <a:spcBef>
                <a:spcPts val="0"/>
              </a:spcBef>
              <a:spcAft>
                <a:spcPts val="0"/>
              </a:spcAft>
              <a:buNone/>
            </a:pPr>
            <a:r>
              <a:rPr b="1" i="0" lang="en-US" sz="1800" u="none" cap="none" strike="noStrike">
                <a:latin typeface="Arial"/>
                <a:ea typeface="Arial"/>
                <a:cs typeface="Arial"/>
                <a:sym typeface="Arial"/>
              </a:rPr>
              <a:t>10/14	 UNDERSTANDING PHASE / ASK: Why do we research before creating? (7’)</a:t>
            </a:r>
            <a:endParaRPr/>
          </a:p>
          <a:p>
            <a:pPr indent="0" lvl="0" marL="0" marR="0" rtl="0" algn="l">
              <a:lnSpc>
                <a:spcPct val="116999"/>
              </a:lnSpc>
              <a:spcBef>
                <a:spcPts val="0"/>
              </a:spcBef>
              <a:spcAft>
                <a:spcPts val="0"/>
              </a:spcAft>
              <a:buNone/>
            </a:pPr>
            <a:r>
              <a:t/>
            </a:r>
            <a:endParaRPr b="1" i="0" sz="1800" u="none" cap="none" strike="noStrike">
              <a:latin typeface="Arial"/>
              <a:ea typeface="Arial"/>
              <a:cs typeface="Arial"/>
              <a:sym typeface="Arial"/>
            </a:endParaRPr>
          </a:p>
          <a:p>
            <a:pPr indent="0" lvl="0" marL="0" marR="0" rtl="0" algn="l">
              <a:lnSpc>
                <a:spcPct val="116999"/>
              </a:lnSpc>
              <a:spcBef>
                <a:spcPts val="0"/>
              </a:spcBef>
              <a:spcAft>
                <a:spcPts val="0"/>
              </a:spcAft>
              <a:buNone/>
            </a:pPr>
            <a:r>
              <a:t/>
            </a:r>
            <a:endParaRPr b="1" i="0" sz="1800" u="none" cap="none" strike="noStrike">
              <a:latin typeface="Arial"/>
              <a:ea typeface="Arial"/>
              <a:cs typeface="Arial"/>
              <a:sym typeface="Arial"/>
            </a:endParaRPr>
          </a:p>
          <a:p>
            <a:pPr indent="0" lvl="0" marL="0" marR="0" rtl="0" algn="l">
              <a:lnSpc>
                <a:spcPct val="116999"/>
              </a:lnSpc>
              <a:spcBef>
                <a:spcPts val="0"/>
              </a:spcBef>
              <a:spcAft>
                <a:spcPts val="0"/>
              </a:spcAft>
              <a:buNone/>
            </a:pPr>
            <a:r>
              <a:rPr b="0" i="0" lang="en-US" sz="1200" u="none" cap="none" strike="noStrike">
                <a:latin typeface="Arial"/>
                <a:ea typeface="Arial"/>
                <a:cs typeface="Arial"/>
                <a:sym typeface="Arial"/>
              </a:rPr>
              <a:t>Proceso de ALTA de cuenta nómina:</a:t>
            </a:r>
            <a:endParaRPr/>
          </a:p>
          <a:p>
            <a:pPr indent="0" lvl="0" marL="0" marR="0" rtl="0" algn="l">
              <a:lnSpc>
                <a:spcPct val="116999"/>
              </a:lnSpc>
              <a:spcBef>
                <a:spcPts val="0"/>
              </a:spcBef>
              <a:spcAft>
                <a:spcPts val="0"/>
              </a:spcAft>
              <a:buNone/>
            </a:pPr>
            <a:r>
              <a:rPr b="0" i="0" lang="en-US" sz="1200" u="none" cap="none" strike="noStrike">
                <a:latin typeface="Arial"/>
                <a:ea typeface="Arial"/>
                <a:cs typeface="Arial"/>
                <a:sym typeface="Arial"/>
              </a:rPr>
              <a:t>En la primera versión de alta on-line, se dieron cuenta que en el paso 3 y 4 la gente abandonaba el proceso. Eso se lo dieron los datos cuantitativos.</a:t>
            </a:r>
            <a:endParaRPr/>
          </a:p>
          <a:p>
            <a:pPr indent="0" lvl="0" marL="0" marR="0" rtl="0" algn="l">
              <a:lnSpc>
                <a:spcPct val="116999"/>
              </a:lnSpc>
              <a:spcBef>
                <a:spcPts val="0"/>
              </a:spcBef>
              <a:spcAft>
                <a:spcPts val="0"/>
              </a:spcAft>
              <a:buNone/>
            </a:pPr>
            <a:r>
              <a:rPr b="0" i="0" lang="en-US" sz="1200" u="none" cap="none" strike="noStrike">
                <a:latin typeface="Arial"/>
                <a:ea typeface="Arial"/>
                <a:cs typeface="Arial"/>
                <a:sym typeface="Arial"/>
              </a:rPr>
              <a:t>Pero no sabían el por qué. La gente después de una mala experiencia no estaba para darles su opinión.</a:t>
            </a:r>
            <a:endParaRPr/>
          </a:p>
          <a:p>
            <a:pPr indent="0" lvl="0" marL="0" marR="0" rtl="0" algn="l">
              <a:lnSpc>
                <a:spcPct val="116999"/>
              </a:lnSpc>
              <a:spcBef>
                <a:spcPts val="0"/>
              </a:spcBef>
              <a:spcAft>
                <a:spcPts val="0"/>
              </a:spcAft>
              <a:buNone/>
            </a:pPr>
            <a:r>
              <a:rPr b="0" i="0" lang="en-US" sz="1200" u="none" cap="none" strike="noStrike">
                <a:latin typeface="Arial"/>
                <a:ea typeface="Arial"/>
                <a:cs typeface="Arial"/>
                <a:sym typeface="Arial"/>
              </a:rPr>
              <a:t>Fue mediante entrevistas contextuales que empezaron a comprender que eran los datos que se les solicitaban (se les pedía en SENAE) y otros temas lo que les echaban para atrás y decidían abandonar el proceso. </a:t>
            </a:r>
            <a:endParaRPr/>
          </a:p>
          <a:p>
            <a:pPr indent="0" lvl="0" marL="0" marR="0" rtl="0" algn="l">
              <a:lnSpc>
                <a:spcPct val="116999"/>
              </a:lnSpc>
              <a:spcBef>
                <a:spcPts val="0"/>
              </a:spcBef>
              <a:spcAft>
                <a:spcPts val="0"/>
              </a:spcAft>
              <a:buNone/>
            </a:pPr>
            <a:r>
              <a:rPr b="0" i="0" lang="en-US" sz="1200" u="none" cap="none" strike="noStrike">
                <a:latin typeface="Arial"/>
                <a:ea typeface="Arial"/>
                <a:cs typeface="Arial"/>
                <a:sym typeface="Arial"/>
              </a:rPr>
              <a:t>El quanti puso el foco pero fue el cual el que permitió saber qué, como y porqué sucedía.</a:t>
            </a:r>
            <a:endParaRPr/>
          </a:p>
        </p:txBody>
      </p:sp>
    </p:spTree>
  </p:cSld>
  <p:clrMapOvr>
    <a:masterClrMapping/>
  </p:clrMapOvr>
</p:notes>
</file>

<file path=ppt/notesSlides/notesSlide10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36" name="Shape 1336"/>
        <p:cNvGrpSpPr/>
        <p:nvPr/>
      </p:nvGrpSpPr>
      <p:grpSpPr>
        <a:xfrm>
          <a:off x="0" y="0"/>
          <a:ext cx="0" cy="0"/>
          <a:chOff x="0" y="0"/>
          <a:chExt cx="0" cy="0"/>
        </a:xfrm>
      </p:grpSpPr>
      <p:sp>
        <p:nvSpPr>
          <p:cNvPr id="1337" name="Google Shape;1337;p10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338" name="Google Shape;1338;p100: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16999"/>
              </a:lnSpc>
              <a:spcBef>
                <a:spcPts val="0"/>
              </a:spcBef>
              <a:spcAft>
                <a:spcPts val="0"/>
              </a:spcAft>
              <a:buNone/>
            </a:pPr>
            <a:r>
              <a:rPr b="1" i="0" lang="en-US" sz="1800" u="none" cap="none" strike="noStrike">
                <a:latin typeface="Arial"/>
                <a:ea typeface="Arial"/>
                <a:cs typeface="Arial"/>
                <a:sym typeface="Arial"/>
              </a:rPr>
              <a:t>11/14	 UNDERSTANDING PHASE / ASK: Why do we research before creating? (7’)</a:t>
            </a:r>
            <a:endParaRPr/>
          </a:p>
        </p:txBody>
      </p:sp>
    </p:spTree>
  </p:cSld>
  <p:clrMapOvr>
    <a:masterClrMapping/>
  </p:clrMapOvr>
</p:notes>
</file>

<file path=ppt/notesSlides/notesSlide10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42" name="Shape 1342"/>
        <p:cNvGrpSpPr/>
        <p:nvPr/>
      </p:nvGrpSpPr>
      <p:grpSpPr>
        <a:xfrm>
          <a:off x="0" y="0"/>
          <a:ext cx="0" cy="0"/>
          <a:chOff x="0" y="0"/>
          <a:chExt cx="0" cy="0"/>
        </a:xfrm>
      </p:grpSpPr>
      <p:sp>
        <p:nvSpPr>
          <p:cNvPr id="1343" name="Google Shape;1343;p10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344" name="Google Shape;1344;p101: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16999"/>
              </a:lnSpc>
              <a:spcBef>
                <a:spcPts val="0"/>
              </a:spcBef>
              <a:spcAft>
                <a:spcPts val="0"/>
              </a:spcAft>
              <a:buNone/>
            </a:pPr>
            <a:r>
              <a:rPr b="1" i="0" lang="en-US" sz="1800" u="none" cap="none" strike="noStrike">
                <a:latin typeface="Arial"/>
                <a:ea typeface="Arial"/>
                <a:cs typeface="Arial"/>
                <a:sym typeface="Arial"/>
              </a:rPr>
              <a:t>12/14	 UNDERSTANDING PHASE / ASK: Why do we research before creating? (7’)</a:t>
            </a:r>
            <a:endParaRPr/>
          </a:p>
          <a:p>
            <a:pPr indent="0" lvl="0" marL="0" marR="0" rtl="0" algn="l">
              <a:lnSpc>
                <a:spcPct val="116999"/>
              </a:lnSpc>
              <a:spcBef>
                <a:spcPts val="0"/>
              </a:spcBef>
              <a:spcAft>
                <a:spcPts val="0"/>
              </a:spcAft>
              <a:buNone/>
            </a:pPr>
            <a:r>
              <a:t/>
            </a:r>
            <a:endParaRPr b="1" i="0" sz="1800" u="none" cap="none" strike="noStrike">
              <a:latin typeface="Arial"/>
              <a:ea typeface="Arial"/>
              <a:cs typeface="Arial"/>
              <a:sym typeface="Arial"/>
            </a:endParaRPr>
          </a:p>
          <a:p>
            <a:pPr indent="-394855" lvl="0" marL="394855" marR="0" rtl="0" algn="l">
              <a:lnSpc>
                <a:spcPct val="116999"/>
              </a:lnSpc>
              <a:spcBef>
                <a:spcPts val="0"/>
              </a:spcBef>
              <a:spcAft>
                <a:spcPts val="0"/>
              </a:spcAft>
              <a:buSzPts val="2400"/>
              <a:buFont typeface="Arial"/>
              <a:buChar char="•"/>
            </a:pPr>
            <a:r>
              <a:rPr b="0" i="0" lang="en-US" sz="3200" u="none" cap="none" strike="noStrike">
                <a:latin typeface="Arial"/>
                <a:ea typeface="Arial"/>
                <a:cs typeface="Arial"/>
                <a:sym typeface="Arial"/>
              </a:rPr>
              <a:t>“Between these 3 activities, we have plenty of hybrid techniques”</a:t>
            </a:r>
            <a:endParaRPr/>
          </a:p>
        </p:txBody>
      </p:sp>
    </p:spTree>
  </p:cSld>
  <p:clrMapOvr>
    <a:masterClrMapping/>
  </p:clrMapOvr>
</p:notes>
</file>

<file path=ppt/notesSlides/notesSlide10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58" name="Shape 1358"/>
        <p:cNvGrpSpPr/>
        <p:nvPr/>
      </p:nvGrpSpPr>
      <p:grpSpPr>
        <a:xfrm>
          <a:off x="0" y="0"/>
          <a:ext cx="0" cy="0"/>
          <a:chOff x="0" y="0"/>
          <a:chExt cx="0" cy="0"/>
        </a:xfrm>
      </p:grpSpPr>
      <p:sp>
        <p:nvSpPr>
          <p:cNvPr id="1359" name="Google Shape;1359;p10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360" name="Google Shape;1360;p102: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16999"/>
              </a:lnSpc>
              <a:spcBef>
                <a:spcPts val="0"/>
              </a:spcBef>
              <a:spcAft>
                <a:spcPts val="0"/>
              </a:spcAft>
              <a:buNone/>
            </a:pPr>
            <a:r>
              <a:rPr b="1" i="0" lang="en-US" sz="1800" u="none" cap="none" strike="noStrike">
                <a:latin typeface="Arial"/>
                <a:ea typeface="Arial"/>
                <a:cs typeface="Arial"/>
                <a:sym typeface="Arial"/>
              </a:rPr>
              <a:t>13/14	 UNDERSTANDING PHASE / Research in the Design Thinking Process (5’)</a:t>
            </a:r>
            <a:endParaRPr/>
          </a:p>
          <a:p>
            <a:pPr indent="0" lvl="0" marL="0" marR="0" rtl="0" algn="l">
              <a:lnSpc>
                <a:spcPct val="116999"/>
              </a:lnSpc>
              <a:spcBef>
                <a:spcPts val="0"/>
              </a:spcBef>
              <a:spcAft>
                <a:spcPts val="0"/>
              </a:spcAft>
              <a:buNone/>
            </a:pPr>
            <a:r>
              <a:t/>
            </a:r>
            <a:endParaRPr b="1" i="0" sz="1800" u="none" cap="none" strike="noStrike">
              <a:latin typeface="Arial"/>
              <a:ea typeface="Arial"/>
              <a:cs typeface="Arial"/>
              <a:sym typeface="Arial"/>
            </a:endParaRPr>
          </a:p>
          <a:p>
            <a:pPr indent="-148070" lvl="0" marL="148070" marR="0" rtl="0" algn="l">
              <a:lnSpc>
                <a:spcPct val="116999"/>
              </a:lnSpc>
              <a:spcBef>
                <a:spcPts val="0"/>
              </a:spcBef>
              <a:spcAft>
                <a:spcPts val="0"/>
              </a:spcAft>
              <a:buSzPts val="900"/>
              <a:buFont typeface="Arial"/>
              <a:buChar char="•"/>
            </a:pPr>
            <a:r>
              <a:rPr b="0" i="0" lang="en-US" sz="1200" u="none" cap="none" strike="noStrike">
                <a:latin typeface="Arial"/>
                <a:ea typeface="Arial"/>
                <a:cs typeface="Arial"/>
                <a:sym typeface="Arial"/>
              </a:rPr>
              <a:t>“Research requires the following steps. </a:t>
            </a:r>
            <a:endParaRPr/>
          </a:p>
          <a:p>
            <a:pPr indent="-148070" lvl="0" marL="148070" marR="0" rtl="0" algn="l">
              <a:lnSpc>
                <a:spcPct val="116999"/>
              </a:lnSpc>
              <a:spcBef>
                <a:spcPts val="0"/>
              </a:spcBef>
              <a:spcAft>
                <a:spcPts val="0"/>
              </a:spcAft>
              <a:buSzPts val="900"/>
              <a:buFont typeface="Arial"/>
              <a:buChar char="•"/>
            </a:pPr>
            <a:r>
              <a:rPr b="0" i="0" lang="en-US" sz="1200" u="none" cap="none" strike="noStrike">
                <a:latin typeface="Arial"/>
                <a:ea typeface="Arial"/>
                <a:cs typeface="Arial"/>
                <a:sym typeface="Arial"/>
              </a:rPr>
              <a:t>On this course we’re going to speed it up. </a:t>
            </a:r>
            <a:endParaRPr/>
          </a:p>
          <a:p>
            <a:pPr indent="-148070" lvl="0" marL="148070" marR="0" rtl="0" algn="l">
              <a:lnSpc>
                <a:spcPct val="116999"/>
              </a:lnSpc>
              <a:spcBef>
                <a:spcPts val="0"/>
              </a:spcBef>
              <a:spcAft>
                <a:spcPts val="0"/>
              </a:spcAft>
              <a:buSzPts val="900"/>
              <a:buFont typeface="Arial"/>
              <a:buChar char="•"/>
            </a:pPr>
            <a:r>
              <a:rPr b="0" i="0" lang="en-US" sz="1200" u="none" cap="none" strike="noStrike">
                <a:latin typeface="Arial"/>
                <a:ea typeface="Arial"/>
                <a:cs typeface="Arial"/>
                <a:sym typeface="Arial"/>
              </a:rPr>
              <a:t>We’re not going to go into detail. </a:t>
            </a:r>
            <a:endParaRPr/>
          </a:p>
          <a:p>
            <a:pPr indent="-148070" lvl="0" marL="148070" marR="0" rtl="0" algn="l">
              <a:lnSpc>
                <a:spcPct val="116999"/>
              </a:lnSpc>
              <a:spcBef>
                <a:spcPts val="0"/>
              </a:spcBef>
              <a:spcAft>
                <a:spcPts val="0"/>
              </a:spcAft>
              <a:buSzPts val="900"/>
              <a:buFont typeface="Arial"/>
              <a:buChar char="•"/>
            </a:pPr>
            <a:r>
              <a:rPr b="0" i="0" lang="en-US" sz="1200" u="none" cap="none" strike="noStrike">
                <a:latin typeface="Arial"/>
                <a:ea typeface="Arial"/>
                <a:cs typeface="Arial"/>
                <a:sym typeface="Arial"/>
              </a:rPr>
              <a:t>You have it all here in your manual if you want to take a closer look.” </a:t>
            </a:r>
            <a:endParaRPr/>
          </a:p>
          <a:p>
            <a:pPr indent="0" lvl="0" marL="0" marR="0" rtl="0" algn="l">
              <a:lnSpc>
                <a:spcPct val="116999"/>
              </a:lnSpc>
              <a:spcBef>
                <a:spcPts val="0"/>
              </a:spcBef>
              <a:spcAft>
                <a:spcPts val="0"/>
              </a:spcAft>
              <a:buNone/>
            </a:pPr>
            <a:r>
              <a:t/>
            </a:r>
            <a:endParaRPr b="0" i="0" sz="1200" u="none" cap="none" strike="noStrike">
              <a:latin typeface="Arial"/>
              <a:ea typeface="Arial"/>
              <a:cs typeface="Arial"/>
              <a:sym typeface="Arial"/>
            </a:endParaRPr>
          </a:p>
          <a:p>
            <a:pPr indent="0" lvl="0" marL="0" marR="0" rtl="0" algn="l">
              <a:lnSpc>
                <a:spcPct val="116999"/>
              </a:lnSpc>
              <a:spcBef>
                <a:spcPts val="0"/>
              </a:spcBef>
              <a:spcAft>
                <a:spcPts val="0"/>
              </a:spcAft>
              <a:buNone/>
            </a:pPr>
            <a:r>
              <a:rPr b="1" i="0" lang="en-US" sz="1200" u="none" cap="none" strike="noStrike">
                <a:latin typeface="Arial"/>
                <a:ea typeface="Arial"/>
                <a:cs typeface="Arial"/>
                <a:sym typeface="Arial"/>
              </a:rPr>
              <a:t>Plan the research</a:t>
            </a:r>
            <a:endParaRPr/>
          </a:p>
          <a:p>
            <a:pPr indent="-228600" lvl="0" marL="228600" marR="0" rtl="0" algn="l">
              <a:lnSpc>
                <a:spcPct val="116999"/>
              </a:lnSpc>
              <a:spcBef>
                <a:spcPts val="0"/>
              </a:spcBef>
              <a:spcAft>
                <a:spcPts val="0"/>
              </a:spcAft>
              <a:buSzPts val="1200"/>
              <a:buFont typeface="Arial"/>
              <a:buAutoNum type="arabicPeriod"/>
            </a:pPr>
            <a:r>
              <a:rPr b="0" i="0" lang="en-US" sz="1200" u="none" cap="none" strike="noStrike">
                <a:latin typeface="Arial"/>
                <a:ea typeface="Arial"/>
                <a:cs typeface="Arial"/>
                <a:sym typeface="Arial"/>
              </a:rPr>
              <a:t>Define the aims of the research</a:t>
            </a:r>
            <a:endParaRPr/>
          </a:p>
          <a:p>
            <a:pPr indent="-228600" lvl="0" marL="228600" marR="0" rtl="0" algn="l">
              <a:lnSpc>
                <a:spcPct val="116999"/>
              </a:lnSpc>
              <a:spcBef>
                <a:spcPts val="0"/>
              </a:spcBef>
              <a:spcAft>
                <a:spcPts val="0"/>
              </a:spcAft>
              <a:buSzPts val="1200"/>
              <a:buFont typeface="Arial"/>
              <a:buAutoNum type="arabicPeriod"/>
            </a:pPr>
            <a:r>
              <a:rPr b="0" i="0" lang="en-US" sz="1200" u="none" cap="none" strike="noStrike">
                <a:latin typeface="Arial"/>
                <a:ea typeface="Arial"/>
                <a:cs typeface="Arial"/>
                <a:sym typeface="Arial"/>
              </a:rPr>
              <a:t>Share the situation at the outset.</a:t>
            </a:r>
            <a:endParaRPr/>
          </a:p>
          <a:p>
            <a:pPr indent="-228600" lvl="0" marL="228600" marR="0" rtl="0" algn="l">
              <a:lnSpc>
                <a:spcPct val="116999"/>
              </a:lnSpc>
              <a:spcBef>
                <a:spcPts val="0"/>
              </a:spcBef>
              <a:spcAft>
                <a:spcPts val="0"/>
              </a:spcAft>
              <a:buSzPts val="1200"/>
              <a:buFont typeface="Arial"/>
              <a:buAutoNum type="arabicPeriod"/>
            </a:pPr>
            <a:r>
              <a:rPr b="0" i="0" lang="en-US" sz="1200" u="none" cap="none" strike="noStrike">
                <a:latin typeface="Arial"/>
                <a:ea typeface="Arial"/>
                <a:cs typeface="Arial"/>
                <a:sym typeface="Arial"/>
              </a:rPr>
              <a:t>Identify the information needed.</a:t>
            </a:r>
            <a:endParaRPr/>
          </a:p>
          <a:p>
            <a:pPr indent="-228600" lvl="0" marL="228600" marR="0" rtl="0" algn="l">
              <a:lnSpc>
                <a:spcPct val="116999"/>
              </a:lnSpc>
              <a:spcBef>
                <a:spcPts val="0"/>
              </a:spcBef>
              <a:spcAft>
                <a:spcPts val="0"/>
              </a:spcAft>
              <a:buSzPts val="1200"/>
              <a:buFont typeface="Arial"/>
              <a:buAutoNum type="arabicPeriod"/>
            </a:pPr>
            <a:r>
              <a:rPr b="0" i="0" lang="en-US" sz="1200" u="none" cap="none" strike="noStrike">
                <a:latin typeface="Arial"/>
                <a:ea typeface="Arial"/>
                <a:cs typeface="Arial"/>
                <a:sym typeface="Arial"/>
              </a:rPr>
              <a:t>Choose which techniques/tools to use.</a:t>
            </a:r>
            <a:endParaRPr/>
          </a:p>
          <a:p>
            <a:pPr indent="0" lvl="0" marL="0" marR="0" rtl="0" algn="l">
              <a:lnSpc>
                <a:spcPct val="116999"/>
              </a:lnSpc>
              <a:spcBef>
                <a:spcPts val="0"/>
              </a:spcBef>
              <a:spcAft>
                <a:spcPts val="0"/>
              </a:spcAft>
              <a:buNone/>
            </a:pPr>
            <a:r>
              <a:t/>
            </a:r>
            <a:endParaRPr b="0" i="0" sz="1200" u="none" cap="none" strike="noStrike">
              <a:latin typeface="Arial"/>
              <a:ea typeface="Arial"/>
              <a:cs typeface="Arial"/>
              <a:sym typeface="Arial"/>
            </a:endParaRPr>
          </a:p>
          <a:p>
            <a:pPr indent="0" lvl="0" marL="0" marR="0" rtl="0" algn="l">
              <a:lnSpc>
                <a:spcPct val="116999"/>
              </a:lnSpc>
              <a:spcBef>
                <a:spcPts val="0"/>
              </a:spcBef>
              <a:spcAft>
                <a:spcPts val="0"/>
              </a:spcAft>
              <a:buNone/>
            </a:pPr>
            <a:r>
              <a:rPr b="1" i="0" lang="en-US" sz="1200" u="none" cap="none" strike="noStrike">
                <a:latin typeface="Arial"/>
                <a:ea typeface="Arial"/>
                <a:cs typeface="Arial"/>
                <a:sym typeface="Arial"/>
              </a:rPr>
              <a:t>Coordination and recruitment</a:t>
            </a:r>
            <a:endParaRPr/>
          </a:p>
          <a:p>
            <a:pPr indent="-228600" lvl="0" marL="228600" marR="0" rtl="0" algn="l">
              <a:lnSpc>
                <a:spcPct val="116999"/>
              </a:lnSpc>
              <a:spcBef>
                <a:spcPts val="0"/>
              </a:spcBef>
              <a:spcAft>
                <a:spcPts val="0"/>
              </a:spcAft>
              <a:buSzPts val="1200"/>
              <a:buFont typeface="Arial"/>
              <a:buAutoNum type="arabicPeriod" startAt="5"/>
            </a:pPr>
            <a:r>
              <a:rPr b="0" i="0" lang="en-US" sz="1200" u="none" cap="none" strike="noStrike">
                <a:latin typeface="Arial"/>
                <a:ea typeface="Arial"/>
                <a:cs typeface="Arial"/>
                <a:sym typeface="Arial"/>
              </a:rPr>
              <a:t>Identify who can be the interviewees.</a:t>
            </a:r>
            <a:endParaRPr/>
          </a:p>
          <a:p>
            <a:pPr indent="-228600" lvl="0" marL="228600" marR="0" rtl="0" algn="l">
              <a:lnSpc>
                <a:spcPct val="116999"/>
              </a:lnSpc>
              <a:spcBef>
                <a:spcPts val="0"/>
              </a:spcBef>
              <a:spcAft>
                <a:spcPts val="0"/>
              </a:spcAft>
              <a:buSzPts val="1200"/>
              <a:buFont typeface="Arial"/>
              <a:buAutoNum type="arabicPeriod" startAt="5"/>
            </a:pPr>
            <a:r>
              <a:rPr b="0" i="0" lang="en-US" sz="1200" u="none" cap="none" strike="noStrike">
                <a:latin typeface="Arial"/>
                <a:ea typeface="Arial"/>
                <a:cs typeface="Arial"/>
                <a:sym typeface="Arial"/>
              </a:rPr>
              <a:t>Contact the interviewees and schedule the interviews, diaries etc.</a:t>
            </a:r>
            <a:endParaRPr/>
          </a:p>
          <a:p>
            <a:pPr indent="0" lvl="0" marL="0" marR="0" rtl="0" algn="l">
              <a:lnSpc>
                <a:spcPct val="116999"/>
              </a:lnSpc>
              <a:spcBef>
                <a:spcPts val="0"/>
              </a:spcBef>
              <a:spcAft>
                <a:spcPts val="0"/>
              </a:spcAft>
              <a:buNone/>
            </a:pPr>
            <a:r>
              <a:t/>
            </a:r>
            <a:endParaRPr b="0" i="0" sz="1200" u="none" cap="none" strike="noStrike">
              <a:latin typeface="Arial"/>
              <a:ea typeface="Arial"/>
              <a:cs typeface="Arial"/>
              <a:sym typeface="Arial"/>
            </a:endParaRPr>
          </a:p>
          <a:p>
            <a:pPr indent="0" lvl="0" marL="0" marR="0" rtl="0" algn="l">
              <a:lnSpc>
                <a:spcPct val="116999"/>
              </a:lnSpc>
              <a:spcBef>
                <a:spcPts val="0"/>
              </a:spcBef>
              <a:spcAft>
                <a:spcPts val="0"/>
              </a:spcAft>
              <a:buNone/>
            </a:pPr>
            <a:r>
              <a:rPr b="1" i="0" lang="en-US" sz="1200" u="none" cap="none" strike="noStrike">
                <a:latin typeface="Arial"/>
                <a:ea typeface="Arial"/>
                <a:cs typeface="Arial"/>
                <a:sym typeface="Arial"/>
              </a:rPr>
              <a:t>Fieldwork Tasks</a:t>
            </a:r>
            <a:endParaRPr/>
          </a:p>
          <a:p>
            <a:pPr indent="-228600" lvl="0" marL="228600" marR="0" rtl="0" algn="l">
              <a:lnSpc>
                <a:spcPct val="116999"/>
              </a:lnSpc>
              <a:spcBef>
                <a:spcPts val="0"/>
              </a:spcBef>
              <a:spcAft>
                <a:spcPts val="0"/>
              </a:spcAft>
              <a:buSzPts val="1200"/>
              <a:buFont typeface="Arial"/>
              <a:buAutoNum type="arabicPeriod" startAt="7"/>
            </a:pPr>
            <a:r>
              <a:rPr b="0" i="0" lang="en-US" sz="1200" u="none" cap="none" strike="noStrike">
                <a:latin typeface="Arial"/>
                <a:ea typeface="Arial"/>
                <a:cs typeface="Arial"/>
                <a:sym typeface="Arial"/>
              </a:rPr>
              <a:t>Speak, listen, observe and collect data.</a:t>
            </a:r>
            <a:endParaRPr/>
          </a:p>
          <a:p>
            <a:pPr indent="0" lvl="0" marL="0" marR="0" rtl="0" algn="l">
              <a:lnSpc>
                <a:spcPct val="116999"/>
              </a:lnSpc>
              <a:spcBef>
                <a:spcPts val="0"/>
              </a:spcBef>
              <a:spcAft>
                <a:spcPts val="0"/>
              </a:spcAft>
              <a:buNone/>
            </a:pPr>
            <a:r>
              <a:t/>
            </a:r>
            <a:endParaRPr b="0" i="0" sz="1200" u="none" cap="none" strike="noStrike">
              <a:latin typeface="Arial"/>
              <a:ea typeface="Arial"/>
              <a:cs typeface="Arial"/>
              <a:sym typeface="Arial"/>
            </a:endParaRPr>
          </a:p>
          <a:p>
            <a:pPr indent="0" lvl="0" marL="0" marR="0" rtl="0" algn="l">
              <a:lnSpc>
                <a:spcPct val="116999"/>
              </a:lnSpc>
              <a:spcBef>
                <a:spcPts val="0"/>
              </a:spcBef>
              <a:spcAft>
                <a:spcPts val="0"/>
              </a:spcAft>
              <a:buNone/>
            </a:pPr>
            <a:r>
              <a:rPr b="1" i="0" lang="en-US" sz="1200" u="none" cap="none" strike="noStrike">
                <a:latin typeface="Arial"/>
                <a:ea typeface="Arial"/>
                <a:cs typeface="Arial"/>
                <a:sym typeface="Arial"/>
              </a:rPr>
              <a:t>Saving the Data</a:t>
            </a:r>
            <a:endParaRPr/>
          </a:p>
          <a:p>
            <a:pPr indent="-228600" lvl="0" marL="228600" marR="0" rtl="0" algn="l">
              <a:lnSpc>
                <a:spcPct val="116999"/>
              </a:lnSpc>
              <a:spcBef>
                <a:spcPts val="0"/>
              </a:spcBef>
              <a:spcAft>
                <a:spcPts val="0"/>
              </a:spcAft>
              <a:buSzPts val="1200"/>
              <a:buFont typeface="Arial"/>
              <a:buAutoNum type="arabicPeriod" startAt="8"/>
            </a:pPr>
            <a:r>
              <a:rPr b="0" i="0" lang="en-US" sz="1200" u="none" cap="none" strike="noStrike">
                <a:latin typeface="Arial"/>
                <a:ea typeface="Arial"/>
                <a:cs typeface="Arial"/>
                <a:sym typeface="Arial"/>
              </a:rPr>
              <a:t>Download the data that have just been learned, transfer them to notes or post-its.</a:t>
            </a:r>
            <a:endParaRPr/>
          </a:p>
          <a:p>
            <a:pPr indent="-228600" lvl="0" marL="228600" marR="0" rtl="0" algn="l">
              <a:lnSpc>
                <a:spcPct val="116999"/>
              </a:lnSpc>
              <a:spcBef>
                <a:spcPts val="0"/>
              </a:spcBef>
              <a:spcAft>
                <a:spcPts val="0"/>
              </a:spcAft>
              <a:buSzPts val="1200"/>
              <a:buFont typeface="Arial"/>
              <a:buAutoNum type="arabicPeriod" startAt="8"/>
            </a:pPr>
            <a:r>
              <a:rPr b="0" i="0" lang="en-US" sz="1200" u="none" cap="none" strike="noStrike">
                <a:latin typeface="Arial"/>
                <a:ea typeface="Arial"/>
                <a:cs typeface="Arial"/>
                <a:sym typeface="Arial"/>
              </a:rPr>
              <a:t>Make sure all the data and documents collected are being saved.</a:t>
            </a:r>
            <a:endParaRPr/>
          </a:p>
          <a:p>
            <a:pPr indent="0" lvl="0" marL="0" marR="0" rtl="0" algn="l">
              <a:lnSpc>
                <a:spcPct val="116999"/>
              </a:lnSpc>
              <a:spcBef>
                <a:spcPts val="0"/>
              </a:spcBef>
              <a:spcAft>
                <a:spcPts val="0"/>
              </a:spcAft>
              <a:buNone/>
            </a:pPr>
            <a:r>
              <a:t/>
            </a:r>
            <a:endParaRPr b="0" i="0" sz="1200" u="none" cap="none" strike="noStrike">
              <a:latin typeface="Arial"/>
              <a:ea typeface="Arial"/>
              <a:cs typeface="Arial"/>
              <a:sym typeface="Arial"/>
            </a:endParaRPr>
          </a:p>
          <a:p>
            <a:pPr indent="0" lvl="0" marL="0" marR="0" rtl="0" algn="l">
              <a:lnSpc>
                <a:spcPct val="116999"/>
              </a:lnSpc>
              <a:spcBef>
                <a:spcPts val="0"/>
              </a:spcBef>
              <a:spcAft>
                <a:spcPts val="0"/>
              </a:spcAft>
              <a:buNone/>
            </a:pPr>
            <a:r>
              <a:rPr b="1" i="0" lang="en-US" sz="1200" u="none" cap="none" strike="noStrike">
                <a:latin typeface="Arial"/>
                <a:ea typeface="Arial"/>
                <a:cs typeface="Arial"/>
                <a:sym typeface="Arial"/>
              </a:rPr>
              <a:t>Build Information </a:t>
            </a:r>
            <a:endParaRPr/>
          </a:p>
          <a:p>
            <a:pPr indent="-228600" lvl="0" marL="228600" marR="0" rtl="0" algn="l">
              <a:lnSpc>
                <a:spcPct val="116999"/>
              </a:lnSpc>
              <a:spcBef>
                <a:spcPts val="0"/>
              </a:spcBef>
              <a:spcAft>
                <a:spcPts val="0"/>
              </a:spcAft>
              <a:buSzPts val="1200"/>
              <a:buFont typeface="Arial"/>
              <a:buAutoNum type="arabicPeriod" startAt="10"/>
            </a:pPr>
            <a:r>
              <a:rPr b="0" i="0" lang="en-US" sz="1200" u="none" cap="none" strike="noStrike">
                <a:latin typeface="Arial"/>
                <a:ea typeface="Arial"/>
                <a:cs typeface="Arial"/>
                <a:sym typeface="Arial"/>
              </a:rPr>
              <a:t>Transform the data into information.</a:t>
            </a:r>
            <a:endParaRPr/>
          </a:p>
          <a:p>
            <a:pPr indent="0" lvl="0" marL="0" marR="0" rtl="0" algn="l">
              <a:lnSpc>
                <a:spcPct val="116999"/>
              </a:lnSpc>
              <a:spcBef>
                <a:spcPts val="0"/>
              </a:spcBef>
              <a:spcAft>
                <a:spcPts val="0"/>
              </a:spcAft>
              <a:buNone/>
            </a:pPr>
            <a:r>
              <a:t/>
            </a:r>
            <a:endParaRPr b="0" i="0" sz="1200" u="none" cap="none" strike="noStrike">
              <a:latin typeface="Arial"/>
              <a:ea typeface="Arial"/>
              <a:cs typeface="Arial"/>
              <a:sym typeface="Arial"/>
            </a:endParaRPr>
          </a:p>
          <a:p>
            <a:pPr indent="0" lvl="0" marL="0" marR="0" rtl="0" algn="l">
              <a:lnSpc>
                <a:spcPct val="116999"/>
              </a:lnSpc>
              <a:spcBef>
                <a:spcPts val="0"/>
              </a:spcBef>
              <a:spcAft>
                <a:spcPts val="0"/>
              </a:spcAft>
              <a:buNone/>
            </a:pPr>
            <a:r>
              <a:rPr b="1" i="0" lang="en-US" sz="1200" u="none" cap="none" strike="noStrike">
                <a:latin typeface="Arial"/>
                <a:ea typeface="Arial"/>
                <a:cs typeface="Arial"/>
                <a:sym typeface="Arial"/>
              </a:rPr>
              <a:t>Give meaning to the research subject</a:t>
            </a:r>
            <a:endParaRPr/>
          </a:p>
          <a:p>
            <a:pPr indent="-228600" lvl="0" marL="228600" marR="0" rtl="0" algn="l">
              <a:lnSpc>
                <a:spcPct val="116999"/>
              </a:lnSpc>
              <a:spcBef>
                <a:spcPts val="0"/>
              </a:spcBef>
              <a:spcAft>
                <a:spcPts val="0"/>
              </a:spcAft>
              <a:buSzPts val="1200"/>
              <a:buFont typeface="Arial"/>
              <a:buAutoNum type="arabicPeriod" startAt="11"/>
            </a:pPr>
            <a:r>
              <a:rPr b="0" i="0" lang="en-US" sz="1200" u="none" cap="none" strike="noStrike">
                <a:latin typeface="Arial"/>
                <a:ea typeface="Arial"/>
                <a:cs typeface="Arial"/>
                <a:sym typeface="Arial"/>
              </a:rPr>
              <a:t>Transform the information into knowledge. Identify the insights.</a:t>
            </a:r>
            <a:endParaRPr/>
          </a:p>
        </p:txBody>
      </p:sp>
    </p:spTree>
  </p:cSld>
  <p:clrMapOvr>
    <a:masterClrMapping/>
  </p:clrMapOvr>
</p:notes>
</file>

<file path=ppt/notesSlides/notesSlide10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80" name="Shape 1380"/>
        <p:cNvGrpSpPr/>
        <p:nvPr/>
      </p:nvGrpSpPr>
      <p:grpSpPr>
        <a:xfrm>
          <a:off x="0" y="0"/>
          <a:ext cx="0" cy="0"/>
          <a:chOff x="0" y="0"/>
          <a:chExt cx="0" cy="0"/>
        </a:xfrm>
      </p:grpSpPr>
      <p:sp>
        <p:nvSpPr>
          <p:cNvPr id="1381" name="Google Shape;1381;g5e76e10a33_0_97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382" name="Google Shape;1382;g5e76e10a33_0_971: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16999"/>
              </a:lnSpc>
              <a:spcBef>
                <a:spcPts val="0"/>
              </a:spcBef>
              <a:spcAft>
                <a:spcPts val="0"/>
              </a:spcAft>
              <a:buNone/>
            </a:pPr>
            <a:r>
              <a:rPr b="1" i="0" lang="en-US" sz="1800" u="none" cap="none" strike="noStrike">
                <a:latin typeface="Arial"/>
                <a:ea typeface="Arial"/>
                <a:cs typeface="Arial"/>
                <a:sym typeface="Arial"/>
              </a:rPr>
              <a:t>13/14	 UNDERSTANDING PHASE / Research in the Design Thinking Process (5’)</a:t>
            </a:r>
            <a:endParaRPr/>
          </a:p>
          <a:p>
            <a:pPr indent="0" lvl="0" marL="0" marR="0" rtl="0" algn="l">
              <a:lnSpc>
                <a:spcPct val="116999"/>
              </a:lnSpc>
              <a:spcBef>
                <a:spcPts val="0"/>
              </a:spcBef>
              <a:spcAft>
                <a:spcPts val="0"/>
              </a:spcAft>
              <a:buNone/>
            </a:pPr>
            <a:r>
              <a:t/>
            </a:r>
            <a:endParaRPr b="1" i="0" sz="1800" u="none" cap="none" strike="noStrike">
              <a:latin typeface="Arial"/>
              <a:ea typeface="Arial"/>
              <a:cs typeface="Arial"/>
              <a:sym typeface="Arial"/>
            </a:endParaRPr>
          </a:p>
          <a:p>
            <a:pPr indent="-148070" lvl="0" marL="148070" marR="0" rtl="0" algn="l">
              <a:lnSpc>
                <a:spcPct val="116999"/>
              </a:lnSpc>
              <a:spcBef>
                <a:spcPts val="0"/>
              </a:spcBef>
              <a:spcAft>
                <a:spcPts val="0"/>
              </a:spcAft>
              <a:buSzPts val="900"/>
              <a:buFont typeface="Arial"/>
              <a:buChar char="•"/>
            </a:pPr>
            <a:r>
              <a:rPr b="0" i="0" lang="en-US" sz="1200" u="none" cap="none" strike="noStrike">
                <a:latin typeface="Arial"/>
                <a:ea typeface="Arial"/>
                <a:cs typeface="Arial"/>
                <a:sym typeface="Arial"/>
              </a:rPr>
              <a:t>“Research requires the following steps. </a:t>
            </a:r>
            <a:endParaRPr/>
          </a:p>
          <a:p>
            <a:pPr indent="-148070" lvl="0" marL="148070" marR="0" rtl="0" algn="l">
              <a:lnSpc>
                <a:spcPct val="116999"/>
              </a:lnSpc>
              <a:spcBef>
                <a:spcPts val="0"/>
              </a:spcBef>
              <a:spcAft>
                <a:spcPts val="0"/>
              </a:spcAft>
              <a:buSzPts val="900"/>
              <a:buFont typeface="Arial"/>
              <a:buChar char="•"/>
            </a:pPr>
            <a:r>
              <a:rPr b="0" i="0" lang="en-US" sz="1200" u="none" cap="none" strike="noStrike">
                <a:latin typeface="Arial"/>
                <a:ea typeface="Arial"/>
                <a:cs typeface="Arial"/>
                <a:sym typeface="Arial"/>
              </a:rPr>
              <a:t>On this course we’re going to speed it up. </a:t>
            </a:r>
            <a:endParaRPr/>
          </a:p>
          <a:p>
            <a:pPr indent="-148070" lvl="0" marL="148070" marR="0" rtl="0" algn="l">
              <a:lnSpc>
                <a:spcPct val="116999"/>
              </a:lnSpc>
              <a:spcBef>
                <a:spcPts val="0"/>
              </a:spcBef>
              <a:spcAft>
                <a:spcPts val="0"/>
              </a:spcAft>
              <a:buSzPts val="900"/>
              <a:buFont typeface="Arial"/>
              <a:buChar char="•"/>
            </a:pPr>
            <a:r>
              <a:rPr b="0" i="0" lang="en-US" sz="1200" u="none" cap="none" strike="noStrike">
                <a:latin typeface="Arial"/>
                <a:ea typeface="Arial"/>
                <a:cs typeface="Arial"/>
                <a:sym typeface="Arial"/>
              </a:rPr>
              <a:t>We’re not going to go into detail. </a:t>
            </a:r>
            <a:endParaRPr/>
          </a:p>
          <a:p>
            <a:pPr indent="-148070" lvl="0" marL="148070" marR="0" rtl="0" algn="l">
              <a:lnSpc>
                <a:spcPct val="116999"/>
              </a:lnSpc>
              <a:spcBef>
                <a:spcPts val="0"/>
              </a:spcBef>
              <a:spcAft>
                <a:spcPts val="0"/>
              </a:spcAft>
              <a:buSzPts val="900"/>
              <a:buFont typeface="Arial"/>
              <a:buChar char="•"/>
            </a:pPr>
            <a:r>
              <a:rPr b="0" i="0" lang="en-US" sz="1200" u="none" cap="none" strike="noStrike">
                <a:latin typeface="Arial"/>
                <a:ea typeface="Arial"/>
                <a:cs typeface="Arial"/>
                <a:sym typeface="Arial"/>
              </a:rPr>
              <a:t>You have it all here in your manual if you want to take a closer look.” </a:t>
            </a:r>
            <a:endParaRPr/>
          </a:p>
          <a:p>
            <a:pPr indent="0" lvl="0" marL="0" marR="0" rtl="0" algn="l">
              <a:lnSpc>
                <a:spcPct val="116999"/>
              </a:lnSpc>
              <a:spcBef>
                <a:spcPts val="0"/>
              </a:spcBef>
              <a:spcAft>
                <a:spcPts val="0"/>
              </a:spcAft>
              <a:buNone/>
            </a:pPr>
            <a:r>
              <a:t/>
            </a:r>
            <a:endParaRPr b="0" i="0" sz="1200" u="none" cap="none" strike="noStrike">
              <a:latin typeface="Arial"/>
              <a:ea typeface="Arial"/>
              <a:cs typeface="Arial"/>
              <a:sym typeface="Arial"/>
            </a:endParaRPr>
          </a:p>
          <a:p>
            <a:pPr indent="0" lvl="0" marL="0" marR="0" rtl="0" algn="l">
              <a:lnSpc>
                <a:spcPct val="116999"/>
              </a:lnSpc>
              <a:spcBef>
                <a:spcPts val="0"/>
              </a:spcBef>
              <a:spcAft>
                <a:spcPts val="0"/>
              </a:spcAft>
              <a:buNone/>
            </a:pPr>
            <a:r>
              <a:rPr b="1" i="0" lang="en-US" sz="1200" u="none" cap="none" strike="noStrike">
                <a:latin typeface="Arial"/>
                <a:ea typeface="Arial"/>
                <a:cs typeface="Arial"/>
                <a:sym typeface="Arial"/>
              </a:rPr>
              <a:t>Plan the research</a:t>
            </a:r>
            <a:endParaRPr/>
          </a:p>
          <a:p>
            <a:pPr indent="-228600" lvl="0" marL="228600" marR="0" rtl="0" algn="l">
              <a:lnSpc>
                <a:spcPct val="116999"/>
              </a:lnSpc>
              <a:spcBef>
                <a:spcPts val="0"/>
              </a:spcBef>
              <a:spcAft>
                <a:spcPts val="0"/>
              </a:spcAft>
              <a:buSzPts val="1200"/>
              <a:buFont typeface="Arial"/>
              <a:buAutoNum type="arabicPeriod"/>
            </a:pPr>
            <a:r>
              <a:rPr b="0" i="0" lang="en-US" sz="1200" u="none" cap="none" strike="noStrike">
                <a:latin typeface="Arial"/>
                <a:ea typeface="Arial"/>
                <a:cs typeface="Arial"/>
                <a:sym typeface="Arial"/>
              </a:rPr>
              <a:t>Define the aims of the research</a:t>
            </a:r>
            <a:endParaRPr/>
          </a:p>
          <a:p>
            <a:pPr indent="-228600" lvl="0" marL="228600" marR="0" rtl="0" algn="l">
              <a:lnSpc>
                <a:spcPct val="116999"/>
              </a:lnSpc>
              <a:spcBef>
                <a:spcPts val="0"/>
              </a:spcBef>
              <a:spcAft>
                <a:spcPts val="0"/>
              </a:spcAft>
              <a:buSzPts val="1200"/>
              <a:buFont typeface="Arial"/>
              <a:buAutoNum type="arabicPeriod"/>
            </a:pPr>
            <a:r>
              <a:rPr b="0" i="0" lang="en-US" sz="1200" u="none" cap="none" strike="noStrike">
                <a:latin typeface="Arial"/>
                <a:ea typeface="Arial"/>
                <a:cs typeface="Arial"/>
                <a:sym typeface="Arial"/>
              </a:rPr>
              <a:t>Share the situation at the outset.</a:t>
            </a:r>
            <a:endParaRPr/>
          </a:p>
          <a:p>
            <a:pPr indent="-228600" lvl="0" marL="228600" marR="0" rtl="0" algn="l">
              <a:lnSpc>
                <a:spcPct val="116999"/>
              </a:lnSpc>
              <a:spcBef>
                <a:spcPts val="0"/>
              </a:spcBef>
              <a:spcAft>
                <a:spcPts val="0"/>
              </a:spcAft>
              <a:buSzPts val="1200"/>
              <a:buFont typeface="Arial"/>
              <a:buAutoNum type="arabicPeriod"/>
            </a:pPr>
            <a:r>
              <a:rPr b="0" i="0" lang="en-US" sz="1200" u="none" cap="none" strike="noStrike">
                <a:latin typeface="Arial"/>
                <a:ea typeface="Arial"/>
                <a:cs typeface="Arial"/>
                <a:sym typeface="Arial"/>
              </a:rPr>
              <a:t>Identify the information needed.</a:t>
            </a:r>
            <a:endParaRPr/>
          </a:p>
          <a:p>
            <a:pPr indent="-228600" lvl="0" marL="228600" marR="0" rtl="0" algn="l">
              <a:lnSpc>
                <a:spcPct val="116999"/>
              </a:lnSpc>
              <a:spcBef>
                <a:spcPts val="0"/>
              </a:spcBef>
              <a:spcAft>
                <a:spcPts val="0"/>
              </a:spcAft>
              <a:buSzPts val="1200"/>
              <a:buFont typeface="Arial"/>
              <a:buAutoNum type="arabicPeriod"/>
            </a:pPr>
            <a:r>
              <a:rPr b="0" i="0" lang="en-US" sz="1200" u="none" cap="none" strike="noStrike">
                <a:latin typeface="Arial"/>
                <a:ea typeface="Arial"/>
                <a:cs typeface="Arial"/>
                <a:sym typeface="Arial"/>
              </a:rPr>
              <a:t>Choose which techniques/tools to use.</a:t>
            </a:r>
            <a:endParaRPr/>
          </a:p>
          <a:p>
            <a:pPr indent="0" lvl="0" marL="0" marR="0" rtl="0" algn="l">
              <a:lnSpc>
                <a:spcPct val="116999"/>
              </a:lnSpc>
              <a:spcBef>
                <a:spcPts val="0"/>
              </a:spcBef>
              <a:spcAft>
                <a:spcPts val="0"/>
              </a:spcAft>
              <a:buNone/>
            </a:pPr>
            <a:r>
              <a:t/>
            </a:r>
            <a:endParaRPr b="0" i="0" sz="1200" u="none" cap="none" strike="noStrike">
              <a:latin typeface="Arial"/>
              <a:ea typeface="Arial"/>
              <a:cs typeface="Arial"/>
              <a:sym typeface="Arial"/>
            </a:endParaRPr>
          </a:p>
          <a:p>
            <a:pPr indent="0" lvl="0" marL="0" marR="0" rtl="0" algn="l">
              <a:lnSpc>
                <a:spcPct val="116999"/>
              </a:lnSpc>
              <a:spcBef>
                <a:spcPts val="0"/>
              </a:spcBef>
              <a:spcAft>
                <a:spcPts val="0"/>
              </a:spcAft>
              <a:buNone/>
            </a:pPr>
            <a:r>
              <a:rPr b="1" i="0" lang="en-US" sz="1200" u="none" cap="none" strike="noStrike">
                <a:latin typeface="Arial"/>
                <a:ea typeface="Arial"/>
                <a:cs typeface="Arial"/>
                <a:sym typeface="Arial"/>
              </a:rPr>
              <a:t>Coordination and recruitment</a:t>
            </a:r>
            <a:endParaRPr/>
          </a:p>
          <a:p>
            <a:pPr indent="-228600" lvl="0" marL="228600" marR="0" rtl="0" algn="l">
              <a:lnSpc>
                <a:spcPct val="116999"/>
              </a:lnSpc>
              <a:spcBef>
                <a:spcPts val="0"/>
              </a:spcBef>
              <a:spcAft>
                <a:spcPts val="0"/>
              </a:spcAft>
              <a:buSzPts val="1200"/>
              <a:buFont typeface="Arial"/>
              <a:buAutoNum type="arabicPeriod" startAt="5"/>
            </a:pPr>
            <a:r>
              <a:rPr b="0" i="0" lang="en-US" sz="1200" u="none" cap="none" strike="noStrike">
                <a:latin typeface="Arial"/>
                <a:ea typeface="Arial"/>
                <a:cs typeface="Arial"/>
                <a:sym typeface="Arial"/>
              </a:rPr>
              <a:t>Identify who can be the interviewees.</a:t>
            </a:r>
            <a:endParaRPr/>
          </a:p>
          <a:p>
            <a:pPr indent="-228600" lvl="0" marL="228600" marR="0" rtl="0" algn="l">
              <a:lnSpc>
                <a:spcPct val="116999"/>
              </a:lnSpc>
              <a:spcBef>
                <a:spcPts val="0"/>
              </a:spcBef>
              <a:spcAft>
                <a:spcPts val="0"/>
              </a:spcAft>
              <a:buSzPts val="1200"/>
              <a:buFont typeface="Arial"/>
              <a:buAutoNum type="arabicPeriod" startAt="5"/>
            </a:pPr>
            <a:r>
              <a:rPr b="0" i="0" lang="en-US" sz="1200" u="none" cap="none" strike="noStrike">
                <a:latin typeface="Arial"/>
                <a:ea typeface="Arial"/>
                <a:cs typeface="Arial"/>
                <a:sym typeface="Arial"/>
              </a:rPr>
              <a:t>Contact the interviewees and schedule the interviews, diaries etc.</a:t>
            </a:r>
            <a:endParaRPr/>
          </a:p>
          <a:p>
            <a:pPr indent="0" lvl="0" marL="0" marR="0" rtl="0" algn="l">
              <a:lnSpc>
                <a:spcPct val="116999"/>
              </a:lnSpc>
              <a:spcBef>
                <a:spcPts val="0"/>
              </a:spcBef>
              <a:spcAft>
                <a:spcPts val="0"/>
              </a:spcAft>
              <a:buNone/>
            </a:pPr>
            <a:r>
              <a:t/>
            </a:r>
            <a:endParaRPr b="0" i="0" sz="1200" u="none" cap="none" strike="noStrike">
              <a:latin typeface="Arial"/>
              <a:ea typeface="Arial"/>
              <a:cs typeface="Arial"/>
              <a:sym typeface="Arial"/>
            </a:endParaRPr>
          </a:p>
          <a:p>
            <a:pPr indent="0" lvl="0" marL="0" marR="0" rtl="0" algn="l">
              <a:lnSpc>
                <a:spcPct val="116999"/>
              </a:lnSpc>
              <a:spcBef>
                <a:spcPts val="0"/>
              </a:spcBef>
              <a:spcAft>
                <a:spcPts val="0"/>
              </a:spcAft>
              <a:buNone/>
            </a:pPr>
            <a:r>
              <a:rPr b="1" i="0" lang="en-US" sz="1200" u="none" cap="none" strike="noStrike">
                <a:latin typeface="Arial"/>
                <a:ea typeface="Arial"/>
                <a:cs typeface="Arial"/>
                <a:sym typeface="Arial"/>
              </a:rPr>
              <a:t>Fieldwork Tasks</a:t>
            </a:r>
            <a:endParaRPr/>
          </a:p>
          <a:p>
            <a:pPr indent="-228600" lvl="0" marL="228600" marR="0" rtl="0" algn="l">
              <a:lnSpc>
                <a:spcPct val="116999"/>
              </a:lnSpc>
              <a:spcBef>
                <a:spcPts val="0"/>
              </a:spcBef>
              <a:spcAft>
                <a:spcPts val="0"/>
              </a:spcAft>
              <a:buSzPts val="1200"/>
              <a:buFont typeface="Arial"/>
              <a:buAutoNum type="arabicPeriod" startAt="7"/>
            </a:pPr>
            <a:r>
              <a:rPr b="0" i="0" lang="en-US" sz="1200" u="none" cap="none" strike="noStrike">
                <a:latin typeface="Arial"/>
                <a:ea typeface="Arial"/>
                <a:cs typeface="Arial"/>
                <a:sym typeface="Arial"/>
              </a:rPr>
              <a:t>Speak, listen, observe and collect data.</a:t>
            </a:r>
            <a:endParaRPr/>
          </a:p>
          <a:p>
            <a:pPr indent="0" lvl="0" marL="0" marR="0" rtl="0" algn="l">
              <a:lnSpc>
                <a:spcPct val="116999"/>
              </a:lnSpc>
              <a:spcBef>
                <a:spcPts val="0"/>
              </a:spcBef>
              <a:spcAft>
                <a:spcPts val="0"/>
              </a:spcAft>
              <a:buNone/>
            </a:pPr>
            <a:r>
              <a:t/>
            </a:r>
            <a:endParaRPr b="0" i="0" sz="1200" u="none" cap="none" strike="noStrike">
              <a:latin typeface="Arial"/>
              <a:ea typeface="Arial"/>
              <a:cs typeface="Arial"/>
              <a:sym typeface="Arial"/>
            </a:endParaRPr>
          </a:p>
          <a:p>
            <a:pPr indent="0" lvl="0" marL="0" marR="0" rtl="0" algn="l">
              <a:lnSpc>
                <a:spcPct val="116999"/>
              </a:lnSpc>
              <a:spcBef>
                <a:spcPts val="0"/>
              </a:spcBef>
              <a:spcAft>
                <a:spcPts val="0"/>
              </a:spcAft>
              <a:buNone/>
            </a:pPr>
            <a:r>
              <a:rPr b="1" i="0" lang="en-US" sz="1200" u="none" cap="none" strike="noStrike">
                <a:latin typeface="Arial"/>
                <a:ea typeface="Arial"/>
                <a:cs typeface="Arial"/>
                <a:sym typeface="Arial"/>
              </a:rPr>
              <a:t>Saving the Data</a:t>
            </a:r>
            <a:endParaRPr/>
          </a:p>
          <a:p>
            <a:pPr indent="-228600" lvl="0" marL="228600" marR="0" rtl="0" algn="l">
              <a:lnSpc>
                <a:spcPct val="116999"/>
              </a:lnSpc>
              <a:spcBef>
                <a:spcPts val="0"/>
              </a:spcBef>
              <a:spcAft>
                <a:spcPts val="0"/>
              </a:spcAft>
              <a:buSzPts val="1200"/>
              <a:buFont typeface="Arial"/>
              <a:buAutoNum type="arabicPeriod" startAt="8"/>
            </a:pPr>
            <a:r>
              <a:rPr b="0" i="0" lang="en-US" sz="1200" u="none" cap="none" strike="noStrike">
                <a:latin typeface="Arial"/>
                <a:ea typeface="Arial"/>
                <a:cs typeface="Arial"/>
                <a:sym typeface="Arial"/>
              </a:rPr>
              <a:t>Download the data that have just been learned, transfer them to notes or post-its.</a:t>
            </a:r>
            <a:endParaRPr/>
          </a:p>
          <a:p>
            <a:pPr indent="-228600" lvl="0" marL="228600" marR="0" rtl="0" algn="l">
              <a:lnSpc>
                <a:spcPct val="116999"/>
              </a:lnSpc>
              <a:spcBef>
                <a:spcPts val="0"/>
              </a:spcBef>
              <a:spcAft>
                <a:spcPts val="0"/>
              </a:spcAft>
              <a:buSzPts val="1200"/>
              <a:buFont typeface="Arial"/>
              <a:buAutoNum type="arabicPeriod" startAt="8"/>
            </a:pPr>
            <a:r>
              <a:rPr b="0" i="0" lang="en-US" sz="1200" u="none" cap="none" strike="noStrike">
                <a:latin typeface="Arial"/>
                <a:ea typeface="Arial"/>
                <a:cs typeface="Arial"/>
                <a:sym typeface="Arial"/>
              </a:rPr>
              <a:t>Make sure all the data and documents collected are being saved.</a:t>
            </a:r>
            <a:endParaRPr/>
          </a:p>
          <a:p>
            <a:pPr indent="0" lvl="0" marL="0" marR="0" rtl="0" algn="l">
              <a:lnSpc>
                <a:spcPct val="116999"/>
              </a:lnSpc>
              <a:spcBef>
                <a:spcPts val="0"/>
              </a:spcBef>
              <a:spcAft>
                <a:spcPts val="0"/>
              </a:spcAft>
              <a:buNone/>
            </a:pPr>
            <a:r>
              <a:t/>
            </a:r>
            <a:endParaRPr b="0" i="0" sz="1200" u="none" cap="none" strike="noStrike">
              <a:latin typeface="Arial"/>
              <a:ea typeface="Arial"/>
              <a:cs typeface="Arial"/>
              <a:sym typeface="Arial"/>
            </a:endParaRPr>
          </a:p>
          <a:p>
            <a:pPr indent="0" lvl="0" marL="0" marR="0" rtl="0" algn="l">
              <a:lnSpc>
                <a:spcPct val="116999"/>
              </a:lnSpc>
              <a:spcBef>
                <a:spcPts val="0"/>
              </a:spcBef>
              <a:spcAft>
                <a:spcPts val="0"/>
              </a:spcAft>
              <a:buNone/>
            </a:pPr>
            <a:r>
              <a:rPr b="1" i="0" lang="en-US" sz="1200" u="none" cap="none" strike="noStrike">
                <a:latin typeface="Arial"/>
                <a:ea typeface="Arial"/>
                <a:cs typeface="Arial"/>
                <a:sym typeface="Arial"/>
              </a:rPr>
              <a:t>Build Information </a:t>
            </a:r>
            <a:endParaRPr/>
          </a:p>
          <a:p>
            <a:pPr indent="-228600" lvl="0" marL="228600" marR="0" rtl="0" algn="l">
              <a:lnSpc>
                <a:spcPct val="116999"/>
              </a:lnSpc>
              <a:spcBef>
                <a:spcPts val="0"/>
              </a:spcBef>
              <a:spcAft>
                <a:spcPts val="0"/>
              </a:spcAft>
              <a:buSzPts val="1200"/>
              <a:buFont typeface="Arial"/>
              <a:buAutoNum type="arabicPeriod" startAt="10"/>
            </a:pPr>
            <a:r>
              <a:rPr b="0" i="0" lang="en-US" sz="1200" u="none" cap="none" strike="noStrike">
                <a:latin typeface="Arial"/>
                <a:ea typeface="Arial"/>
                <a:cs typeface="Arial"/>
                <a:sym typeface="Arial"/>
              </a:rPr>
              <a:t>Transform the data into information.</a:t>
            </a:r>
            <a:endParaRPr/>
          </a:p>
          <a:p>
            <a:pPr indent="0" lvl="0" marL="0" marR="0" rtl="0" algn="l">
              <a:lnSpc>
                <a:spcPct val="116999"/>
              </a:lnSpc>
              <a:spcBef>
                <a:spcPts val="0"/>
              </a:spcBef>
              <a:spcAft>
                <a:spcPts val="0"/>
              </a:spcAft>
              <a:buNone/>
            </a:pPr>
            <a:r>
              <a:t/>
            </a:r>
            <a:endParaRPr b="0" i="0" sz="1200" u="none" cap="none" strike="noStrike">
              <a:latin typeface="Arial"/>
              <a:ea typeface="Arial"/>
              <a:cs typeface="Arial"/>
              <a:sym typeface="Arial"/>
            </a:endParaRPr>
          </a:p>
          <a:p>
            <a:pPr indent="0" lvl="0" marL="0" marR="0" rtl="0" algn="l">
              <a:lnSpc>
                <a:spcPct val="116999"/>
              </a:lnSpc>
              <a:spcBef>
                <a:spcPts val="0"/>
              </a:spcBef>
              <a:spcAft>
                <a:spcPts val="0"/>
              </a:spcAft>
              <a:buNone/>
            </a:pPr>
            <a:r>
              <a:rPr b="1" i="0" lang="en-US" sz="1200" u="none" cap="none" strike="noStrike">
                <a:latin typeface="Arial"/>
                <a:ea typeface="Arial"/>
                <a:cs typeface="Arial"/>
                <a:sym typeface="Arial"/>
              </a:rPr>
              <a:t>Give meaning to the research subject</a:t>
            </a:r>
            <a:endParaRPr/>
          </a:p>
          <a:p>
            <a:pPr indent="-228600" lvl="0" marL="228600" marR="0" rtl="0" algn="l">
              <a:lnSpc>
                <a:spcPct val="116999"/>
              </a:lnSpc>
              <a:spcBef>
                <a:spcPts val="0"/>
              </a:spcBef>
              <a:spcAft>
                <a:spcPts val="0"/>
              </a:spcAft>
              <a:buSzPts val="1200"/>
              <a:buFont typeface="Arial"/>
              <a:buAutoNum type="arabicPeriod" startAt="11"/>
            </a:pPr>
            <a:r>
              <a:rPr b="0" i="0" lang="en-US" sz="1200" u="none" cap="none" strike="noStrike">
                <a:latin typeface="Arial"/>
                <a:ea typeface="Arial"/>
                <a:cs typeface="Arial"/>
                <a:sym typeface="Arial"/>
              </a:rPr>
              <a:t>Transform the information into knowledge. Identify the insights.</a:t>
            </a:r>
            <a:endParaRPr/>
          </a:p>
        </p:txBody>
      </p:sp>
    </p:spTree>
  </p:cSld>
  <p:clrMapOvr>
    <a:masterClrMapping/>
  </p:clrMapOvr>
</p:notes>
</file>

<file path=ppt/notesSlides/notesSlide10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10" name="Shape 1410"/>
        <p:cNvGrpSpPr/>
        <p:nvPr/>
      </p:nvGrpSpPr>
      <p:grpSpPr>
        <a:xfrm>
          <a:off x="0" y="0"/>
          <a:ext cx="0" cy="0"/>
          <a:chOff x="0" y="0"/>
          <a:chExt cx="0" cy="0"/>
        </a:xfrm>
      </p:grpSpPr>
      <p:sp>
        <p:nvSpPr>
          <p:cNvPr id="1411" name="Google Shape;1411;p10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412" name="Google Shape;1412;p104: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16999"/>
              </a:lnSpc>
              <a:spcBef>
                <a:spcPts val="0"/>
              </a:spcBef>
              <a:spcAft>
                <a:spcPts val="0"/>
              </a:spcAft>
              <a:buNone/>
            </a:pPr>
            <a:r>
              <a:rPr b="1" i="0" lang="en-US" sz="1800" u="sng" cap="none" strike="noStrike">
                <a:latin typeface="Arial"/>
                <a:ea typeface="Arial"/>
                <a:cs typeface="Arial"/>
                <a:sym typeface="Arial"/>
              </a:rPr>
              <a:t>3 SLIDES	 SHARING + POOLING PRE-TASK (30’)</a:t>
            </a:r>
            <a:endParaRPr/>
          </a:p>
        </p:txBody>
      </p:sp>
    </p:spTree>
  </p:cSld>
  <p:clrMapOvr>
    <a:masterClrMapping/>
  </p:clrMapOvr>
</p:notes>
</file>

<file path=ppt/notesSlides/notesSlide10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15" name="Shape 1415"/>
        <p:cNvGrpSpPr/>
        <p:nvPr/>
      </p:nvGrpSpPr>
      <p:grpSpPr>
        <a:xfrm>
          <a:off x="0" y="0"/>
          <a:ext cx="0" cy="0"/>
          <a:chOff x="0" y="0"/>
          <a:chExt cx="0" cy="0"/>
        </a:xfrm>
      </p:grpSpPr>
      <p:sp>
        <p:nvSpPr>
          <p:cNvPr id="1416" name="Google Shape;1416;p10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417" name="Google Shape;1417;p105: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16999"/>
              </a:lnSpc>
              <a:spcBef>
                <a:spcPts val="0"/>
              </a:spcBef>
              <a:spcAft>
                <a:spcPts val="0"/>
              </a:spcAft>
              <a:buNone/>
            </a:pPr>
            <a:r>
              <a:rPr b="1" i="0" lang="en-US" sz="1800" u="none" cap="none" strike="noStrike">
                <a:latin typeface="Arial"/>
                <a:ea typeface="Arial"/>
                <a:cs typeface="Arial"/>
                <a:sym typeface="Arial"/>
              </a:rPr>
              <a:t>1/3	 SHARING + POOLING THE PRE-TASK / Overview of Aligning the Knowledge (3’)</a:t>
            </a:r>
            <a:endParaRPr/>
          </a:p>
          <a:p>
            <a:pPr indent="0" lvl="0" marL="0" marR="0" rtl="0" algn="l">
              <a:lnSpc>
                <a:spcPct val="116999"/>
              </a:lnSpc>
              <a:spcBef>
                <a:spcPts val="0"/>
              </a:spcBef>
              <a:spcAft>
                <a:spcPts val="0"/>
              </a:spcAft>
              <a:buNone/>
            </a:pPr>
            <a:r>
              <a:t/>
            </a:r>
            <a:endParaRPr b="1" i="0" sz="1800" u="none" cap="none" strike="noStrike">
              <a:latin typeface="Arial"/>
              <a:ea typeface="Arial"/>
              <a:cs typeface="Arial"/>
              <a:sym typeface="Arial"/>
            </a:endParaRPr>
          </a:p>
          <a:p>
            <a:pPr indent="0" lvl="0" marL="0" marR="0" rtl="0" algn="l">
              <a:lnSpc>
                <a:spcPct val="116999"/>
              </a:lnSpc>
              <a:spcBef>
                <a:spcPts val="0"/>
              </a:spcBef>
              <a:spcAft>
                <a:spcPts val="0"/>
              </a:spcAft>
              <a:buNone/>
            </a:pPr>
            <a:r>
              <a:rPr b="0" i="0" lang="en-US" sz="1200" u="none" cap="none" strike="noStrike">
                <a:latin typeface="Arial"/>
                <a:ea typeface="Arial"/>
                <a:cs typeface="Arial"/>
                <a:sym typeface="Arial"/>
              </a:rPr>
              <a:t>A key step before beginning to analyze in teams is to share all the work each person has done (in this case, in the pre-task) with the rest of the team to align all the knowledge available on the project.</a:t>
            </a:r>
            <a:endParaRPr/>
          </a:p>
        </p:txBody>
      </p:sp>
    </p:spTree>
  </p:cSld>
  <p:clrMapOvr>
    <a:masterClrMapping/>
  </p:clrMapOvr>
</p:notes>
</file>

<file path=ppt/notesSlides/notesSlide10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23" name="Shape 1423"/>
        <p:cNvGrpSpPr/>
        <p:nvPr/>
      </p:nvGrpSpPr>
      <p:grpSpPr>
        <a:xfrm>
          <a:off x="0" y="0"/>
          <a:ext cx="0" cy="0"/>
          <a:chOff x="0" y="0"/>
          <a:chExt cx="0" cy="0"/>
        </a:xfrm>
      </p:grpSpPr>
      <p:sp>
        <p:nvSpPr>
          <p:cNvPr id="1424" name="Google Shape;1424;p10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425" name="Google Shape;1425;p106: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16999"/>
              </a:lnSpc>
              <a:spcBef>
                <a:spcPts val="0"/>
              </a:spcBef>
              <a:spcAft>
                <a:spcPts val="0"/>
              </a:spcAft>
              <a:buNone/>
            </a:pPr>
            <a:r>
              <a:rPr b="1" i="0" lang="en-US" sz="1800" u="none" cap="none" strike="noStrike">
                <a:latin typeface="Arial"/>
                <a:ea typeface="Arial"/>
                <a:cs typeface="Arial"/>
                <a:sym typeface="Arial"/>
              </a:rPr>
              <a:t>2/3	 SHARING + POOLING PRE-TASK / GROUP: Share + Pooling Pre-Task (27’)</a:t>
            </a:r>
            <a:endParaRPr/>
          </a:p>
          <a:p>
            <a:pPr indent="0" lvl="0" marL="0" marR="0" rtl="0" algn="l">
              <a:lnSpc>
                <a:spcPct val="116999"/>
              </a:lnSpc>
              <a:spcBef>
                <a:spcPts val="0"/>
              </a:spcBef>
              <a:spcAft>
                <a:spcPts val="0"/>
              </a:spcAft>
              <a:buNone/>
            </a:pPr>
            <a:r>
              <a:t/>
            </a:r>
            <a:endParaRPr b="1" i="0" sz="1800" u="none" cap="none" strike="noStrike">
              <a:latin typeface="Arial"/>
              <a:ea typeface="Arial"/>
              <a:cs typeface="Arial"/>
              <a:sym typeface="Arial"/>
            </a:endParaRPr>
          </a:p>
          <a:p>
            <a:pPr indent="0" lvl="0" marL="0" marR="0" rtl="0" algn="l">
              <a:lnSpc>
                <a:spcPct val="116999"/>
              </a:lnSpc>
              <a:spcBef>
                <a:spcPts val="0"/>
              </a:spcBef>
              <a:spcAft>
                <a:spcPts val="0"/>
              </a:spcAft>
              <a:buNone/>
            </a:pPr>
            <a:r>
              <a:rPr b="0" i="0" lang="en-US" sz="1200" u="none" cap="none" strike="noStrike">
                <a:latin typeface="Arial"/>
                <a:ea typeface="Arial"/>
                <a:cs typeface="Arial"/>
                <a:sym typeface="Arial"/>
              </a:rPr>
              <a:t>How do we do it?</a:t>
            </a:r>
            <a:endParaRPr/>
          </a:p>
          <a:p>
            <a:pPr indent="0" lvl="0" marL="0" marR="0" rtl="0" algn="l">
              <a:lnSpc>
                <a:spcPct val="116999"/>
              </a:lnSpc>
              <a:spcBef>
                <a:spcPts val="0"/>
              </a:spcBef>
              <a:spcAft>
                <a:spcPts val="0"/>
              </a:spcAft>
              <a:buNone/>
            </a:pPr>
            <a:r>
              <a:rPr b="0" i="0" lang="en-US" sz="1200" u="none" cap="none" strike="noStrike">
                <a:latin typeface="Arial"/>
                <a:ea typeface="Arial"/>
                <a:cs typeface="Arial"/>
                <a:sym typeface="Arial"/>
              </a:rPr>
              <a:t>Use only one post-it for each piece of data. If everything’s separate, it’ll be easier to use the our data to analyze.</a:t>
            </a:r>
            <a:endParaRPr/>
          </a:p>
          <a:p>
            <a:pPr indent="0" lvl="0" marL="0" marR="0" rtl="0" algn="l">
              <a:lnSpc>
                <a:spcPct val="116999"/>
              </a:lnSpc>
              <a:spcBef>
                <a:spcPts val="0"/>
              </a:spcBef>
              <a:spcAft>
                <a:spcPts val="0"/>
              </a:spcAft>
              <a:buNone/>
            </a:pPr>
            <a:r>
              <a:rPr b="0" i="0" lang="en-US" sz="1200" u="none" cap="none" strike="noStrike">
                <a:latin typeface="Arial"/>
                <a:ea typeface="Arial"/>
                <a:cs typeface="Arial"/>
                <a:sym typeface="Arial"/>
              </a:rPr>
              <a:t>Write any verbatim quotes your interviewees have told you between inverted commas . Add the person who said it.</a:t>
            </a:r>
            <a:endParaRPr/>
          </a:p>
          <a:p>
            <a:pPr indent="0" lvl="0" marL="0" marR="0" rtl="0" algn="l">
              <a:lnSpc>
                <a:spcPct val="116999"/>
              </a:lnSpc>
              <a:spcBef>
                <a:spcPts val="0"/>
              </a:spcBef>
              <a:spcAft>
                <a:spcPts val="0"/>
              </a:spcAft>
              <a:buNone/>
            </a:pPr>
            <a:r>
              <a:rPr b="0" i="0" lang="en-US" sz="1200" u="none" cap="none" strike="noStrike">
                <a:latin typeface="Arial"/>
                <a:ea typeface="Arial"/>
                <a:cs typeface="Arial"/>
                <a:sym typeface="Arial"/>
              </a:rPr>
              <a:t>Identify each post-it with its source. That way you can go back to the original document if you need to.</a:t>
            </a:r>
            <a:endParaRPr/>
          </a:p>
          <a:p>
            <a:pPr indent="0" lvl="0" marL="0" marR="0" rtl="0" algn="l">
              <a:lnSpc>
                <a:spcPct val="116999"/>
              </a:lnSpc>
              <a:spcBef>
                <a:spcPts val="0"/>
              </a:spcBef>
              <a:spcAft>
                <a:spcPts val="0"/>
              </a:spcAft>
              <a:buNone/>
            </a:pPr>
            <a:r>
              <a:rPr b="0" i="0" lang="en-US" sz="1200" u="none" cap="none" strike="noStrike">
                <a:latin typeface="Arial"/>
                <a:ea typeface="Arial"/>
                <a:cs typeface="Arial"/>
                <a:sym typeface="Arial"/>
              </a:rPr>
              <a:t>Use the golden rules.</a:t>
            </a:r>
            <a:endParaRPr/>
          </a:p>
          <a:p>
            <a:pPr indent="0" lvl="0" marL="0" marR="0" rtl="0" algn="l">
              <a:lnSpc>
                <a:spcPct val="116999"/>
              </a:lnSpc>
              <a:spcBef>
                <a:spcPts val="0"/>
              </a:spcBef>
              <a:spcAft>
                <a:spcPts val="0"/>
              </a:spcAft>
              <a:buNone/>
            </a:pPr>
            <a:r>
              <a:rPr b="0" i="0" lang="en-US" sz="1200" u="none" cap="none" strike="noStrike">
                <a:latin typeface="Arial"/>
                <a:ea typeface="Arial"/>
                <a:cs typeface="Arial"/>
                <a:sym typeface="Arial"/>
              </a:rPr>
              <a:t>Use a marker pen. You won’t be able to see ballpoint or pencil in the photos of the post-its to document it later. </a:t>
            </a:r>
            <a:endParaRPr/>
          </a:p>
        </p:txBody>
      </p:sp>
    </p:spTree>
  </p:cSld>
  <p:clrMapOvr>
    <a:masterClrMapping/>
  </p:clrMapOvr>
</p:notes>
</file>

<file path=ppt/notesSlides/notesSlide10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30" name="Shape 1430"/>
        <p:cNvGrpSpPr/>
        <p:nvPr/>
      </p:nvGrpSpPr>
      <p:grpSpPr>
        <a:xfrm>
          <a:off x="0" y="0"/>
          <a:ext cx="0" cy="0"/>
          <a:chOff x="0" y="0"/>
          <a:chExt cx="0" cy="0"/>
        </a:xfrm>
      </p:grpSpPr>
      <p:sp>
        <p:nvSpPr>
          <p:cNvPr id="1431" name="Google Shape;1431;p10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432" name="Google Shape;1432;p107: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16999"/>
              </a:lnSpc>
              <a:spcBef>
                <a:spcPts val="0"/>
              </a:spcBef>
              <a:spcAft>
                <a:spcPts val="0"/>
              </a:spcAft>
              <a:buNone/>
            </a:pPr>
            <a:r>
              <a:rPr b="1" i="0" lang="en-US" sz="1800" u="none" cap="none" strike="noStrike">
                <a:latin typeface="Arial"/>
                <a:ea typeface="Arial"/>
                <a:cs typeface="Arial"/>
                <a:sym typeface="Arial"/>
              </a:rPr>
              <a:t>3/3	 SHARING + POOLING PRE-TASK / GROUP: Share + Pooling Pre-Task (27’)</a:t>
            </a:r>
            <a:endParaRPr/>
          </a:p>
          <a:p>
            <a:pPr indent="0" lvl="0" marL="0" marR="0" rtl="0" algn="l">
              <a:lnSpc>
                <a:spcPct val="116999"/>
              </a:lnSpc>
              <a:spcBef>
                <a:spcPts val="0"/>
              </a:spcBef>
              <a:spcAft>
                <a:spcPts val="0"/>
              </a:spcAft>
              <a:buNone/>
            </a:pPr>
            <a:r>
              <a:t/>
            </a:r>
            <a:endParaRPr b="1" i="0" sz="1800" u="none" cap="none" strike="noStrike">
              <a:latin typeface="Arial"/>
              <a:ea typeface="Arial"/>
              <a:cs typeface="Arial"/>
              <a:sym typeface="Arial"/>
            </a:endParaRPr>
          </a:p>
          <a:p>
            <a:pPr indent="0" lvl="0" marL="0" marR="0" rtl="0" algn="l">
              <a:lnSpc>
                <a:spcPct val="116999"/>
              </a:lnSpc>
              <a:spcBef>
                <a:spcPts val="0"/>
              </a:spcBef>
              <a:spcAft>
                <a:spcPts val="0"/>
              </a:spcAft>
              <a:buNone/>
            </a:pPr>
            <a:r>
              <a:rPr b="0" i="0" lang="en-US" sz="1200" u="none" cap="none" strike="noStrike">
                <a:latin typeface="Arial"/>
                <a:ea typeface="Arial"/>
                <a:cs typeface="Arial"/>
                <a:sym typeface="Arial"/>
              </a:rPr>
              <a:t>How do we do it?</a:t>
            </a:r>
            <a:endParaRPr/>
          </a:p>
          <a:p>
            <a:pPr indent="0" lvl="0" marL="0" marR="0" rtl="0" algn="l">
              <a:lnSpc>
                <a:spcPct val="116999"/>
              </a:lnSpc>
              <a:spcBef>
                <a:spcPts val="0"/>
              </a:spcBef>
              <a:spcAft>
                <a:spcPts val="0"/>
              </a:spcAft>
              <a:buNone/>
            </a:pPr>
            <a:r>
              <a:t/>
            </a:r>
            <a:endParaRPr b="0" i="0" sz="1200" u="none" cap="none" strike="noStrike">
              <a:latin typeface="Arial"/>
              <a:ea typeface="Arial"/>
              <a:cs typeface="Arial"/>
              <a:sym typeface="Arial"/>
            </a:endParaRPr>
          </a:p>
          <a:p>
            <a:pPr indent="0" lvl="0" marL="0" marR="0" rtl="0" algn="l">
              <a:lnSpc>
                <a:spcPct val="116999"/>
              </a:lnSpc>
              <a:spcBef>
                <a:spcPts val="0"/>
              </a:spcBef>
              <a:spcAft>
                <a:spcPts val="0"/>
              </a:spcAft>
              <a:buNone/>
            </a:pPr>
            <a:r>
              <a:rPr b="0" i="0" lang="en-US" sz="1200" u="none" cap="none" strike="noStrike">
                <a:latin typeface="Arial"/>
                <a:ea typeface="Arial"/>
                <a:cs typeface="Arial"/>
                <a:sym typeface="Arial"/>
              </a:rPr>
              <a:t>Everyone has 5’ to explain what they did in their pre-task. You can use the notes you took and the sheet you filled out after doing the pre-task.</a:t>
            </a:r>
            <a:endParaRPr/>
          </a:p>
          <a:p>
            <a:pPr indent="0" lvl="0" marL="0" marR="0" rtl="0" algn="l">
              <a:lnSpc>
                <a:spcPct val="116999"/>
              </a:lnSpc>
              <a:spcBef>
                <a:spcPts val="0"/>
              </a:spcBef>
              <a:spcAft>
                <a:spcPts val="0"/>
              </a:spcAft>
              <a:buNone/>
            </a:pPr>
            <a:r>
              <a:rPr b="0" i="0" lang="en-US" sz="1200" u="none" cap="none" strike="noStrike">
                <a:latin typeface="Arial"/>
                <a:ea typeface="Arial"/>
                <a:cs typeface="Arial"/>
                <a:sym typeface="Arial"/>
              </a:rPr>
              <a:t>Everyone else listens and take notes of things that grab their attention.</a:t>
            </a:r>
            <a:endParaRPr/>
          </a:p>
          <a:p>
            <a:pPr indent="0" lvl="0" marL="0" marR="0" rtl="0" algn="l">
              <a:lnSpc>
                <a:spcPct val="116999"/>
              </a:lnSpc>
              <a:spcBef>
                <a:spcPts val="0"/>
              </a:spcBef>
              <a:spcAft>
                <a:spcPts val="0"/>
              </a:spcAft>
              <a:buNone/>
            </a:pPr>
            <a:r>
              <a:rPr b="0" i="0" lang="en-US" sz="1200" u="none" cap="none" strike="noStrike">
                <a:latin typeface="Arial"/>
                <a:ea typeface="Arial"/>
                <a:cs typeface="Arial"/>
                <a:sym typeface="Arial"/>
              </a:rPr>
              <a:t>This is not the time to discuss what we hear. Right now we’re in divergence and all the data are of interest to us, even those we think are redundant.</a:t>
            </a:r>
            <a:endParaRPr/>
          </a:p>
        </p:txBody>
      </p:sp>
    </p:spTree>
  </p:cSld>
  <p:clrMapOvr>
    <a:masterClrMapping/>
  </p:clrMapOvr>
</p:notes>
</file>

<file path=ppt/notesSlides/notesSlide10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40" name="Shape 1440"/>
        <p:cNvGrpSpPr/>
        <p:nvPr/>
      </p:nvGrpSpPr>
      <p:grpSpPr>
        <a:xfrm>
          <a:off x="0" y="0"/>
          <a:ext cx="0" cy="0"/>
          <a:chOff x="0" y="0"/>
          <a:chExt cx="0" cy="0"/>
        </a:xfrm>
      </p:grpSpPr>
      <p:sp>
        <p:nvSpPr>
          <p:cNvPr id="1441" name="Google Shape;1441;p10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442" name="Google Shape;1442;p108: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16999"/>
              </a:lnSpc>
              <a:spcBef>
                <a:spcPts val="0"/>
              </a:spcBef>
              <a:spcAft>
                <a:spcPts val="0"/>
              </a:spcAft>
              <a:buNone/>
            </a:pPr>
            <a:r>
              <a:rPr b="1" i="0" lang="en-US" sz="1800" u="sng" cap="none" strike="noStrike">
                <a:latin typeface="Arial"/>
                <a:ea typeface="Arial"/>
                <a:cs typeface="Arial"/>
                <a:sym typeface="Arial"/>
              </a:rPr>
              <a:t>4 SLIDES	 CLUSTERING DATA (50’)</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94" name="Shape 194"/>
        <p:cNvGrpSpPr/>
        <p:nvPr/>
      </p:nvGrpSpPr>
      <p:grpSpPr>
        <a:xfrm>
          <a:off x="0" y="0"/>
          <a:ext cx="0" cy="0"/>
          <a:chOff x="0" y="0"/>
          <a:chExt cx="0" cy="0"/>
        </a:xfrm>
      </p:grpSpPr>
      <p:sp>
        <p:nvSpPr>
          <p:cNvPr id="195" name="Google Shape;195;g5db12f7991_0_13: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b="1" lang="en-US" sz="1800" u="sng">
                <a:latin typeface="Arial"/>
                <a:ea typeface="Arial"/>
                <a:cs typeface="Arial"/>
                <a:sym typeface="Arial"/>
              </a:rPr>
              <a:t>11 SLIDE		WHY ARE WE HERE? (10’)</a:t>
            </a:r>
            <a:endParaRPr b="1" sz="1800">
              <a:latin typeface="Arial"/>
              <a:ea typeface="Arial"/>
              <a:cs typeface="Arial"/>
              <a:sym typeface="Arial"/>
            </a:endParaRPr>
          </a:p>
        </p:txBody>
      </p:sp>
      <p:sp>
        <p:nvSpPr>
          <p:cNvPr id="196" name="Google Shape;196;g5db12f7991_0_1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45" name="Shape 1445"/>
        <p:cNvGrpSpPr/>
        <p:nvPr/>
      </p:nvGrpSpPr>
      <p:grpSpPr>
        <a:xfrm>
          <a:off x="0" y="0"/>
          <a:ext cx="0" cy="0"/>
          <a:chOff x="0" y="0"/>
          <a:chExt cx="0" cy="0"/>
        </a:xfrm>
      </p:grpSpPr>
      <p:sp>
        <p:nvSpPr>
          <p:cNvPr id="1446" name="Google Shape;1446;g5e76e10a33_0_100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447" name="Google Shape;1447;g5e76e10a33_0_1001: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rgbClr val="000000"/>
              </a:buClr>
              <a:buFont typeface="Arial"/>
              <a:buNone/>
            </a:pPr>
            <a:r>
              <a:rPr b="1" lang="en-US" sz="1800">
                <a:latin typeface="Arial"/>
                <a:ea typeface="Arial"/>
                <a:cs typeface="Arial"/>
                <a:sym typeface="Arial"/>
              </a:rPr>
              <a:t>1/4	 SHARING + POOLING THE PRE-TASK / Overview of Aligning the Knowledge (3’)</a:t>
            </a:r>
            <a:endParaRPr/>
          </a:p>
          <a:p>
            <a:pPr indent="0" lvl="0" marL="0" rtl="0" algn="l">
              <a:spcBef>
                <a:spcPts val="0"/>
              </a:spcBef>
              <a:spcAft>
                <a:spcPts val="0"/>
              </a:spcAft>
              <a:buClr>
                <a:srgbClr val="000000"/>
              </a:buClr>
              <a:buFont typeface="Arial"/>
              <a:buNone/>
            </a:pPr>
            <a:r>
              <a:t/>
            </a:r>
            <a:endParaRPr b="1" sz="1800">
              <a:latin typeface="Arial"/>
              <a:ea typeface="Arial"/>
              <a:cs typeface="Arial"/>
              <a:sym typeface="Arial"/>
            </a:endParaRPr>
          </a:p>
          <a:p>
            <a:pPr indent="0" lvl="0" marL="0" rtl="0" algn="l">
              <a:spcBef>
                <a:spcPts val="0"/>
              </a:spcBef>
              <a:spcAft>
                <a:spcPts val="0"/>
              </a:spcAft>
              <a:buClr>
                <a:srgbClr val="000000"/>
              </a:buClr>
              <a:buFont typeface="Arial"/>
              <a:buNone/>
            </a:pPr>
            <a:r>
              <a:rPr lang="en-US">
                <a:latin typeface="Arial"/>
                <a:ea typeface="Arial"/>
                <a:cs typeface="Arial"/>
                <a:sym typeface="Arial"/>
              </a:rPr>
              <a:t>A key step before beginning to analyze in teams is to share all the work each person has done (in this case, in the pre-task) with the rest of the team to align all the knowledge available on the project.</a:t>
            </a:r>
            <a:endParaRPr/>
          </a:p>
          <a:p>
            <a:pPr indent="0" lvl="0" marL="0" marR="0" rtl="0" algn="l">
              <a:lnSpc>
                <a:spcPct val="116999"/>
              </a:lnSpc>
              <a:spcBef>
                <a:spcPts val="0"/>
              </a:spcBef>
              <a:spcAft>
                <a:spcPts val="0"/>
              </a:spcAft>
              <a:buNone/>
            </a:pPr>
            <a:r>
              <a:t/>
            </a:r>
            <a:endParaRPr/>
          </a:p>
        </p:txBody>
      </p:sp>
    </p:spTree>
  </p:cSld>
  <p:clrMapOvr>
    <a:masterClrMapping/>
  </p:clrMapOvr>
</p:notes>
</file>

<file path=ppt/notesSlides/notesSlide1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75" name="Shape 1475"/>
        <p:cNvGrpSpPr/>
        <p:nvPr/>
      </p:nvGrpSpPr>
      <p:grpSpPr>
        <a:xfrm>
          <a:off x="0" y="0"/>
          <a:ext cx="0" cy="0"/>
          <a:chOff x="0" y="0"/>
          <a:chExt cx="0" cy="0"/>
        </a:xfrm>
      </p:grpSpPr>
      <p:sp>
        <p:nvSpPr>
          <p:cNvPr id="1476" name="Google Shape;1476;p11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477" name="Google Shape;1477;p110: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16999"/>
              </a:lnSpc>
              <a:spcBef>
                <a:spcPts val="0"/>
              </a:spcBef>
              <a:spcAft>
                <a:spcPts val="0"/>
              </a:spcAft>
              <a:buNone/>
            </a:pPr>
            <a:r>
              <a:rPr b="1" i="0" lang="en-US" sz="1800" u="none" cap="none" strike="noStrike">
                <a:latin typeface="Arial"/>
                <a:ea typeface="Arial"/>
                <a:cs typeface="Arial"/>
                <a:sym typeface="Arial"/>
              </a:rPr>
              <a:t>2/4	 CLUSTERING DATA / Overview of Clustering Data (5’)</a:t>
            </a:r>
            <a:endParaRPr/>
          </a:p>
          <a:p>
            <a:pPr indent="0" lvl="0" marL="0" marR="0" rtl="0" algn="l">
              <a:lnSpc>
                <a:spcPct val="116999"/>
              </a:lnSpc>
              <a:spcBef>
                <a:spcPts val="0"/>
              </a:spcBef>
              <a:spcAft>
                <a:spcPts val="0"/>
              </a:spcAft>
              <a:buNone/>
            </a:pPr>
            <a:r>
              <a:rPr b="0" i="0" lang="en-US" sz="1200" u="none" cap="none" strike="noStrike">
                <a:latin typeface="Arial"/>
                <a:ea typeface="Arial"/>
                <a:cs typeface="Arial"/>
                <a:sym typeface="Arial"/>
              </a:rPr>
              <a:t>If we want to be able to work with all the information produced, we need to have it in plain view. </a:t>
            </a:r>
            <a:endParaRPr/>
          </a:p>
          <a:p>
            <a:pPr indent="0" lvl="0" marL="0" marR="0" rtl="0" algn="l">
              <a:lnSpc>
                <a:spcPct val="116999"/>
              </a:lnSpc>
              <a:spcBef>
                <a:spcPts val="0"/>
              </a:spcBef>
              <a:spcAft>
                <a:spcPts val="0"/>
              </a:spcAft>
              <a:buNone/>
            </a:pPr>
            <a:r>
              <a:t/>
            </a:r>
            <a:endParaRPr b="0" i="0" sz="1200" u="none" cap="none" strike="noStrike">
              <a:latin typeface="Arial"/>
              <a:ea typeface="Arial"/>
              <a:cs typeface="Arial"/>
              <a:sym typeface="Arial"/>
            </a:endParaRPr>
          </a:p>
          <a:p>
            <a:pPr indent="0" lvl="0" marL="0" marR="0" rtl="0" algn="l">
              <a:lnSpc>
                <a:spcPct val="116999"/>
              </a:lnSpc>
              <a:spcBef>
                <a:spcPts val="0"/>
              </a:spcBef>
              <a:spcAft>
                <a:spcPts val="0"/>
              </a:spcAft>
              <a:buNone/>
            </a:pPr>
            <a:r>
              <a:rPr b="0" i="0" lang="en-US" sz="1200" u="none" cap="none" strike="noStrike">
                <a:latin typeface="Arial"/>
                <a:ea typeface="Arial"/>
                <a:cs typeface="Arial"/>
                <a:sym typeface="Arial"/>
              </a:rPr>
              <a:t>What were going to do now is to finish transferring all the data we’ve obtained in our fieldwork on to post-its, so when we have everything in view, we can begin to analyze and see connections between them.</a:t>
            </a:r>
            <a:endParaRPr/>
          </a:p>
        </p:txBody>
      </p:sp>
    </p:spTree>
  </p:cSld>
  <p:clrMapOvr>
    <a:masterClrMapping/>
  </p:clrMapOvr>
</p:notes>
</file>

<file path=ppt/notesSlides/notesSlide1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83" name="Shape 1483"/>
        <p:cNvGrpSpPr/>
        <p:nvPr/>
      </p:nvGrpSpPr>
      <p:grpSpPr>
        <a:xfrm>
          <a:off x="0" y="0"/>
          <a:ext cx="0" cy="0"/>
          <a:chOff x="0" y="0"/>
          <a:chExt cx="0" cy="0"/>
        </a:xfrm>
      </p:grpSpPr>
      <p:sp>
        <p:nvSpPr>
          <p:cNvPr id="1484" name="Google Shape;1484;g5e7de5d4f9_0_8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485" name="Google Shape;1485;g5e7de5d4f9_0_84: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16999"/>
              </a:lnSpc>
              <a:spcBef>
                <a:spcPts val="0"/>
              </a:spcBef>
              <a:spcAft>
                <a:spcPts val="0"/>
              </a:spcAft>
              <a:buNone/>
            </a:pPr>
            <a:r>
              <a:rPr b="1" i="0" lang="en-US" sz="1800" u="none" cap="none" strike="noStrike">
                <a:latin typeface="Arial"/>
                <a:ea typeface="Arial"/>
                <a:cs typeface="Arial"/>
                <a:sym typeface="Arial"/>
              </a:rPr>
              <a:t>3/4	 CLUSTERING DATA / Overview of Clustering Data (5’)</a:t>
            </a:r>
            <a:endParaRPr/>
          </a:p>
          <a:p>
            <a:pPr indent="0" lvl="0" marL="0" marR="0" rtl="0" algn="l">
              <a:lnSpc>
                <a:spcPct val="116999"/>
              </a:lnSpc>
              <a:spcBef>
                <a:spcPts val="0"/>
              </a:spcBef>
              <a:spcAft>
                <a:spcPts val="0"/>
              </a:spcAft>
              <a:buNone/>
            </a:pPr>
            <a:r>
              <a:t/>
            </a:r>
            <a:endParaRPr b="1" i="0" sz="1800" u="none" cap="none" strike="noStrike">
              <a:latin typeface="Arial"/>
              <a:ea typeface="Arial"/>
              <a:cs typeface="Arial"/>
              <a:sym typeface="Arial"/>
            </a:endParaRPr>
          </a:p>
          <a:p>
            <a:pPr indent="0" lvl="0" marL="0" marR="0" rtl="0" algn="l">
              <a:lnSpc>
                <a:spcPct val="116999"/>
              </a:lnSpc>
              <a:spcBef>
                <a:spcPts val="0"/>
              </a:spcBef>
              <a:spcAft>
                <a:spcPts val="0"/>
              </a:spcAft>
              <a:buNone/>
            </a:pPr>
            <a:r>
              <a:rPr b="0" i="0" lang="en-US" sz="1200" u="none" cap="none" strike="noStrike">
                <a:latin typeface="Arial"/>
                <a:ea typeface="Arial"/>
                <a:cs typeface="Arial"/>
                <a:sym typeface="Arial"/>
              </a:rPr>
              <a:t>How do we do it?</a:t>
            </a:r>
            <a:endParaRPr/>
          </a:p>
          <a:p>
            <a:pPr indent="0" lvl="0" marL="0" marR="0" rtl="0" algn="l">
              <a:lnSpc>
                <a:spcPct val="116999"/>
              </a:lnSpc>
              <a:spcBef>
                <a:spcPts val="0"/>
              </a:spcBef>
              <a:spcAft>
                <a:spcPts val="0"/>
              </a:spcAft>
              <a:buNone/>
            </a:pPr>
            <a:r>
              <a:t/>
            </a:r>
            <a:endParaRPr b="0" i="0" sz="1200" u="none" cap="none" strike="noStrike">
              <a:latin typeface="Arial"/>
              <a:ea typeface="Arial"/>
              <a:cs typeface="Arial"/>
              <a:sym typeface="Arial"/>
            </a:endParaRPr>
          </a:p>
          <a:p>
            <a:pPr indent="0" lvl="0" marL="0" marR="0" rtl="0" algn="l">
              <a:lnSpc>
                <a:spcPct val="116999"/>
              </a:lnSpc>
              <a:spcBef>
                <a:spcPts val="0"/>
              </a:spcBef>
              <a:spcAft>
                <a:spcPts val="0"/>
              </a:spcAft>
              <a:buNone/>
            </a:pPr>
            <a:r>
              <a:rPr b="0" i="0" lang="en-US" sz="1200" u="none" cap="none" strike="noStrike">
                <a:latin typeface="Arial"/>
                <a:ea typeface="Arial"/>
                <a:cs typeface="Arial"/>
                <a:sym typeface="Arial"/>
              </a:rPr>
              <a:t>We begin to group together the post-its we identify as being connected in some way.</a:t>
            </a:r>
            <a:endParaRPr/>
          </a:p>
          <a:p>
            <a:pPr indent="0" lvl="0" marL="0" marR="0" rtl="0" algn="l">
              <a:lnSpc>
                <a:spcPct val="116999"/>
              </a:lnSpc>
              <a:spcBef>
                <a:spcPts val="0"/>
              </a:spcBef>
              <a:spcAft>
                <a:spcPts val="0"/>
              </a:spcAft>
              <a:buNone/>
            </a:pPr>
            <a:r>
              <a:rPr b="0" i="0" lang="en-US" sz="1200" u="none" cap="none" strike="noStrike">
                <a:latin typeface="Arial"/>
                <a:ea typeface="Arial"/>
                <a:cs typeface="Arial"/>
                <a:sym typeface="Arial"/>
              </a:rPr>
              <a:t>We give each group or category a name.</a:t>
            </a:r>
            <a:endParaRPr/>
          </a:p>
          <a:p>
            <a:pPr indent="0" lvl="0" marL="0" marR="0" rtl="0" algn="l">
              <a:lnSpc>
                <a:spcPct val="116999"/>
              </a:lnSpc>
              <a:spcBef>
                <a:spcPts val="0"/>
              </a:spcBef>
              <a:spcAft>
                <a:spcPts val="0"/>
              </a:spcAft>
              <a:buNone/>
            </a:pPr>
            <a:r>
              <a:rPr b="0" i="0" lang="en-US" sz="1200" u="none" cap="none" strike="noStrike">
                <a:latin typeface="Arial"/>
                <a:ea typeface="Arial"/>
                <a:cs typeface="Arial"/>
                <a:sym typeface="Arial"/>
              </a:rPr>
              <a:t>We regroup as often as necessary until the whole team feels comfortable.</a:t>
            </a:r>
            <a:endParaRPr/>
          </a:p>
          <a:p>
            <a:pPr indent="0" lvl="0" marL="0" marR="0" rtl="0" algn="l">
              <a:lnSpc>
                <a:spcPct val="116999"/>
              </a:lnSpc>
              <a:spcBef>
                <a:spcPts val="0"/>
              </a:spcBef>
              <a:spcAft>
                <a:spcPts val="0"/>
              </a:spcAft>
              <a:buNone/>
            </a:pPr>
            <a:r>
              <a:rPr b="0" i="0" lang="en-US" sz="1200" u="none" cap="none" strike="noStrike">
                <a:latin typeface="Arial"/>
                <a:ea typeface="Arial"/>
                <a:cs typeface="Arial"/>
                <a:sym typeface="Arial"/>
              </a:rPr>
              <a:t>We can begin to discard post-its, as we’re in Convergence.</a:t>
            </a:r>
            <a:endParaRPr/>
          </a:p>
        </p:txBody>
      </p:sp>
    </p:spTree>
  </p:cSld>
  <p:clrMapOvr>
    <a:masterClrMapping/>
  </p:clrMapOvr>
</p:notes>
</file>

<file path=ppt/notesSlides/notesSlide1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90" name="Shape 1490"/>
        <p:cNvGrpSpPr/>
        <p:nvPr/>
      </p:nvGrpSpPr>
      <p:grpSpPr>
        <a:xfrm>
          <a:off x="0" y="0"/>
          <a:ext cx="0" cy="0"/>
          <a:chOff x="0" y="0"/>
          <a:chExt cx="0" cy="0"/>
        </a:xfrm>
      </p:grpSpPr>
      <p:sp>
        <p:nvSpPr>
          <p:cNvPr id="1491" name="Google Shape;1491;p11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492" name="Google Shape;1492;p112: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16999"/>
              </a:lnSpc>
              <a:spcBef>
                <a:spcPts val="0"/>
              </a:spcBef>
              <a:spcAft>
                <a:spcPts val="0"/>
              </a:spcAft>
              <a:buNone/>
            </a:pPr>
            <a:r>
              <a:rPr b="1" i="0" lang="en-US" sz="1800" u="none" cap="none" strike="noStrike">
                <a:latin typeface="Arial"/>
                <a:ea typeface="Arial"/>
                <a:cs typeface="Arial"/>
                <a:sym typeface="Arial"/>
              </a:rPr>
              <a:t>4/4	 CLUSTERING DATA / Clustering Data (45’)</a:t>
            </a:r>
            <a:endParaRPr/>
          </a:p>
        </p:txBody>
      </p:sp>
    </p:spTree>
  </p:cSld>
  <p:clrMapOvr>
    <a:masterClrMapping/>
  </p:clrMapOvr>
</p:notes>
</file>

<file path=ppt/notesSlides/notesSlide1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61" name="Shape 1561"/>
        <p:cNvGrpSpPr/>
        <p:nvPr/>
      </p:nvGrpSpPr>
      <p:grpSpPr>
        <a:xfrm>
          <a:off x="0" y="0"/>
          <a:ext cx="0" cy="0"/>
          <a:chOff x="0" y="0"/>
          <a:chExt cx="0" cy="0"/>
        </a:xfrm>
      </p:grpSpPr>
      <p:sp>
        <p:nvSpPr>
          <p:cNvPr id="1562" name="Google Shape;1562;g5e76e10a33_0_103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563" name="Google Shape;1563;g5e76e10a33_0_1031: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b="1" lang="en-US" sz="1800"/>
              <a:t>LUNCH 75 MINUTES</a:t>
            </a:r>
            <a:endParaRPr/>
          </a:p>
        </p:txBody>
      </p:sp>
    </p:spTree>
  </p:cSld>
  <p:clrMapOvr>
    <a:masterClrMapping/>
  </p:clrMapOvr>
</p:notes>
</file>

<file path=ppt/notesSlides/notesSlide1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69" name="Shape 1569"/>
        <p:cNvGrpSpPr/>
        <p:nvPr/>
      </p:nvGrpSpPr>
      <p:grpSpPr>
        <a:xfrm>
          <a:off x="0" y="0"/>
          <a:ext cx="0" cy="0"/>
          <a:chOff x="0" y="0"/>
          <a:chExt cx="0" cy="0"/>
        </a:xfrm>
      </p:grpSpPr>
      <p:sp>
        <p:nvSpPr>
          <p:cNvPr id="1570" name="Google Shape;1570;p11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571" name="Google Shape;1571;p114: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16999"/>
              </a:lnSpc>
              <a:spcBef>
                <a:spcPts val="0"/>
              </a:spcBef>
              <a:spcAft>
                <a:spcPts val="0"/>
              </a:spcAft>
              <a:buNone/>
            </a:pPr>
            <a:r>
              <a:rPr b="1" i="0" lang="en-US" sz="1800" u="none" cap="none" strike="noStrike">
                <a:latin typeface="Arial"/>
                <a:ea typeface="Arial"/>
                <a:cs typeface="Arial"/>
                <a:sym typeface="Arial"/>
              </a:rPr>
              <a:t>ENERGIZER 15 MINUTES</a:t>
            </a:r>
            <a:endParaRPr/>
          </a:p>
        </p:txBody>
      </p:sp>
    </p:spTree>
  </p:cSld>
  <p:clrMapOvr>
    <a:masterClrMapping/>
  </p:clrMapOvr>
</p:notes>
</file>

<file path=ppt/notesSlides/notesSlide1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74" name="Shape 1574"/>
        <p:cNvGrpSpPr/>
        <p:nvPr/>
      </p:nvGrpSpPr>
      <p:grpSpPr>
        <a:xfrm>
          <a:off x="0" y="0"/>
          <a:ext cx="0" cy="0"/>
          <a:chOff x="0" y="0"/>
          <a:chExt cx="0" cy="0"/>
        </a:xfrm>
      </p:grpSpPr>
      <p:sp>
        <p:nvSpPr>
          <p:cNvPr id="1575" name="Google Shape;1575;p11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576" name="Google Shape;1576;p115: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16999"/>
              </a:lnSpc>
              <a:spcBef>
                <a:spcPts val="0"/>
              </a:spcBef>
              <a:spcAft>
                <a:spcPts val="0"/>
              </a:spcAft>
              <a:buNone/>
            </a:pPr>
            <a:r>
              <a:rPr b="1" i="0" lang="en-US" sz="1800" u="sng" cap="none" strike="noStrike">
                <a:latin typeface="Arial"/>
                <a:ea typeface="Arial"/>
                <a:cs typeface="Arial"/>
                <a:sym typeface="Arial"/>
              </a:rPr>
              <a:t>7 SLIDES	 ECOSYSTEM MAP (50’)</a:t>
            </a:r>
            <a:endParaRPr/>
          </a:p>
        </p:txBody>
      </p:sp>
    </p:spTree>
  </p:cSld>
  <p:clrMapOvr>
    <a:masterClrMapping/>
  </p:clrMapOvr>
</p:notes>
</file>

<file path=ppt/notesSlides/notesSlide1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79" name="Shape 1579"/>
        <p:cNvGrpSpPr/>
        <p:nvPr/>
      </p:nvGrpSpPr>
      <p:grpSpPr>
        <a:xfrm>
          <a:off x="0" y="0"/>
          <a:ext cx="0" cy="0"/>
          <a:chOff x="0" y="0"/>
          <a:chExt cx="0" cy="0"/>
        </a:xfrm>
      </p:grpSpPr>
      <p:sp>
        <p:nvSpPr>
          <p:cNvPr id="1580" name="Google Shape;1580;g5e76e10a33_0_113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581" name="Google Shape;1581;g5e76e10a33_0_1135: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1" lang="en-US" sz="1800">
                <a:latin typeface="Arial"/>
                <a:ea typeface="Arial"/>
                <a:cs typeface="Arial"/>
                <a:sym typeface="Arial"/>
              </a:rPr>
              <a:t>1/7	 ECOSYSTEM MAP / Overview of the Ecosystem Map (5’)</a:t>
            </a:r>
            <a:endParaRPr/>
          </a:p>
          <a:p>
            <a:pPr indent="0" lvl="0" marL="0" marR="0" rtl="0" algn="l">
              <a:lnSpc>
                <a:spcPct val="116999"/>
              </a:lnSpc>
              <a:spcBef>
                <a:spcPts val="0"/>
              </a:spcBef>
              <a:spcAft>
                <a:spcPts val="0"/>
              </a:spcAft>
              <a:buNone/>
            </a:pPr>
            <a:r>
              <a:t/>
            </a:r>
            <a:endParaRPr/>
          </a:p>
        </p:txBody>
      </p:sp>
    </p:spTree>
  </p:cSld>
  <p:clrMapOvr>
    <a:masterClrMapping/>
  </p:clrMapOvr>
</p:notes>
</file>

<file path=ppt/notesSlides/notesSlide1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09" name="Shape 1609"/>
        <p:cNvGrpSpPr/>
        <p:nvPr/>
      </p:nvGrpSpPr>
      <p:grpSpPr>
        <a:xfrm>
          <a:off x="0" y="0"/>
          <a:ext cx="0" cy="0"/>
          <a:chOff x="0" y="0"/>
          <a:chExt cx="0" cy="0"/>
        </a:xfrm>
      </p:grpSpPr>
      <p:sp>
        <p:nvSpPr>
          <p:cNvPr id="1610" name="Google Shape;1610;p11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611" name="Google Shape;1611;p117: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16999"/>
              </a:lnSpc>
              <a:spcBef>
                <a:spcPts val="0"/>
              </a:spcBef>
              <a:spcAft>
                <a:spcPts val="0"/>
              </a:spcAft>
              <a:buNone/>
            </a:pPr>
            <a:r>
              <a:rPr b="1" i="0" lang="en-US" sz="1800" u="none" cap="none" strike="noStrike">
                <a:latin typeface="Arial"/>
                <a:ea typeface="Arial"/>
                <a:cs typeface="Arial"/>
                <a:sym typeface="Arial"/>
              </a:rPr>
              <a:t>2/7	 ECOSYSTEM MAP / Overview of the Ecosystem Map (5’)</a:t>
            </a:r>
            <a:endParaRPr/>
          </a:p>
          <a:p>
            <a:pPr indent="0" lvl="0" marL="0" marR="0" rtl="0" algn="l">
              <a:lnSpc>
                <a:spcPct val="116999"/>
              </a:lnSpc>
              <a:spcBef>
                <a:spcPts val="0"/>
              </a:spcBef>
              <a:spcAft>
                <a:spcPts val="0"/>
              </a:spcAft>
              <a:buNone/>
            </a:pPr>
            <a:r>
              <a:t/>
            </a:r>
            <a:endParaRPr b="1" i="0" sz="1800" u="none" cap="none" strike="noStrike">
              <a:latin typeface="Arial"/>
              <a:ea typeface="Arial"/>
              <a:cs typeface="Arial"/>
              <a:sym typeface="Arial"/>
            </a:endParaRPr>
          </a:p>
          <a:p>
            <a:pPr indent="0" lvl="0" marL="0" marR="0" rtl="0" algn="l">
              <a:lnSpc>
                <a:spcPct val="116999"/>
              </a:lnSpc>
              <a:spcBef>
                <a:spcPts val="0"/>
              </a:spcBef>
              <a:spcAft>
                <a:spcPts val="0"/>
              </a:spcAft>
              <a:buNone/>
            </a:pPr>
            <a:r>
              <a:t/>
            </a:r>
            <a:endParaRPr b="1" i="0" sz="1800" u="none" cap="none" strike="noStrike">
              <a:latin typeface="Arial"/>
              <a:ea typeface="Arial"/>
              <a:cs typeface="Arial"/>
              <a:sym typeface="Arial"/>
            </a:endParaRPr>
          </a:p>
          <a:p>
            <a:pPr indent="0" lvl="0" marL="0" marR="0" rtl="0" algn="l">
              <a:lnSpc>
                <a:spcPct val="116999"/>
              </a:lnSpc>
              <a:spcBef>
                <a:spcPts val="0"/>
              </a:spcBef>
              <a:spcAft>
                <a:spcPts val="0"/>
              </a:spcAft>
              <a:buNone/>
            </a:pPr>
            <a:r>
              <a:rPr b="0" i="0" lang="en-US" sz="1200" u="none" cap="none" strike="noStrike">
                <a:latin typeface="Arial"/>
                <a:ea typeface="Arial"/>
                <a:cs typeface="Arial"/>
                <a:sym typeface="Arial"/>
              </a:rPr>
              <a:t>The ecosystem map is a visual representation of the different actors involved in the situation we’re working with. </a:t>
            </a:r>
            <a:endParaRPr/>
          </a:p>
          <a:p>
            <a:pPr indent="0" lvl="0" marL="0" marR="0" rtl="0" algn="l">
              <a:lnSpc>
                <a:spcPct val="116999"/>
              </a:lnSpc>
              <a:spcBef>
                <a:spcPts val="0"/>
              </a:spcBef>
              <a:spcAft>
                <a:spcPts val="0"/>
              </a:spcAft>
              <a:buNone/>
            </a:pPr>
            <a:r>
              <a:rPr b="0" i="0" lang="en-US" sz="1200" u="none" cap="none" strike="noStrike">
                <a:latin typeface="Arial"/>
                <a:ea typeface="Arial"/>
                <a:cs typeface="Arial"/>
                <a:sym typeface="Arial"/>
              </a:rPr>
              <a:t>It also shows the connections between them. </a:t>
            </a:r>
            <a:endParaRPr/>
          </a:p>
          <a:p>
            <a:pPr indent="0" lvl="0" marL="0" marR="0" rtl="0" algn="l">
              <a:lnSpc>
                <a:spcPct val="116999"/>
              </a:lnSpc>
              <a:spcBef>
                <a:spcPts val="0"/>
              </a:spcBef>
              <a:spcAft>
                <a:spcPts val="0"/>
              </a:spcAft>
              <a:buNone/>
            </a:pPr>
            <a:r>
              <a:t/>
            </a:r>
            <a:endParaRPr b="0" i="0" sz="1200" u="none" cap="none" strike="noStrike">
              <a:latin typeface="Arial"/>
              <a:ea typeface="Arial"/>
              <a:cs typeface="Arial"/>
              <a:sym typeface="Arial"/>
            </a:endParaRPr>
          </a:p>
          <a:p>
            <a:pPr indent="0" lvl="0" marL="0" marR="0" rtl="0" algn="l">
              <a:lnSpc>
                <a:spcPct val="116999"/>
              </a:lnSpc>
              <a:spcBef>
                <a:spcPts val="0"/>
              </a:spcBef>
              <a:spcAft>
                <a:spcPts val="0"/>
              </a:spcAft>
              <a:buNone/>
            </a:pPr>
            <a:r>
              <a:rPr b="0" i="0" lang="en-US" sz="1200" u="none" cap="none" strike="noStrike">
                <a:latin typeface="Arial"/>
                <a:ea typeface="Arial"/>
                <a:cs typeface="Arial"/>
                <a:sym typeface="Arial"/>
              </a:rPr>
              <a:t>The “actors” may be the people in an organization, users, customers, companies, public or private organizations, the departments in a company, and others.</a:t>
            </a:r>
            <a:endParaRPr/>
          </a:p>
        </p:txBody>
      </p:sp>
    </p:spTree>
  </p:cSld>
  <p:clrMapOvr>
    <a:masterClrMapping/>
  </p:clrMapOvr>
</p:notes>
</file>

<file path=ppt/notesSlides/notesSlide1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19" name="Shape 1619"/>
        <p:cNvGrpSpPr/>
        <p:nvPr/>
      </p:nvGrpSpPr>
      <p:grpSpPr>
        <a:xfrm>
          <a:off x="0" y="0"/>
          <a:ext cx="0" cy="0"/>
          <a:chOff x="0" y="0"/>
          <a:chExt cx="0" cy="0"/>
        </a:xfrm>
      </p:grpSpPr>
      <p:sp>
        <p:nvSpPr>
          <p:cNvPr id="1620" name="Google Shape;1620;p11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621" name="Google Shape;1621;p118: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16999"/>
              </a:lnSpc>
              <a:spcBef>
                <a:spcPts val="0"/>
              </a:spcBef>
              <a:spcAft>
                <a:spcPts val="0"/>
              </a:spcAft>
              <a:buNone/>
            </a:pPr>
            <a:r>
              <a:rPr b="1" i="0" lang="en-US" sz="1800" u="none" cap="none" strike="noStrike">
                <a:latin typeface="Arial"/>
                <a:ea typeface="Arial"/>
                <a:cs typeface="Arial"/>
                <a:sym typeface="Arial"/>
              </a:rPr>
              <a:t>3/7	 ECOSYSTEM MAP / Overview of the Ecosystem Map (5’)</a:t>
            </a:r>
            <a:endParaRPr/>
          </a:p>
          <a:p>
            <a:pPr indent="0" lvl="0" marL="0" marR="0" rtl="0" algn="l">
              <a:lnSpc>
                <a:spcPct val="116999"/>
              </a:lnSpc>
              <a:spcBef>
                <a:spcPts val="0"/>
              </a:spcBef>
              <a:spcAft>
                <a:spcPts val="0"/>
              </a:spcAft>
              <a:buNone/>
            </a:pPr>
            <a:r>
              <a:t/>
            </a:r>
            <a:endParaRPr b="1" i="0" sz="1800" u="none" cap="none" strike="noStrike">
              <a:latin typeface="Arial"/>
              <a:ea typeface="Arial"/>
              <a:cs typeface="Arial"/>
              <a:sym typeface="Arial"/>
            </a:endParaRPr>
          </a:p>
          <a:p>
            <a:pPr indent="0" lvl="0" marL="0" marR="0" rtl="0" algn="l">
              <a:lnSpc>
                <a:spcPct val="116999"/>
              </a:lnSpc>
              <a:spcBef>
                <a:spcPts val="0"/>
              </a:spcBef>
              <a:spcAft>
                <a:spcPts val="0"/>
              </a:spcAft>
              <a:buNone/>
            </a:pPr>
            <a:r>
              <a:rPr b="0" i="0" lang="en-US" sz="1200" u="none" cap="none" strike="noStrike">
                <a:latin typeface="Arial"/>
                <a:ea typeface="Arial"/>
                <a:cs typeface="Arial"/>
                <a:sym typeface="Arial"/>
              </a:rPr>
              <a:t>To identify, analyze and understand better the relationships and exchanges between the different actors. It also allows us to reflect on the actors that are not initially so obvious when beginning to work on a challenge.</a:t>
            </a:r>
            <a:endParaRPr/>
          </a:p>
          <a:p>
            <a:pPr indent="0" lvl="0" marL="0" marR="0" rtl="0" algn="l">
              <a:lnSpc>
                <a:spcPct val="116999"/>
              </a:lnSpc>
              <a:spcBef>
                <a:spcPts val="0"/>
              </a:spcBef>
              <a:spcAft>
                <a:spcPts val="0"/>
              </a:spcAft>
              <a:buNone/>
            </a:pPr>
            <a:r>
              <a:rPr b="0" i="0" lang="en-US" sz="1200" u="none" cap="none" strike="noStrike">
                <a:latin typeface="Arial"/>
                <a:ea typeface="Arial"/>
                <a:cs typeface="Arial"/>
                <a:sym typeface="Arial"/>
              </a:rPr>
              <a:t>It helps us to: </a:t>
            </a:r>
            <a:endParaRPr/>
          </a:p>
          <a:p>
            <a:pPr indent="0" lvl="0" marL="0" marR="0" rtl="0" algn="l">
              <a:lnSpc>
                <a:spcPct val="116999"/>
              </a:lnSpc>
              <a:spcBef>
                <a:spcPts val="0"/>
              </a:spcBef>
              <a:spcAft>
                <a:spcPts val="0"/>
              </a:spcAft>
              <a:buNone/>
            </a:pPr>
            <a:r>
              <a:t/>
            </a:r>
            <a:endParaRPr b="0" i="0" sz="1200" u="none" cap="none" strike="noStrike">
              <a:latin typeface="Arial"/>
              <a:ea typeface="Arial"/>
              <a:cs typeface="Arial"/>
              <a:sym typeface="Arial"/>
            </a:endParaRPr>
          </a:p>
          <a:p>
            <a:pPr indent="0" lvl="0" marL="0" marR="0" rtl="0" algn="l">
              <a:lnSpc>
                <a:spcPct val="116999"/>
              </a:lnSpc>
              <a:spcBef>
                <a:spcPts val="0"/>
              </a:spcBef>
              <a:spcAft>
                <a:spcPts val="0"/>
              </a:spcAft>
              <a:buNone/>
            </a:pPr>
            <a:r>
              <a:rPr b="0" i="0" lang="en-US" sz="1200" u="none" cap="none" strike="noStrike">
                <a:latin typeface="Arial"/>
                <a:ea typeface="Arial"/>
                <a:cs typeface="Arial"/>
                <a:sym typeface="Arial"/>
              </a:rPr>
              <a:t>What’s it for?</a:t>
            </a:r>
            <a:endParaRPr/>
          </a:p>
          <a:p>
            <a:pPr indent="0" lvl="0" marL="0" marR="0" rtl="0" algn="l">
              <a:lnSpc>
                <a:spcPct val="116999"/>
              </a:lnSpc>
              <a:spcBef>
                <a:spcPts val="0"/>
              </a:spcBef>
              <a:spcAft>
                <a:spcPts val="0"/>
              </a:spcAft>
              <a:buNone/>
            </a:pPr>
            <a:r>
              <a:rPr b="0" i="0" lang="en-US" sz="1200" u="none" cap="none" strike="noStrike">
                <a:latin typeface="Arial"/>
                <a:ea typeface="Arial"/>
                <a:cs typeface="Arial"/>
                <a:sym typeface="Arial"/>
              </a:rPr>
              <a:t>Identify key actors</a:t>
            </a:r>
            <a:endParaRPr/>
          </a:p>
          <a:p>
            <a:pPr indent="0" lvl="0" marL="0" marR="0" rtl="0" algn="l">
              <a:lnSpc>
                <a:spcPct val="116999"/>
              </a:lnSpc>
              <a:spcBef>
                <a:spcPts val="0"/>
              </a:spcBef>
              <a:spcAft>
                <a:spcPts val="0"/>
              </a:spcAft>
              <a:buNone/>
            </a:pPr>
            <a:r>
              <a:rPr b="0" i="0" lang="en-US" sz="1200" u="none" cap="none" strike="noStrike">
                <a:latin typeface="Arial"/>
                <a:ea typeface="Arial"/>
                <a:cs typeface="Arial"/>
                <a:sym typeface="Arial"/>
              </a:rPr>
              <a:t>Establish their relations</a:t>
            </a:r>
            <a:endParaRPr/>
          </a:p>
          <a:p>
            <a:pPr indent="0" lvl="0" marL="0" marR="0" rtl="0" algn="l">
              <a:lnSpc>
                <a:spcPct val="116999"/>
              </a:lnSpc>
              <a:spcBef>
                <a:spcPts val="0"/>
              </a:spcBef>
              <a:spcAft>
                <a:spcPts val="0"/>
              </a:spcAft>
              <a:buNone/>
            </a:pPr>
            <a:r>
              <a:rPr b="0" i="0" lang="en-US" sz="1200" u="none" cap="none" strike="noStrike">
                <a:latin typeface="Arial"/>
                <a:ea typeface="Arial"/>
                <a:cs typeface="Arial"/>
                <a:sym typeface="Arial"/>
              </a:rPr>
              <a:t>Understand</a:t>
            </a:r>
            <a:endParaRPr/>
          </a:p>
          <a:p>
            <a:pPr indent="0" lvl="0" marL="0" marR="0" rtl="0" algn="l">
              <a:lnSpc>
                <a:spcPct val="116999"/>
              </a:lnSpc>
              <a:spcBef>
                <a:spcPts val="0"/>
              </a:spcBef>
              <a:spcAft>
                <a:spcPts val="0"/>
              </a:spcAft>
              <a:buNone/>
            </a:pPr>
            <a:r>
              <a:rPr b="0" i="0" lang="en-US" sz="1200" u="none" cap="none" strike="noStrike">
                <a:latin typeface="Arial"/>
                <a:ea typeface="Arial"/>
                <a:cs typeface="Arial"/>
                <a:sym typeface="Arial"/>
              </a:rPr>
              <a:t>Prioritize</a:t>
            </a:r>
            <a:endParaRPr/>
          </a:p>
          <a:p>
            <a:pPr indent="0" lvl="0" marL="0" marR="0" rtl="0" algn="l">
              <a:lnSpc>
                <a:spcPct val="116999"/>
              </a:lnSpc>
              <a:spcBef>
                <a:spcPts val="0"/>
              </a:spcBef>
              <a:spcAft>
                <a:spcPts val="0"/>
              </a:spcAft>
              <a:buNone/>
            </a:pPr>
            <a:r>
              <a:rPr b="0" i="0" lang="en-US" sz="1200" u="none" cap="none" strike="noStrike">
                <a:latin typeface="Arial"/>
                <a:ea typeface="Arial"/>
                <a:cs typeface="Arial"/>
                <a:sym typeface="Arial"/>
              </a:rPr>
              <a:t>Ideate possible synergies and collaborations.</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99" name="Shape 199"/>
        <p:cNvGrpSpPr/>
        <p:nvPr/>
      </p:nvGrpSpPr>
      <p:grpSpPr>
        <a:xfrm>
          <a:off x="0" y="0"/>
          <a:ext cx="0" cy="0"/>
          <a:chOff x="0" y="0"/>
          <a:chExt cx="0" cy="0"/>
        </a:xfrm>
      </p:grpSpPr>
      <p:sp>
        <p:nvSpPr>
          <p:cNvPr id="200" name="Google Shape;200;p1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201" name="Google Shape;201;p11: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16999"/>
              </a:lnSpc>
              <a:spcBef>
                <a:spcPts val="0"/>
              </a:spcBef>
              <a:spcAft>
                <a:spcPts val="0"/>
              </a:spcAft>
              <a:buNone/>
            </a:pPr>
            <a:r>
              <a:rPr b="1" i="0" lang="en-US" sz="1800" u="none" cap="none" strike="noStrike">
                <a:latin typeface="Arial"/>
                <a:ea typeface="Arial"/>
                <a:cs typeface="Arial"/>
                <a:sym typeface="Arial"/>
              </a:rPr>
              <a:t>1/11		WHY ARE WE HERE? </a:t>
            </a:r>
            <a:r>
              <a:rPr b="0" i="0" lang="en-US" sz="1800" u="none" cap="none" strike="noStrike">
                <a:latin typeface="Arial"/>
                <a:ea typeface="Arial"/>
                <a:cs typeface="Arial"/>
                <a:sym typeface="Arial"/>
              </a:rPr>
              <a:t>/</a:t>
            </a:r>
            <a:r>
              <a:rPr b="1" i="0" lang="en-US" sz="1800" u="none" cap="none" strike="noStrike">
                <a:latin typeface="Arial"/>
                <a:ea typeface="Arial"/>
                <a:cs typeface="Arial"/>
                <a:sym typeface="Arial"/>
              </a:rPr>
              <a:t> Overview (10’)</a:t>
            </a:r>
            <a:endParaRPr/>
          </a:p>
        </p:txBody>
      </p:sp>
    </p:spTree>
  </p:cSld>
  <p:clrMapOvr>
    <a:masterClrMapping/>
  </p:clrMapOvr>
</p:notes>
</file>

<file path=ppt/notesSlides/notesSlide1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26" name="Shape 1626"/>
        <p:cNvGrpSpPr/>
        <p:nvPr/>
      </p:nvGrpSpPr>
      <p:grpSpPr>
        <a:xfrm>
          <a:off x="0" y="0"/>
          <a:ext cx="0" cy="0"/>
          <a:chOff x="0" y="0"/>
          <a:chExt cx="0" cy="0"/>
        </a:xfrm>
      </p:grpSpPr>
      <p:sp>
        <p:nvSpPr>
          <p:cNvPr id="1627" name="Google Shape;1627;p11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628" name="Google Shape;1628;p119: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16999"/>
              </a:lnSpc>
              <a:spcBef>
                <a:spcPts val="0"/>
              </a:spcBef>
              <a:spcAft>
                <a:spcPts val="0"/>
              </a:spcAft>
              <a:buNone/>
            </a:pPr>
            <a:r>
              <a:rPr b="1" i="0" lang="en-US" sz="1800" u="none" cap="none" strike="noStrike">
                <a:latin typeface="Arial"/>
                <a:ea typeface="Arial"/>
                <a:cs typeface="Arial"/>
                <a:sym typeface="Arial"/>
              </a:rPr>
              <a:t>4/7	 ECOSYSTEM MAP / Overview of the Ecosystem Map (5’)</a:t>
            </a:r>
            <a:endParaRPr/>
          </a:p>
          <a:p>
            <a:pPr indent="0" lvl="0" marL="0" marR="0" rtl="0" algn="l">
              <a:lnSpc>
                <a:spcPct val="116999"/>
              </a:lnSpc>
              <a:spcBef>
                <a:spcPts val="0"/>
              </a:spcBef>
              <a:spcAft>
                <a:spcPts val="0"/>
              </a:spcAft>
              <a:buNone/>
            </a:pPr>
            <a:r>
              <a:t/>
            </a:r>
            <a:endParaRPr b="1" i="0" sz="1800" u="none" cap="none" strike="noStrike">
              <a:latin typeface="Arial"/>
              <a:ea typeface="Arial"/>
              <a:cs typeface="Arial"/>
              <a:sym typeface="Arial"/>
            </a:endParaRPr>
          </a:p>
          <a:p>
            <a:pPr indent="0" lvl="0" marL="0" marR="0" rtl="0" algn="l">
              <a:lnSpc>
                <a:spcPct val="116999"/>
              </a:lnSpc>
              <a:spcBef>
                <a:spcPts val="0"/>
              </a:spcBef>
              <a:spcAft>
                <a:spcPts val="0"/>
              </a:spcAft>
              <a:buNone/>
            </a:pPr>
            <a:r>
              <a:rPr b="0" i="0" lang="en-US" sz="1200" u="none" cap="none" strike="noStrike">
                <a:latin typeface="Arial"/>
                <a:ea typeface="Arial"/>
                <a:cs typeface="Arial"/>
                <a:sym typeface="Arial"/>
              </a:rPr>
              <a:t>To begin with, you can make a divergence of actors related to the problem.</a:t>
            </a:r>
            <a:endParaRPr/>
          </a:p>
          <a:p>
            <a:pPr indent="0" lvl="0" marL="0" marR="0" rtl="0" algn="l">
              <a:lnSpc>
                <a:spcPct val="116999"/>
              </a:lnSpc>
              <a:spcBef>
                <a:spcPts val="0"/>
              </a:spcBef>
              <a:spcAft>
                <a:spcPts val="0"/>
              </a:spcAft>
              <a:buNone/>
            </a:pPr>
            <a:r>
              <a:t/>
            </a:r>
            <a:endParaRPr b="0" i="0" sz="1200" u="none" cap="none" strike="noStrike">
              <a:latin typeface="Arial"/>
              <a:ea typeface="Arial"/>
              <a:cs typeface="Arial"/>
              <a:sym typeface="Arial"/>
            </a:endParaRPr>
          </a:p>
          <a:p>
            <a:pPr indent="0" lvl="0" marL="0" marR="0" rtl="0" algn="l">
              <a:lnSpc>
                <a:spcPct val="116999"/>
              </a:lnSpc>
              <a:spcBef>
                <a:spcPts val="0"/>
              </a:spcBef>
              <a:spcAft>
                <a:spcPts val="0"/>
              </a:spcAft>
              <a:buNone/>
            </a:pPr>
            <a:r>
              <a:rPr b="0" i="0" lang="en-US" sz="1200" u="none" cap="none" strike="noStrike">
                <a:latin typeface="Arial"/>
                <a:ea typeface="Arial"/>
                <a:cs typeface="Arial"/>
                <a:sym typeface="Arial"/>
              </a:rPr>
              <a:t>Identify the main actors in our problem: people, departments, companies etc…</a:t>
            </a:r>
            <a:endParaRPr/>
          </a:p>
          <a:p>
            <a:pPr indent="0" lvl="0" marL="0" marR="0" rtl="0" algn="l">
              <a:lnSpc>
                <a:spcPct val="116999"/>
              </a:lnSpc>
              <a:spcBef>
                <a:spcPts val="0"/>
              </a:spcBef>
              <a:spcAft>
                <a:spcPts val="0"/>
              </a:spcAft>
              <a:buNone/>
            </a:pPr>
            <a:r>
              <a:rPr b="0" i="0" lang="en-US" sz="1200" u="none" cap="none" strike="noStrike">
                <a:latin typeface="Arial"/>
                <a:ea typeface="Arial"/>
                <a:cs typeface="Arial"/>
                <a:sym typeface="Arial"/>
              </a:rPr>
              <a:t>Locate on the map, placing the main actor in the center and arranging the other actors around it.</a:t>
            </a:r>
            <a:endParaRPr/>
          </a:p>
          <a:p>
            <a:pPr indent="0" lvl="0" marL="0" marR="0" rtl="0" algn="l">
              <a:lnSpc>
                <a:spcPct val="116999"/>
              </a:lnSpc>
              <a:spcBef>
                <a:spcPts val="0"/>
              </a:spcBef>
              <a:spcAft>
                <a:spcPts val="0"/>
              </a:spcAft>
              <a:buNone/>
            </a:pPr>
            <a:r>
              <a:rPr b="0" i="0" lang="en-US" sz="1200" u="none" cap="none" strike="noStrike">
                <a:latin typeface="Arial"/>
                <a:ea typeface="Arial"/>
                <a:cs typeface="Arial"/>
                <a:sym typeface="Arial"/>
              </a:rPr>
              <a:t>It represents the relationships established between them, the exchange of value and </a:t>
            </a:r>
            <a:br>
              <a:rPr b="0" i="0" lang="en-US" sz="1200" u="none" cap="none" strike="noStrike">
                <a:latin typeface="Arial"/>
                <a:ea typeface="Arial"/>
                <a:cs typeface="Arial"/>
                <a:sym typeface="Arial"/>
              </a:rPr>
            </a:br>
            <a:r>
              <a:rPr b="0" i="0" lang="en-US" sz="1200" u="none" cap="none" strike="noStrike">
                <a:latin typeface="Arial"/>
                <a:ea typeface="Arial"/>
                <a:cs typeface="Arial"/>
                <a:sym typeface="Arial"/>
              </a:rPr>
              <a:t>the channels they use. </a:t>
            </a:r>
            <a:endParaRPr/>
          </a:p>
          <a:p>
            <a:pPr indent="0" lvl="0" marL="0" marR="0" rtl="0" algn="l">
              <a:lnSpc>
                <a:spcPct val="116999"/>
              </a:lnSpc>
              <a:spcBef>
                <a:spcPts val="0"/>
              </a:spcBef>
              <a:spcAft>
                <a:spcPts val="0"/>
              </a:spcAft>
              <a:buNone/>
            </a:pPr>
            <a:r>
              <a:rPr b="0" i="0" lang="en-US" sz="1200" u="none" cap="none" strike="noStrike">
                <a:latin typeface="Arial"/>
                <a:ea typeface="Arial"/>
                <a:cs typeface="Arial"/>
                <a:sym typeface="Arial"/>
              </a:rPr>
              <a:t>Write on a sheet of paper beside it the conflicts, risks, limitations and opportunities you identify.</a:t>
            </a:r>
            <a:endParaRPr/>
          </a:p>
          <a:p>
            <a:pPr indent="0" lvl="0" marL="0" marR="0" rtl="0" algn="l">
              <a:lnSpc>
                <a:spcPct val="116999"/>
              </a:lnSpc>
              <a:spcBef>
                <a:spcPts val="0"/>
              </a:spcBef>
              <a:spcAft>
                <a:spcPts val="0"/>
              </a:spcAft>
              <a:buNone/>
            </a:pPr>
            <a:r>
              <a:rPr b="0" i="0" lang="en-US" sz="1200" u="none" cap="none" strike="noStrike">
                <a:latin typeface="Arial"/>
                <a:ea typeface="Arial"/>
                <a:cs typeface="Arial"/>
                <a:sym typeface="Arial"/>
              </a:rPr>
              <a:t>Highlight the most significant elements.</a:t>
            </a:r>
            <a:endParaRPr/>
          </a:p>
          <a:p>
            <a:pPr indent="0" lvl="0" marL="0" marR="0" rtl="0" algn="l">
              <a:lnSpc>
                <a:spcPct val="116999"/>
              </a:lnSpc>
              <a:spcBef>
                <a:spcPts val="0"/>
              </a:spcBef>
              <a:spcAft>
                <a:spcPts val="0"/>
              </a:spcAft>
              <a:buNone/>
            </a:pPr>
            <a:r>
              <a:t/>
            </a:r>
            <a:endParaRPr b="0" i="0" sz="1200" u="none" cap="none" strike="noStrike">
              <a:latin typeface="Arial"/>
              <a:ea typeface="Arial"/>
              <a:cs typeface="Arial"/>
              <a:sym typeface="Arial"/>
            </a:endParaRPr>
          </a:p>
          <a:p>
            <a:pPr indent="0" lvl="0" marL="0" marR="0" rtl="0" algn="l">
              <a:lnSpc>
                <a:spcPct val="116999"/>
              </a:lnSpc>
              <a:spcBef>
                <a:spcPts val="0"/>
              </a:spcBef>
              <a:spcAft>
                <a:spcPts val="0"/>
              </a:spcAft>
              <a:buNone/>
            </a:pPr>
            <a:r>
              <a:rPr b="0" i="0" lang="en-US" sz="1200" u="none" cap="none" strike="noStrike">
                <a:latin typeface="Arial"/>
                <a:ea typeface="Arial"/>
                <a:cs typeface="Arial"/>
                <a:sym typeface="Arial"/>
              </a:rPr>
              <a:t>How is it built?</a:t>
            </a:r>
            <a:endParaRPr/>
          </a:p>
          <a:p>
            <a:pPr indent="0" lvl="0" marL="0" marR="0" rtl="0" algn="l">
              <a:lnSpc>
                <a:spcPct val="116999"/>
              </a:lnSpc>
              <a:spcBef>
                <a:spcPts val="0"/>
              </a:spcBef>
              <a:spcAft>
                <a:spcPts val="0"/>
              </a:spcAft>
              <a:buNone/>
            </a:pPr>
            <a:r>
              <a:t/>
            </a:r>
            <a:endParaRPr b="0" i="0" sz="1200" u="none" cap="none" strike="noStrike">
              <a:latin typeface="Arial"/>
              <a:ea typeface="Arial"/>
              <a:cs typeface="Arial"/>
              <a:sym typeface="Arial"/>
            </a:endParaRPr>
          </a:p>
          <a:p>
            <a:pPr indent="0" lvl="0" marL="0" marR="0" rtl="0" algn="l">
              <a:lnSpc>
                <a:spcPct val="116999"/>
              </a:lnSpc>
              <a:spcBef>
                <a:spcPts val="0"/>
              </a:spcBef>
              <a:spcAft>
                <a:spcPts val="0"/>
              </a:spcAft>
              <a:buNone/>
            </a:pPr>
            <a:r>
              <a:rPr b="0" i="0" lang="en-US" sz="1200" u="none" cap="none" strike="noStrike">
                <a:latin typeface="Arial"/>
                <a:ea typeface="Arial"/>
                <a:cs typeface="Arial"/>
                <a:sym typeface="Arial"/>
              </a:rPr>
              <a:t>Identify the key actors</a:t>
            </a:r>
            <a:endParaRPr/>
          </a:p>
          <a:p>
            <a:pPr indent="0" lvl="0" marL="0" marR="0" rtl="0" algn="l">
              <a:lnSpc>
                <a:spcPct val="116999"/>
              </a:lnSpc>
              <a:spcBef>
                <a:spcPts val="0"/>
              </a:spcBef>
              <a:spcAft>
                <a:spcPts val="0"/>
              </a:spcAft>
              <a:buNone/>
            </a:pPr>
            <a:r>
              <a:rPr b="0" i="0" lang="en-US" sz="1200" u="none" cap="none" strike="noStrike">
                <a:latin typeface="Arial"/>
                <a:ea typeface="Arial"/>
                <a:cs typeface="Arial"/>
                <a:sym typeface="Arial"/>
              </a:rPr>
              <a:t>Place them on the map</a:t>
            </a:r>
            <a:endParaRPr/>
          </a:p>
          <a:p>
            <a:pPr indent="0" lvl="0" marL="0" marR="0" rtl="0" algn="l">
              <a:lnSpc>
                <a:spcPct val="116999"/>
              </a:lnSpc>
              <a:spcBef>
                <a:spcPts val="0"/>
              </a:spcBef>
              <a:spcAft>
                <a:spcPts val="0"/>
              </a:spcAft>
              <a:buNone/>
            </a:pPr>
            <a:r>
              <a:rPr b="0" i="0" lang="en-US" sz="1200" u="none" cap="none" strike="noStrike">
                <a:latin typeface="Arial"/>
                <a:ea typeface="Arial"/>
                <a:cs typeface="Arial"/>
                <a:sym typeface="Arial"/>
              </a:rPr>
              <a:t>Draw the relationships between them</a:t>
            </a:r>
            <a:endParaRPr/>
          </a:p>
          <a:p>
            <a:pPr indent="0" lvl="0" marL="0" marR="0" rtl="0" algn="l">
              <a:lnSpc>
                <a:spcPct val="116999"/>
              </a:lnSpc>
              <a:spcBef>
                <a:spcPts val="0"/>
              </a:spcBef>
              <a:spcAft>
                <a:spcPts val="0"/>
              </a:spcAft>
              <a:buNone/>
            </a:pPr>
            <a:r>
              <a:rPr b="0" i="0" lang="en-US" sz="1200" u="none" cap="none" strike="noStrike">
                <a:latin typeface="Arial"/>
                <a:ea typeface="Arial"/>
                <a:cs typeface="Arial"/>
                <a:sym typeface="Arial"/>
              </a:rPr>
              <a:t>Detail the conflicts, risks, limitations and opportunities you identify on another page.</a:t>
            </a:r>
            <a:endParaRPr/>
          </a:p>
          <a:p>
            <a:pPr indent="0" lvl="0" marL="0" marR="0" rtl="0" algn="l">
              <a:lnSpc>
                <a:spcPct val="116999"/>
              </a:lnSpc>
              <a:spcBef>
                <a:spcPts val="0"/>
              </a:spcBef>
              <a:spcAft>
                <a:spcPts val="0"/>
              </a:spcAft>
              <a:buNone/>
            </a:pPr>
            <a:r>
              <a:rPr b="0" i="0" lang="en-US" sz="1200" u="none" cap="none" strike="noStrike">
                <a:latin typeface="Arial"/>
                <a:ea typeface="Arial"/>
                <a:cs typeface="Arial"/>
                <a:sym typeface="Arial"/>
              </a:rPr>
              <a:t>Highlight the most significant elements.</a:t>
            </a:r>
            <a:endParaRPr/>
          </a:p>
        </p:txBody>
      </p:sp>
    </p:spTree>
  </p:cSld>
  <p:clrMapOvr>
    <a:masterClrMapping/>
  </p:clrMapOvr>
</p:notes>
</file>

<file path=ppt/notesSlides/notesSlide1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35" name="Shape 1635"/>
        <p:cNvGrpSpPr/>
        <p:nvPr/>
      </p:nvGrpSpPr>
      <p:grpSpPr>
        <a:xfrm>
          <a:off x="0" y="0"/>
          <a:ext cx="0" cy="0"/>
          <a:chOff x="0" y="0"/>
          <a:chExt cx="0" cy="0"/>
        </a:xfrm>
      </p:grpSpPr>
      <p:sp>
        <p:nvSpPr>
          <p:cNvPr id="1636" name="Google Shape;1636;p12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637" name="Google Shape;1637;p120: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16999"/>
              </a:lnSpc>
              <a:spcBef>
                <a:spcPts val="0"/>
              </a:spcBef>
              <a:spcAft>
                <a:spcPts val="0"/>
              </a:spcAft>
              <a:buNone/>
            </a:pPr>
            <a:r>
              <a:rPr b="1" i="0" lang="en-US" sz="1800" u="none" cap="none" strike="noStrike">
                <a:latin typeface="Arial"/>
                <a:ea typeface="Arial"/>
                <a:cs typeface="Arial"/>
                <a:sym typeface="Arial"/>
              </a:rPr>
              <a:t>5/7	 ECOSYSTEM MAP / EXAMPLE: Mercer 5-Star Hotel (10’)</a:t>
            </a:r>
            <a:endParaRPr/>
          </a:p>
          <a:p>
            <a:pPr indent="0" lvl="0" marL="0" marR="0" rtl="0" algn="l">
              <a:lnSpc>
                <a:spcPct val="116999"/>
              </a:lnSpc>
              <a:spcBef>
                <a:spcPts val="0"/>
              </a:spcBef>
              <a:spcAft>
                <a:spcPts val="0"/>
              </a:spcAft>
              <a:buNone/>
            </a:pPr>
            <a:r>
              <a:t/>
            </a:r>
            <a:endParaRPr b="1" i="0" sz="1800" u="none" cap="none" strike="noStrike">
              <a:latin typeface="Arial"/>
              <a:ea typeface="Arial"/>
              <a:cs typeface="Arial"/>
              <a:sym typeface="Arial"/>
            </a:endParaRPr>
          </a:p>
          <a:p>
            <a:pPr indent="0" lvl="0" marL="0" marR="0" rtl="0" algn="l">
              <a:lnSpc>
                <a:spcPct val="116999"/>
              </a:lnSpc>
              <a:spcBef>
                <a:spcPts val="0"/>
              </a:spcBef>
              <a:spcAft>
                <a:spcPts val="0"/>
              </a:spcAft>
              <a:buNone/>
            </a:pPr>
            <a:r>
              <a:t/>
            </a:r>
            <a:endParaRPr b="1" i="0" sz="1800" u="none" cap="none" strike="noStrike">
              <a:latin typeface="Arial"/>
              <a:ea typeface="Arial"/>
              <a:cs typeface="Arial"/>
              <a:sym typeface="Arial"/>
            </a:endParaRPr>
          </a:p>
          <a:p>
            <a:pPr indent="0" lvl="0" marL="0" marR="0" rtl="0" algn="l">
              <a:lnSpc>
                <a:spcPct val="116999"/>
              </a:lnSpc>
              <a:spcBef>
                <a:spcPts val="0"/>
              </a:spcBef>
              <a:spcAft>
                <a:spcPts val="0"/>
              </a:spcAft>
              <a:buNone/>
            </a:pPr>
            <a:r>
              <a:rPr b="0" i="0" lang="en-US" sz="1200" u="none" cap="none" strike="noStrike">
                <a:latin typeface="Arial"/>
                <a:ea typeface="Arial"/>
                <a:cs typeface="Arial"/>
                <a:sym typeface="Arial"/>
              </a:rPr>
              <a:t>Imagine a new 5-star hotel in a historic neighborhood recently going through gentrification</a:t>
            </a:r>
            <a:endParaRPr/>
          </a:p>
        </p:txBody>
      </p:sp>
    </p:spTree>
  </p:cSld>
  <p:clrMapOvr>
    <a:masterClrMapping/>
  </p:clrMapOvr>
</p:notes>
</file>

<file path=ppt/notesSlides/notesSlide1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41" name="Shape 1641"/>
        <p:cNvGrpSpPr/>
        <p:nvPr/>
      </p:nvGrpSpPr>
      <p:grpSpPr>
        <a:xfrm>
          <a:off x="0" y="0"/>
          <a:ext cx="0" cy="0"/>
          <a:chOff x="0" y="0"/>
          <a:chExt cx="0" cy="0"/>
        </a:xfrm>
      </p:grpSpPr>
      <p:sp>
        <p:nvSpPr>
          <p:cNvPr id="1642" name="Google Shape;1642;p12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643" name="Google Shape;1643;p121: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16999"/>
              </a:lnSpc>
              <a:spcBef>
                <a:spcPts val="0"/>
              </a:spcBef>
              <a:spcAft>
                <a:spcPts val="0"/>
              </a:spcAft>
              <a:buNone/>
            </a:pPr>
            <a:r>
              <a:rPr b="1" i="0" lang="en-US" sz="1800" u="none" cap="none" strike="noStrike">
                <a:latin typeface="Arial"/>
                <a:ea typeface="Arial"/>
                <a:cs typeface="Arial"/>
                <a:sym typeface="Arial"/>
              </a:rPr>
              <a:t>6/7	 ECOSYSTEM MAP / EXAMPLE: Mercer 5-Star Hotel (10’)</a:t>
            </a:r>
            <a:endParaRPr/>
          </a:p>
          <a:p>
            <a:pPr indent="0" lvl="0" marL="0" marR="0" rtl="0" algn="l">
              <a:lnSpc>
                <a:spcPct val="116999"/>
              </a:lnSpc>
              <a:spcBef>
                <a:spcPts val="0"/>
              </a:spcBef>
              <a:spcAft>
                <a:spcPts val="0"/>
              </a:spcAft>
              <a:buNone/>
            </a:pPr>
            <a:r>
              <a:t/>
            </a:r>
            <a:endParaRPr b="1" i="0" sz="1800" u="none" cap="none" strike="noStrike">
              <a:latin typeface="Arial"/>
              <a:ea typeface="Arial"/>
              <a:cs typeface="Arial"/>
              <a:sym typeface="Arial"/>
            </a:endParaRPr>
          </a:p>
          <a:p>
            <a:pPr indent="0" lvl="0" marL="0" marR="0" rtl="0" algn="l">
              <a:lnSpc>
                <a:spcPct val="116999"/>
              </a:lnSpc>
              <a:spcBef>
                <a:spcPts val="0"/>
              </a:spcBef>
              <a:spcAft>
                <a:spcPts val="0"/>
              </a:spcAft>
              <a:buNone/>
            </a:pPr>
            <a:r>
              <a:rPr b="0" i="0" lang="en-US" sz="1200" u="none" cap="none" strike="noStrike">
                <a:latin typeface="Arial"/>
                <a:ea typeface="Arial"/>
                <a:cs typeface="Arial"/>
                <a:sym typeface="Arial"/>
              </a:rPr>
              <a:t>Imagine a new 5-star hotel in a historic neighborhood recently going through gentrification</a:t>
            </a:r>
            <a:endParaRPr/>
          </a:p>
        </p:txBody>
      </p:sp>
    </p:spTree>
  </p:cSld>
  <p:clrMapOvr>
    <a:masterClrMapping/>
  </p:clrMapOvr>
</p:notes>
</file>

<file path=ppt/notesSlides/notesSlide1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47" name="Shape 1647"/>
        <p:cNvGrpSpPr/>
        <p:nvPr/>
      </p:nvGrpSpPr>
      <p:grpSpPr>
        <a:xfrm>
          <a:off x="0" y="0"/>
          <a:ext cx="0" cy="0"/>
          <a:chOff x="0" y="0"/>
          <a:chExt cx="0" cy="0"/>
        </a:xfrm>
      </p:grpSpPr>
      <p:sp>
        <p:nvSpPr>
          <p:cNvPr id="1648" name="Google Shape;1648;p12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649" name="Google Shape;1649;p122: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16999"/>
              </a:lnSpc>
              <a:spcBef>
                <a:spcPts val="0"/>
              </a:spcBef>
              <a:spcAft>
                <a:spcPts val="0"/>
              </a:spcAft>
              <a:buNone/>
            </a:pPr>
            <a:r>
              <a:rPr b="1" i="0" lang="en-US" sz="1800" u="none" cap="none" strike="noStrike">
                <a:latin typeface="Arial"/>
                <a:ea typeface="Arial"/>
                <a:cs typeface="Arial"/>
                <a:sym typeface="Arial"/>
              </a:rPr>
              <a:t>7/7	 ECOSYSTEM MAP / GROUP: Ecosystem Map (30’)</a:t>
            </a:r>
            <a:endParaRPr/>
          </a:p>
          <a:p>
            <a:pPr indent="0" lvl="0" marL="0" marR="0" rtl="0" algn="l">
              <a:lnSpc>
                <a:spcPct val="116999"/>
              </a:lnSpc>
              <a:spcBef>
                <a:spcPts val="0"/>
              </a:spcBef>
              <a:spcAft>
                <a:spcPts val="0"/>
              </a:spcAft>
              <a:buNone/>
            </a:pPr>
            <a:r>
              <a:t/>
            </a:r>
            <a:endParaRPr b="1" i="0" sz="1800" u="none" cap="none" strike="noStrike">
              <a:latin typeface="Arial"/>
              <a:ea typeface="Arial"/>
              <a:cs typeface="Arial"/>
              <a:sym typeface="Arial"/>
            </a:endParaRPr>
          </a:p>
          <a:p>
            <a:pPr indent="0" lvl="0" marL="0" marR="0" rtl="0" algn="l">
              <a:lnSpc>
                <a:spcPct val="116999"/>
              </a:lnSpc>
              <a:spcBef>
                <a:spcPts val="0"/>
              </a:spcBef>
              <a:spcAft>
                <a:spcPts val="0"/>
              </a:spcAft>
              <a:buNone/>
            </a:pPr>
            <a:r>
              <a:rPr b="0" i="0" lang="en-US" sz="1200" u="none" cap="none" strike="noStrike">
                <a:latin typeface="Arial"/>
                <a:ea typeface="Arial"/>
                <a:cs typeface="Arial"/>
                <a:sym typeface="Arial"/>
              </a:rPr>
              <a:t>To begin with, you can make a divergence of actors related to the problem.</a:t>
            </a:r>
            <a:endParaRPr/>
          </a:p>
          <a:p>
            <a:pPr indent="0" lvl="0" marL="0" marR="0" rtl="0" algn="l">
              <a:lnSpc>
                <a:spcPct val="116999"/>
              </a:lnSpc>
              <a:spcBef>
                <a:spcPts val="0"/>
              </a:spcBef>
              <a:spcAft>
                <a:spcPts val="0"/>
              </a:spcAft>
              <a:buNone/>
            </a:pPr>
            <a:r>
              <a:t/>
            </a:r>
            <a:endParaRPr b="0" i="0" sz="1200" u="none" cap="none" strike="noStrike">
              <a:latin typeface="Arial"/>
              <a:ea typeface="Arial"/>
              <a:cs typeface="Arial"/>
              <a:sym typeface="Arial"/>
            </a:endParaRPr>
          </a:p>
          <a:p>
            <a:pPr indent="0" lvl="0" marL="0" marR="0" rtl="0" algn="l">
              <a:lnSpc>
                <a:spcPct val="116999"/>
              </a:lnSpc>
              <a:spcBef>
                <a:spcPts val="0"/>
              </a:spcBef>
              <a:spcAft>
                <a:spcPts val="0"/>
              </a:spcAft>
              <a:buNone/>
            </a:pPr>
            <a:r>
              <a:rPr b="0" i="0" lang="en-US" sz="1200" u="none" cap="none" strike="noStrike">
                <a:latin typeface="Arial"/>
                <a:ea typeface="Arial"/>
                <a:cs typeface="Arial"/>
                <a:sym typeface="Arial"/>
              </a:rPr>
              <a:t>Identify the main actors in our problem: people, departments, companies etc…</a:t>
            </a:r>
            <a:endParaRPr/>
          </a:p>
          <a:p>
            <a:pPr indent="0" lvl="0" marL="0" marR="0" rtl="0" algn="l">
              <a:lnSpc>
                <a:spcPct val="116999"/>
              </a:lnSpc>
              <a:spcBef>
                <a:spcPts val="0"/>
              </a:spcBef>
              <a:spcAft>
                <a:spcPts val="0"/>
              </a:spcAft>
              <a:buNone/>
            </a:pPr>
            <a:r>
              <a:rPr b="0" i="0" lang="en-US" sz="1200" u="none" cap="none" strike="noStrike">
                <a:latin typeface="Arial"/>
                <a:ea typeface="Arial"/>
                <a:cs typeface="Arial"/>
                <a:sym typeface="Arial"/>
              </a:rPr>
              <a:t>Locate on the map, placing the main actor in the center and arranging the other actors around it.</a:t>
            </a:r>
            <a:endParaRPr/>
          </a:p>
          <a:p>
            <a:pPr indent="0" lvl="0" marL="0" marR="0" rtl="0" algn="l">
              <a:lnSpc>
                <a:spcPct val="116999"/>
              </a:lnSpc>
              <a:spcBef>
                <a:spcPts val="0"/>
              </a:spcBef>
              <a:spcAft>
                <a:spcPts val="0"/>
              </a:spcAft>
              <a:buNone/>
            </a:pPr>
            <a:r>
              <a:rPr b="0" i="0" lang="en-US" sz="1200" u="none" cap="none" strike="noStrike">
                <a:latin typeface="Arial"/>
                <a:ea typeface="Arial"/>
                <a:cs typeface="Arial"/>
                <a:sym typeface="Arial"/>
              </a:rPr>
              <a:t>It represents the relationships established between them, the exchange of value and </a:t>
            </a:r>
            <a:br>
              <a:rPr b="0" i="0" lang="en-US" sz="1200" u="none" cap="none" strike="noStrike">
                <a:latin typeface="Arial"/>
                <a:ea typeface="Arial"/>
                <a:cs typeface="Arial"/>
                <a:sym typeface="Arial"/>
              </a:rPr>
            </a:br>
            <a:r>
              <a:rPr b="0" i="0" lang="en-US" sz="1200" u="none" cap="none" strike="noStrike">
                <a:latin typeface="Arial"/>
                <a:ea typeface="Arial"/>
                <a:cs typeface="Arial"/>
                <a:sym typeface="Arial"/>
              </a:rPr>
              <a:t>the channels they use. </a:t>
            </a:r>
            <a:endParaRPr/>
          </a:p>
          <a:p>
            <a:pPr indent="0" lvl="0" marL="0" marR="0" rtl="0" algn="l">
              <a:lnSpc>
                <a:spcPct val="116999"/>
              </a:lnSpc>
              <a:spcBef>
                <a:spcPts val="0"/>
              </a:spcBef>
              <a:spcAft>
                <a:spcPts val="0"/>
              </a:spcAft>
              <a:buNone/>
            </a:pPr>
            <a:r>
              <a:rPr b="0" i="0" lang="en-US" sz="1200" u="none" cap="none" strike="noStrike">
                <a:latin typeface="Arial"/>
                <a:ea typeface="Arial"/>
                <a:cs typeface="Arial"/>
                <a:sym typeface="Arial"/>
              </a:rPr>
              <a:t>Write on a sheet of paper beside it the conflicts, risks, limitations and opportunities you identify.</a:t>
            </a:r>
            <a:endParaRPr/>
          </a:p>
          <a:p>
            <a:pPr indent="0" lvl="0" marL="0" marR="0" rtl="0" algn="l">
              <a:lnSpc>
                <a:spcPct val="116999"/>
              </a:lnSpc>
              <a:spcBef>
                <a:spcPts val="0"/>
              </a:spcBef>
              <a:spcAft>
                <a:spcPts val="0"/>
              </a:spcAft>
              <a:buNone/>
            </a:pPr>
            <a:r>
              <a:rPr b="0" i="0" lang="en-US" sz="1200" u="none" cap="none" strike="noStrike">
                <a:latin typeface="Arial"/>
                <a:ea typeface="Arial"/>
                <a:cs typeface="Arial"/>
                <a:sym typeface="Arial"/>
              </a:rPr>
              <a:t>Highlight the most significant elements.</a:t>
            </a:r>
            <a:endParaRPr/>
          </a:p>
          <a:p>
            <a:pPr indent="0" lvl="0" marL="0" marR="0" rtl="0" algn="l">
              <a:lnSpc>
                <a:spcPct val="116999"/>
              </a:lnSpc>
              <a:spcBef>
                <a:spcPts val="0"/>
              </a:spcBef>
              <a:spcAft>
                <a:spcPts val="0"/>
              </a:spcAft>
              <a:buNone/>
            </a:pPr>
            <a:r>
              <a:t/>
            </a:r>
            <a:endParaRPr b="0" i="0" sz="1200" u="none" cap="none" strike="noStrike">
              <a:latin typeface="Arial"/>
              <a:ea typeface="Arial"/>
              <a:cs typeface="Arial"/>
              <a:sym typeface="Arial"/>
            </a:endParaRPr>
          </a:p>
          <a:p>
            <a:pPr indent="0" lvl="0" marL="0" marR="0" rtl="0" algn="l">
              <a:lnSpc>
                <a:spcPct val="116999"/>
              </a:lnSpc>
              <a:spcBef>
                <a:spcPts val="0"/>
              </a:spcBef>
              <a:spcAft>
                <a:spcPts val="0"/>
              </a:spcAft>
              <a:buNone/>
            </a:pPr>
            <a:r>
              <a:rPr b="0" i="0" lang="en-US" sz="1200" u="none" cap="none" strike="noStrike">
                <a:latin typeface="Arial"/>
                <a:ea typeface="Arial"/>
                <a:cs typeface="Arial"/>
                <a:sym typeface="Arial"/>
              </a:rPr>
              <a:t>How is it built?</a:t>
            </a:r>
            <a:endParaRPr/>
          </a:p>
          <a:p>
            <a:pPr indent="0" lvl="0" marL="0" marR="0" rtl="0" algn="l">
              <a:lnSpc>
                <a:spcPct val="116999"/>
              </a:lnSpc>
              <a:spcBef>
                <a:spcPts val="0"/>
              </a:spcBef>
              <a:spcAft>
                <a:spcPts val="0"/>
              </a:spcAft>
              <a:buNone/>
            </a:pPr>
            <a:r>
              <a:t/>
            </a:r>
            <a:endParaRPr b="0" i="0" sz="1200" u="none" cap="none" strike="noStrike">
              <a:latin typeface="Arial"/>
              <a:ea typeface="Arial"/>
              <a:cs typeface="Arial"/>
              <a:sym typeface="Arial"/>
            </a:endParaRPr>
          </a:p>
          <a:p>
            <a:pPr indent="0" lvl="0" marL="0" marR="0" rtl="0" algn="l">
              <a:lnSpc>
                <a:spcPct val="116999"/>
              </a:lnSpc>
              <a:spcBef>
                <a:spcPts val="0"/>
              </a:spcBef>
              <a:spcAft>
                <a:spcPts val="0"/>
              </a:spcAft>
              <a:buNone/>
            </a:pPr>
            <a:r>
              <a:rPr b="0" i="0" lang="en-US" sz="1200" u="none" cap="none" strike="noStrike">
                <a:latin typeface="Arial"/>
                <a:ea typeface="Arial"/>
                <a:cs typeface="Arial"/>
                <a:sym typeface="Arial"/>
              </a:rPr>
              <a:t>Identify the key actors</a:t>
            </a:r>
            <a:endParaRPr/>
          </a:p>
          <a:p>
            <a:pPr indent="0" lvl="0" marL="0" marR="0" rtl="0" algn="l">
              <a:lnSpc>
                <a:spcPct val="116999"/>
              </a:lnSpc>
              <a:spcBef>
                <a:spcPts val="0"/>
              </a:spcBef>
              <a:spcAft>
                <a:spcPts val="0"/>
              </a:spcAft>
              <a:buNone/>
            </a:pPr>
            <a:r>
              <a:rPr b="0" i="0" lang="en-US" sz="1200" u="none" cap="none" strike="noStrike">
                <a:latin typeface="Arial"/>
                <a:ea typeface="Arial"/>
                <a:cs typeface="Arial"/>
                <a:sym typeface="Arial"/>
              </a:rPr>
              <a:t>Place them on the map</a:t>
            </a:r>
            <a:endParaRPr/>
          </a:p>
          <a:p>
            <a:pPr indent="0" lvl="0" marL="0" marR="0" rtl="0" algn="l">
              <a:lnSpc>
                <a:spcPct val="116999"/>
              </a:lnSpc>
              <a:spcBef>
                <a:spcPts val="0"/>
              </a:spcBef>
              <a:spcAft>
                <a:spcPts val="0"/>
              </a:spcAft>
              <a:buNone/>
            </a:pPr>
            <a:r>
              <a:rPr b="0" i="0" lang="en-US" sz="1200" u="none" cap="none" strike="noStrike">
                <a:latin typeface="Arial"/>
                <a:ea typeface="Arial"/>
                <a:cs typeface="Arial"/>
                <a:sym typeface="Arial"/>
              </a:rPr>
              <a:t>Draw the relationships between them</a:t>
            </a:r>
            <a:endParaRPr/>
          </a:p>
          <a:p>
            <a:pPr indent="0" lvl="0" marL="0" marR="0" rtl="0" algn="l">
              <a:lnSpc>
                <a:spcPct val="116999"/>
              </a:lnSpc>
              <a:spcBef>
                <a:spcPts val="0"/>
              </a:spcBef>
              <a:spcAft>
                <a:spcPts val="0"/>
              </a:spcAft>
              <a:buNone/>
            </a:pPr>
            <a:r>
              <a:rPr b="0" i="0" lang="en-US" sz="1200" u="none" cap="none" strike="noStrike">
                <a:latin typeface="Arial"/>
                <a:ea typeface="Arial"/>
                <a:cs typeface="Arial"/>
                <a:sym typeface="Arial"/>
              </a:rPr>
              <a:t>Detail the conflicts, risks, limitations and opportunities you identify on another page.</a:t>
            </a:r>
            <a:endParaRPr/>
          </a:p>
          <a:p>
            <a:pPr indent="0" lvl="0" marL="0" marR="0" rtl="0" algn="l">
              <a:lnSpc>
                <a:spcPct val="116999"/>
              </a:lnSpc>
              <a:spcBef>
                <a:spcPts val="0"/>
              </a:spcBef>
              <a:spcAft>
                <a:spcPts val="0"/>
              </a:spcAft>
              <a:buNone/>
            </a:pPr>
            <a:r>
              <a:rPr b="0" i="0" lang="en-US" sz="1200" u="none" cap="none" strike="noStrike">
                <a:latin typeface="Arial"/>
                <a:ea typeface="Arial"/>
                <a:cs typeface="Arial"/>
                <a:sym typeface="Arial"/>
              </a:rPr>
              <a:t>Highlight the most significant elements.</a:t>
            </a:r>
            <a:endParaRPr/>
          </a:p>
        </p:txBody>
      </p:sp>
    </p:spTree>
  </p:cSld>
  <p:clrMapOvr>
    <a:masterClrMapping/>
  </p:clrMapOvr>
</p:notes>
</file>

<file path=ppt/notesSlides/notesSlide1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56" name="Shape 1656"/>
        <p:cNvGrpSpPr/>
        <p:nvPr/>
      </p:nvGrpSpPr>
      <p:grpSpPr>
        <a:xfrm>
          <a:off x="0" y="0"/>
          <a:ext cx="0" cy="0"/>
          <a:chOff x="0" y="0"/>
          <a:chExt cx="0" cy="0"/>
        </a:xfrm>
      </p:grpSpPr>
      <p:sp>
        <p:nvSpPr>
          <p:cNvPr id="1657" name="Google Shape;1657;p123: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658" name="Google Shape;1658;p12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62" name="Shape 1662"/>
        <p:cNvGrpSpPr/>
        <p:nvPr/>
      </p:nvGrpSpPr>
      <p:grpSpPr>
        <a:xfrm>
          <a:off x="0" y="0"/>
          <a:ext cx="0" cy="0"/>
          <a:chOff x="0" y="0"/>
          <a:chExt cx="0" cy="0"/>
        </a:xfrm>
      </p:grpSpPr>
      <p:sp>
        <p:nvSpPr>
          <p:cNvPr id="1663" name="Google Shape;1663;p124: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664" name="Google Shape;1664;p12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92" name="Shape 1692"/>
        <p:cNvGrpSpPr/>
        <p:nvPr/>
      </p:nvGrpSpPr>
      <p:grpSpPr>
        <a:xfrm>
          <a:off x="0" y="0"/>
          <a:ext cx="0" cy="0"/>
          <a:chOff x="0" y="0"/>
          <a:chExt cx="0" cy="0"/>
        </a:xfrm>
      </p:grpSpPr>
      <p:sp>
        <p:nvSpPr>
          <p:cNvPr id="1693" name="Google Shape;1693;p125: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694" name="Google Shape;1694;p12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02" name="Shape 1702"/>
        <p:cNvGrpSpPr/>
        <p:nvPr/>
      </p:nvGrpSpPr>
      <p:grpSpPr>
        <a:xfrm>
          <a:off x="0" y="0"/>
          <a:ext cx="0" cy="0"/>
          <a:chOff x="0" y="0"/>
          <a:chExt cx="0" cy="0"/>
        </a:xfrm>
      </p:grpSpPr>
      <p:sp>
        <p:nvSpPr>
          <p:cNvPr id="1703" name="Google Shape;1703;p126: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704" name="Google Shape;1704;p12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09" name="Shape 1709"/>
        <p:cNvGrpSpPr/>
        <p:nvPr/>
      </p:nvGrpSpPr>
      <p:grpSpPr>
        <a:xfrm>
          <a:off x="0" y="0"/>
          <a:ext cx="0" cy="0"/>
          <a:chOff x="0" y="0"/>
          <a:chExt cx="0" cy="0"/>
        </a:xfrm>
      </p:grpSpPr>
      <p:sp>
        <p:nvSpPr>
          <p:cNvPr id="1710" name="Google Shape;1710;p127: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711" name="Google Shape;1711;p12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15" name="Shape 1715"/>
        <p:cNvGrpSpPr/>
        <p:nvPr/>
      </p:nvGrpSpPr>
      <p:grpSpPr>
        <a:xfrm>
          <a:off x="0" y="0"/>
          <a:ext cx="0" cy="0"/>
          <a:chOff x="0" y="0"/>
          <a:chExt cx="0" cy="0"/>
        </a:xfrm>
      </p:grpSpPr>
      <p:sp>
        <p:nvSpPr>
          <p:cNvPr id="1716" name="Google Shape;1716;p128: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717" name="Google Shape;1717;p12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10" name="Shape 210"/>
        <p:cNvGrpSpPr/>
        <p:nvPr/>
      </p:nvGrpSpPr>
      <p:grpSpPr>
        <a:xfrm>
          <a:off x="0" y="0"/>
          <a:ext cx="0" cy="0"/>
          <a:chOff x="0" y="0"/>
          <a:chExt cx="0" cy="0"/>
        </a:xfrm>
      </p:grpSpPr>
      <p:sp>
        <p:nvSpPr>
          <p:cNvPr id="211" name="Google Shape;211;p1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212" name="Google Shape;212;p12: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16999"/>
              </a:lnSpc>
              <a:spcBef>
                <a:spcPts val="0"/>
              </a:spcBef>
              <a:spcAft>
                <a:spcPts val="0"/>
              </a:spcAft>
              <a:buNone/>
            </a:pPr>
            <a:r>
              <a:rPr b="1" i="0" lang="en-US" sz="1800" u="none" cap="none" strike="noStrike">
                <a:latin typeface="Arial"/>
                <a:ea typeface="Arial"/>
                <a:cs typeface="Arial"/>
                <a:sym typeface="Arial"/>
              </a:rPr>
              <a:t>2/11		WHY ARE WE HERE? </a:t>
            </a:r>
            <a:r>
              <a:rPr b="0" i="0" lang="en-US" sz="1800" u="none" cap="none" strike="noStrike">
                <a:latin typeface="Arial"/>
                <a:ea typeface="Arial"/>
                <a:cs typeface="Arial"/>
                <a:sym typeface="Arial"/>
              </a:rPr>
              <a:t>/</a:t>
            </a:r>
            <a:r>
              <a:rPr b="1" i="0" lang="en-US" sz="1800" u="none" cap="none" strike="noStrike">
                <a:latin typeface="Arial"/>
                <a:ea typeface="Arial"/>
                <a:cs typeface="Arial"/>
                <a:sym typeface="Arial"/>
              </a:rPr>
              <a:t> Overview (10’)</a:t>
            </a:r>
            <a:endParaRPr/>
          </a:p>
        </p:txBody>
      </p:sp>
    </p:spTree>
  </p:cSld>
  <p:clrMapOvr>
    <a:masterClrMapping/>
  </p:clrMapOvr>
</p:notes>
</file>

<file path=ppt/notesSlides/notesSlide1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25" name="Shape 1725"/>
        <p:cNvGrpSpPr/>
        <p:nvPr/>
      </p:nvGrpSpPr>
      <p:grpSpPr>
        <a:xfrm>
          <a:off x="0" y="0"/>
          <a:ext cx="0" cy="0"/>
          <a:chOff x="0" y="0"/>
          <a:chExt cx="0" cy="0"/>
        </a:xfrm>
      </p:grpSpPr>
      <p:sp>
        <p:nvSpPr>
          <p:cNvPr id="1726" name="Google Shape;1726;p129: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727" name="Google Shape;1727;p12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35" name="Shape 1735"/>
        <p:cNvGrpSpPr/>
        <p:nvPr/>
      </p:nvGrpSpPr>
      <p:grpSpPr>
        <a:xfrm>
          <a:off x="0" y="0"/>
          <a:ext cx="0" cy="0"/>
          <a:chOff x="0" y="0"/>
          <a:chExt cx="0" cy="0"/>
        </a:xfrm>
      </p:grpSpPr>
      <p:sp>
        <p:nvSpPr>
          <p:cNvPr id="1736" name="Google Shape;1736;p130: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737" name="Google Shape;1737;p13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45" name="Shape 1745"/>
        <p:cNvGrpSpPr/>
        <p:nvPr/>
      </p:nvGrpSpPr>
      <p:grpSpPr>
        <a:xfrm>
          <a:off x="0" y="0"/>
          <a:ext cx="0" cy="0"/>
          <a:chOff x="0" y="0"/>
          <a:chExt cx="0" cy="0"/>
        </a:xfrm>
      </p:grpSpPr>
      <p:sp>
        <p:nvSpPr>
          <p:cNvPr id="1746" name="Google Shape;1746;g5e7de5d4f9_0_255: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747" name="Google Shape;1747;g5e7de5d4f9_0_25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53" name="Shape 1753"/>
        <p:cNvGrpSpPr/>
        <p:nvPr/>
      </p:nvGrpSpPr>
      <p:grpSpPr>
        <a:xfrm>
          <a:off x="0" y="0"/>
          <a:ext cx="0" cy="0"/>
          <a:chOff x="0" y="0"/>
          <a:chExt cx="0" cy="0"/>
        </a:xfrm>
      </p:grpSpPr>
      <p:sp>
        <p:nvSpPr>
          <p:cNvPr id="1754" name="Google Shape;1754;g5e7de5d4f9_0_265: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755" name="Google Shape;1755;g5e7de5d4f9_0_26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61" name="Shape 1761"/>
        <p:cNvGrpSpPr/>
        <p:nvPr/>
      </p:nvGrpSpPr>
      <p:grpSpPr>
        <a:xfrm>
          <a:off x="0" y="0"/>
          <a:ext cx="0" cy="0"/>
          <a:chOff x="0" y="0"/>
          <a:chExt cx="0" cy="0"/>
        </a:xfrm>
      </p:grpSpPr>
      <p:sp>
        <p:nvSpPr>
          <p:cNvPr id="1762" name="Google Shape;1762;p133: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763" name="Google Shape;1763;p13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67" name="Shape 1767"/>
        <p:cNvGrpSpPr/>
        <p:nvPr/>
      </p:nvGrpSpPr>
      <p:grpSpPr>
        <a:xfrm>
          <a:off x="0" y="0"/>
          <a:ext cx="0" cy="0"/>
          <a:chOff x="0" y="0"/>
          <a:chExt cx="0" cy="0"/>
        </a:xfrm>
      </p:grpSpPr>
      <p:sp>
        <p:nvSpPr>
          <p:cNvPr id="1768" name="Google Shape;1768;p134: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769" name="Google Shape;1769;p13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73" name="Shape 1773"/>
        <p:cNvGrpSpPr/>
        <p:nvPr/>
      </p:nvGrpSpPr>
      <p:grpSpPr>
        <a:xfrm>
          <a:off x="0" y="0"/>
          <a:ext cx="0" cy="0"/>
          <a:chOff x="0" y="0"/>
          <a:chExt cx="0" cy="0"/>
        </a:xfrm>
      </p:grpSpPr>
      <p:sp>
        <p:nvSpPr>
          <p:cNvPr id="1774" name="Google Shape;1774;p135: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775" name="Google Shape;1775;p13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78" name="Shape 1778"/>
        <p:cNvGrpSpPr/>
        <p:nvPr/>
      </p:nvGrpSpPr>
      <p:grpSpPr>
        <a:xfrm>
          <a:off x="0" y="0"/>
          <a:ext cx="0" cy="0"/>
          <a:chOff x="0" y="0"/>
          <a:chExt cx="0" cy="0"/>
        </a:xfrm>
      </p:grpSpPr>
      <p:sp>
        <p:nvSpPr>
          <p:cNvPr id="1779" name="Google Shape;1779;p136: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780" name="Google Shape;1780;p13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86" name="Shape 1786"/>
        <p:cNvGrpSpPr/>
        <p:nvPr/>
      </p:nvGrpSpPr>
      <p:grpSpPr>
        <a:xfrm>
          <a:off x="0" y="0"/>
          <a:ext cx="0" cy="0"/>
          <a:chOff x="0" y="0"/>
          <a:chExt cx="0" cy="0"/>
        </a:xfrm>
      </p:grpSpPr>
      <p:sp>
        <p:nvSpPr>
          <p:cNvPr id="1787" name="Google Shape;1787;p13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788" name="Google Shape;1788;p137: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16999"/>
              </a:lnSpc>
              <a:spcBef>
                <a:spcPts val="0"/>
              </a:spcBef>
              <a:spcAft>
                <a:spcPts val="0"/>
              </a:spcAft>
              <a:buNone/>
            </a:pPr>
            <a:r>
              <a:rPr b="1" i="0" lang="en-US" sz="1800" u="sng" cap="none" strike="noStrike">
                <a:latin typeface="Arial"/>
                <a:ea typeface="Arial"/>
                <a:cs typeface="Arial"/>
                <a:sym typeface="Arial"/>
              </a:rPr>
              <a:t>19 SLIDES	 PERSONA (45’)</a:t>
            </a:r>
            <a:endParaRPr/>
          </a:p>
        </p:txBody>
      </p:sp>
    </p:spTree>
  </p:cSld>
  <p:clrMapOvr>
    <a:masterClrMapping/>
  </p:clrMapOvr>
</p:notes>
</file>

<file path=ppt/notesSlides/notesSlide1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91" name="Shape 1791"/>
        <p:cNvGrpSpPr/>
        <p:nvPr/>
      </p:nvGrpSpPr>
      <p:grpSpPr>
        <a:xfrm>
          <a:off x="0" y="0"/>
          <a:ext cx="0" cy="0"/>
          <a:chOff x="0" y="0"/>
          <a:chExt cx="0" cy="0"/>
        </a:xfrm>
      </p:grpSpPr>
      <p:sp>
        <p:nvSpPr>
          <p:cNvPr id="1792" name="Google Shape;1792;g5e76e10a33_0_125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793" name="Google Shape;1793;g5e76e10a33_0_1257: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1" lang="en-US" sz="1800">
                <a:latin typeface="Arial"/>
                <a:ea typeface="Arial"/>
                <a:cs typeface="Arial"/>
                <a:sym typeface="Arial"/>
              </a:rPr>
              <a:t>1/19	 PERSONA / Overview of the Persona (10’)</a:t>
            </a:r>
            <a:endParaRPr/>
          </a:p>
          <a:p>
            <a:pPr indent="0" lvl="0" marL="0" marR="0" rtl="0" algn="l">
              <a:lnSpc>
                <a:spcPct val="116999"/>
              </a:lnSpc>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23" name="Shape 223"/>
        <p:cNvGrpSpPr/>
        <p:nvPr/>
      </p:nvGrpSpPr>
      <p:grpSpPr>
        <a:xfrm>
          <a:off x="0" y="0"/>
          <a:ext cx="0" cy="0"/>
          <a:chOff x="0" y="0"/>
          <a:chExt cx="0" cy="0"/>
        </a:xfrm>
      </p:grpSpPr>
      <p:sp>
        <p:nvSpPr>
          <p:cNvPr id="224" name="Google Shape;224;p1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225" name="Google Shape;225;p13: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16999"/>
              </a:lnSpc>
              <a:spcBef>
                <a:spcPts val="0"/>
              </a:spcBef>
              <a:spcAft>
                <a:spcPts val="0"/>
              </a:spcAft>
              <a:buNone/>
            </a:pPr>
            <a:r>
              <a:rPr b="1" i="0" lang="en-US" sz="1800" u="none" cap="none" strike="noStrike">
                <a:latin typeface="Arial"/>
                <a:ea typeface="Arial"/>
                <a:cs typeface="Arial"/>
                <a:sym typeface="Arial"/>
              </a:rPr>
              <a:t>3/11		WHY ARE WE HERE? </a:t>
            </a:r>
            <a:r>
              <a:rPr b="0" i="0" lang="en-US" sz="1800" u="none" cap="none" strike="noStrike">
                <a:latin typeface="Arial"/>
                <a:ea typeface="Arial"/>
                <a:cs typeface="Arial"/>
                <a:sym typeface="Arial"/>
              </a:rPr>
              <a:t>/</a:t>
            </a:r>
            <a:r>
              <a:rPr b="1" i="0" lang="en-US" sz="1800" u="none" cap="none" strike="noStrike">
                <a:latin typeface="Arial"/>
                <a:ea typeface="Arial"/>
                <a:cs typeface="Arial"/>
                <a:sym typeface="Arial"/>
              </a:rPr>
              <a:t> Overview (10’)</a:t>
            </a:r>
            <a:endParaRPr/>
          </a:p>
        </p:txBody>
      </p:sp>
    </p:spTree>
  </p:cSld>
  <p:clrMapOvr>
    <a:masterClrMapping/>
  </p:clrMapOvr>
</p:notes>
</file>

<file path=ppt/notesSlides/notesSlide1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821" name="Shape 1821"/>
        <p:cNvGrpSpPr/>
        <p:nvPr/>
      </p:nvGrpSpPr>
      <p:grpSpPr>
        <a:xfrm>
          <a:off x="0" y="0"/>
          <a:ext cx="0" cy="0"/>
          <a:chOff x="0" y="0"/>
          <a:chExt cx="0" cy="0"/>
        </a:xfrm>
      </p:grpSpPr>
      <p:sp>
        <p:nvSpPr>
          <p:cNvPr id="1822" name="Google Shape;1822;p13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823" name="Google Shape;1823;p139: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16999"/>
              </a:lnSpc>
              <a:spcBef>
                <a:spcPts val="0"/>
              </a:spcBef>
              <a:spcAft>
                <a:spcPts val="0"/>
              </a:spcAft>
              <a:buNone/>
            </a:pPr>
            <a:r>
              <a:rPr b="1" i="0" lang="en-US" sz="1800" u="none" cap="none" strike="noStrike">
                <a:latin typeface="Arial"/>
                <a:ea typeface="Arial"/>
                <a:cs typeface="Arial"/>
                <a:sym typeface="Arial"/>
              </a:rPr>
              <a:t>2/19	 PERSONA / Overview of the Persona (10’)</a:t>
            </a:r>
            <a:endParaRPr/>
          </a:p>
        </p:txBody>
      </p:sp>
    </p:spTree>
  </p:cSld>
  <p:clrMapOvr>
    <a:masterClrMapping/>
  </p:clrMapOvr>
</p:notes>
</file>

<file path=ppt/notesSlides/notesSlide1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828" name="Shape 1828"/>
        <p:cNvGrpSpPr/>
        <p:nvPr/>
      </p:nvGrpSpPr>
      <p:grpSpPr>
        <a:xfrm>
          <a:off x="0" y="0"/>
          <a:ext cx="0" cy="0"/>
          <a:chOff x="0" y="0"/>
          <a:chExt cx="0" cy="0"/>
        </a:xfrm>
      </p:grpSpPr>
      <p:sp>
        <p:nvSpPr>
          <p:cNvPr id="1829" name="Google Shape;1829;p14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830" name="Google Shape;1830;p140: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16999"/>
              </a:lnSpc>
              <a:spcBef>
                <a:spcPts val="0"/>
              </a:spcBef>
              <a:spcAft>
                <a:spcPts val="0"/>
              </a:spcAft>
              <a:buNone/>
            </a:pPr>
            <a:r>
              <a:rPr b="1" i="0" lang="en-US" sz="1800" u="none" cap="none" strike="noStrike">
                <a:latin typeface="Arial"/>
                <a:ea typeface="Arial"/>
                <a:cs typeface="Arial"/>
                <a:sym typeface="Arial"/>
              </a:rPr>
              <a:t>3/19	 PERSONA / Overview of the Persona (10’)</a:t>
            </a:r>
            <a:endParaRPr/>
          </a:p>
          <a:p>
            <a:pPr indent="0" lvl="0" marL="0" marR="0" rtl="0" algn="l">
              <a:lnSpc>
                <a:spcPct val="116999"/>
              </a:lnSpc>
              <a:spcBef>
                <a:spcPts val="0"/>
              </a:spcBef>
              <a:spcAft>
                <a:spcPts val="0"/>
              </a:spcAft>
              <a:buNone/>
            </a:pPr>
            <a:r>
              <a:t/>
            </a:r>
            <a:endParaRPr b="1" i="0" sz="1800" u="none" cap="none" strike="noStrike">
              <a:latin typeface="Arial"/>
              <a:ea typeface="Arial"/>
              <a:cs typeface="Arial"/>
              <a:sym typeface="Arial"/>
            </a:endParaRPr>
          </a:p>
          <a:p>
            <a:pPr indent="0" lvl="0" marL="0" marR="0" rtl="0" algn="l">
              <a:lnSpc>
                <a:spcPct val="116999"/>
              </a:lnSpc>
              <a:spcBef>
                <a:spcPts val="0"/>
              </a:spcBef>
              <a:spcAft>
                <a:spcPts val="0"/>
              </a:spcAft>
              <a:buNone/>
            </a:pPr>
            <a:r>
              <a:rPr b="0" i="0" lang="en-US" sz="1200" u="none" cap="none" strike="noStrike">
                <a:latin typeface="Arial"/>
                <a:ea typeface="Arial"/>
                <a:cs typeface="Arial"/>
                <a:sym typeface="Arial"/>
              </a:rPr>
              <a:t>A Persona is a design tool consisting of making a representation of a person, possible user, with certain characteristics that represents a group of users according to their needs and behaviors.</a:t>
            </a:r>
            <a:br>
              <a:rPr b="0" i="0" lang="en-US" sz="1200" u="none" cap="none" strike="noStrike">
                <a:latin typeface="Arial"/>
                <a:ea typeface="Arial"/>
                <a:cs typeface="Arial"/>
                <a:sym typeface="Arial"/>
              </a:rPr>
            </a:br>
            <a:r>
              <a:rPr b="0" i="0" lang="en-US" sz="1200" u="none" cap="none" strike="noStrike">
                <a:latin typeface="Arial"/>
                <a:ea typeface="Arial"/>
                <a:cs typeface="Arial"/>
                <a:sym typeface="Arial"/>
              </a:rPr>
              <a:t>It is built based on the lessons learned from the research.</a:t>
            </a:r>
            <a:endParaRPr/>
          </a:p>
        </p:txBody>
      </p:sp>
    </p:spTree>
  </p:cSld>
  <p:clrMapOvr>
    <a:masterClrMapping/>
  </p:clrMapOvr>
</p:notes>
</file>

<file path=ppt/notesSlides/notesSlide1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838" name="Shape 1838"/>
        <p:cNvGrpSpPr/>
        <p:nvPr/>
      </p:nvGrpSpPr>
      <p:grpSpPr>
        <a:xfrm>
          <a:off x="0" y="0"/>
          <a:ext cx="0" cy="0"/>
          <a:chOff x="0" y="0"/>
          <a:chExt cx="0" cy="0"/>
        </a:xfrm>
      </p:grpSpPr>
      <p:sp>
        <p:nvSpPr>
          <p:cNvPr id="1839" name="Google Shape;1839;p14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840" name="Google Shape;1840;p141: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16999"/>
              </a:lnSpc>
              <a:spcBef>
                <a:spcPts val="0"/>
              </a:spcBef>
              <a:spcAft>
                <a:spcPts val="0"/>
              </a:spcAft>
              <a:buNone/>
            </a:pPr>
            <a:r>
              <a:rPr b="1" i="0" lang="en-US" sz="1800" u="none" cap="none" strike="noStrike">
                <a:latin typeface="Arial"/>
                <a:ea typeface="Arial"/>
                <a:cs typeface="Arial"/>
                <a:sym typeface="Arial"/>
              </a:rPr>
              <a:t>4/19	 PERSONA / Overview of the Persona (10’)</a:t>
            </a:r>
            <a:endParaRPr/>
          </a:p>
          <a:p>
            <a:pPr indent="0" lvl="0" marL="0" marR="0" rtl="0" algn="l">
              <a:lnSpc>
                <a:spcPct val="116999"/>
              </a:lnSpc>
              <a:spcBef>
                <a:spcPts val="0"/>
              </a:spcBef>
              <a:spcAft>
                <a:spcPts val="0"/>
              </a:spcAft>
              <a:buNone/>
            </a:pPr>
            <a:r>
              <a:t/>
            </a:r>
            <a:endParaRPr b="1" i="0" sz="1800" u="none" cap="none" strike="noStrike">
              <a:latin typeface="Arial"/>
              <a:ea typeface="Arial"/>
              <a:cs typeface="Arial"/>
              <a:sym typeface="Arial"/>
            </a:endParaRPr>
          </a:p>
          <a:p>
            <a:pPr indent="0" lvl="0" marL="0" marR="0" rtl="0" algn="l">
              <a:lnSpc>
                <a:spcPct val="116999"/>
              </a:lnSpc>
              <a:spcBef>
                <a:spcPts val="0"/>
              </a:spcBef>
              <a:spcAft>
                <a:spcPts val="0"/>
              </a:spcAft>
              <a:buNone/>
            </a:pPr>
            <a:r>
              <a:rPr b="0" i="0" lang="en-US" sz="1200" u="none" cap="none" strike="noStrike">
                <a:latin typeface="Arial"/>
                <a:ea typeface="Arial"/>
                <a:cs typeface="Arial"/>
                <a:sym typeface="Arial"/>
              </a:rPr>
              <a:t>A Persona is a design tool consisting of making a representation of a person, possible user, with certain characteristics that represents a group of users according to their needs and behaviors.</a:t>
            </a:r>
            <a:br>
              <a:rPr b="0" i="0" lang="en-US" sz="1200" u="none" cap="none" strike="noStrike">
                <a:latin typeface="Arial"/>
                <a:ea typeface="Arial"/>
                <a:cs typeface="Arial"/>
                <a:sym typeface="Arial"/>
              </a:rPr>
            </a:br>
            <a:r>
              <a:rPr b="0" i="0" lang="en-US" sz="1200" u="none" cap="none" strike="noStrike">
                <a:latin typeface="Arial"/>
                <a:ea typeface="Arial"/>
                <a:cs typeface="Arial"/>
                <a:sym typeface="Arial"/>
              </a:rPr>
              <a:t>It is built based on the lessons learned from the research.</a:t>
            </a:r>
            <a:endParaRPr/>
          </a:p>
        </p:txBody>
      </p:sp>
    </p:spTree>
  </p:cSld>
  <p:clrMapOvr>
    <a:masterClrMapping/>
  </p:clrMapOvr>
</p:notes>
</file>

<file path=ppt/notesSlides/notesSlide1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845" name="Shape 1845"/>
        <p:cNvGrpSpPr/>
        <p:nvPr/>
      </p:nvGrpSpPr>
      <p:grpSpPr>
        <a:xfrm>
          <a:off x="0" y="0"/>
          <a:ext cx="0" cy="0"/>
          <a:chOff x="0" y="0"/>
          <a:chExt cx="0" cy="0"/>
        </a:xfrm>
      </p:grpSpPr>
      <p:sp>
        <p:nvSpPr>
          <p:cNvPr id="1846" name="Google Shape;1846;p14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847" name="Google Shape;1847;p142: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16999"/>
              </a:lnSpc>
              <a:spcBef>
                <a:spcPts val="0"/>
              </a:spcBef>
              <a:spcAft>
                <a:spcPts val="0"/>
              </a:spcAft>
              <a:buNone/>
            </a:pPr>
            <a:r>
              <a:rPr b="1" i="0" lang="en-US" sz="1800" u="none" cap="none" strike="noStrike">
                <a:latin typeface="Arial"/>
                <a:ea typeface="Arial"/>
                <a:cs typeface="Arial"/>
                <a:sym typeface="Arial"/>
              </a:rPr>
              <a:t>5/19	 PERSONA / Overview of the Persona (10’)</a:t>
            </a:r>
            <a:endParaRPr/>
          </a:p>
          <a:p>
            <a:pPr indent="0" lvl="0" marL="0" marR="0" rtl="0" algn="l">
              <a:lnSpc>
                <a:spcPct val="116999"/>
              </a:lnSpc>
              <a:spcBef>
                <a:spcPts val="0"/>
              </a:spcBef>
              <a:spcAft>
                <a:spcPts val="0"/>
              </a:spcAft>
              <a:buNone/>
            </a:pPr>
            <a:r>
              <a:t/>
            </a:r>
            <a:endParaRPr b="1" i="0" sz="1800" u="none" cap="none" strike="noStrike">
              <a:latin typeface="Arial"/>
              <a:ea typeface="Arial"/>
              <a:cs typeface="Arial"/>
              <a:sym typeface="Arial"/>
            </a:endParaRPr>
          </a:p>
          <a:p>
            <a:pPr indent="0" lvl="0" marL="0" marR="0" rtl="0" algn="l">
              <a:lnSpc>
                <a:spcPct val="116999"/>
              </a:lnSpc>
              <a:spcBef>
                <a:spcPts val="0"/>
              </a:spcBef>
              <a:spcAft>
                <a:spcPts val="0"/>
              </a:spcAft>
              <a:buNone/>
            </a:pPr>
            <a:r>
              <a:rPr b="0" i="0" lang="en-US" sz="1200" u="none" cap="none" strike="noStrike">
                <a:latin typeface="Arial"/>
                <a:ea typeface="Arial"/>
                <a:cs typeface="Arial"/>
                <a:sym typeface="Arial"/>
              </a:rPr>
              <a:t>What’s the point of a Persona?</a:t>
            </a:r>
            <a:endParaRPr/>
          </a:p>
          <a:p>
            <a:pPr indent="0" lvl="0" marL="0" marR="0" rtl="0" algn="l">
              <a:lnSpc>
                <a:spcPct val="116999"/>
              </a:lnSpc>
              <a:spcBef>
                <a:spcPts val="0"/>
              </a:spcBef>
              <a:spcAft>
                <a:spcPts val="0"/>
              </a:spcAft>
              <a:buNone/>
            </a:pPr>
            <a:r>
              <a:t/>
            </a:r>
            <a:endParaRPr b="0" i="0" sz="1200" u="none" cap="none" strike="noStrike">
              <a:latin typeface="Arial"/>
              <a:ea typeface="Arial"/>
              <a:cs typeface="Arial"/>
              <a:sym typeface="Arial"/>
            </a:endParaRPr>
          </a:p>
          <a:p>
            <a:pPr indent="0" lvl="0" marL="0" marR="0" rtl="0" algn="l">
              <a:lnSpc>
                <a:spcPct val="116999"/>
              </a:lnSpc>
              <a:spcBef>
                <a:spcPts val="0"/>
              </a:spcBef>
              <a:spcAft>
                <a:spcPts val="0"/>
              </a:spcAft>
              <a:buNone/>
            </a:pPr>
            <a:r>
              <a:rPr b="0" i="0" lang="en-US" sz="1200" u="none" cap="none" strike="noStrike">
                <a:latin typeface="Arial"/>
                <a:ea typeface="Arial"/>
                <a:cs typeface="Arial"/>
                <a:sym typeface="Arial"/>
              </a:rPr>
              <a:t>To synthesize learnings from Design Research</a:t>
            </a:r>
            <a:endParaRPr/>
          </a:p>
          <a:p>
            <a:pPr indent="0" lvl="0" marL="0" marR="0" rtl="0" algn="l">
              <a:lnSpc>
                <a:spcPct val="116999"/>
              </a:lnSpc>
              <a:spcBef>
                <a:spcPts val="0"/>
              </a:spcBef>
              <a:spcAft>
                <a:spcPts val="0"/>
              </a:spcAft>
              <a:buNone/>
            </a:pPr>
            <a:r>
              <a:rPr b="0" i="0" lang="en-US" sz="1200" u="none" cap="none" strike="noStrike">
                <a:latin typeface="Arial"/>
                <a:ea typeface="Arial"/>
                <a:cs typeface="Arial"/>
                <a:sym typeface="Arial"/>
              </a:rPr>
              <a:t>To generate empathy with the users</a:t>
            </a:r>
            <a:endParaRPr/>
          </a:p>
          <a:p>
            <a:pPr indent="0" lvl="0" marL="0" marR="0" rtl="0" algn="l">
              <a:lnSpc>
                <a:spcPct val="116999"/>
              </a:lnSpc>
              <a:spcBef>
                <a:spcPts val="0"/>
              </a:spcBef>
              <a:spcAft>
                <a:spcPts val="0"/>
              </a:spcAft>
              <a:buNone/>
            </a:pPr>
            <a:r>
              <a:rPr b="0" i="0" lang="en-US" sz="1200" u="none" cap="none" strike="noStrike">
                <a:latin typeface="Arial"/>
                <a:ea typeface="Arial"/>
                <a:cs typeface="Arial"/>
                <a:sym typeface="Arial"/>
              </a:rPr>
              <a:t>To direct the design and product/service</a:t>
            </a:r>
            <a:endParaRPr/>
          </a:p>
          <a:p>
            <a:pPr indent="0" lvl="0" marL="0" marR="0" rtl="0" algn="l">
              <a:lnSpc>
                <a:spcPct val="116999"/>
              </a:lnSpc>
              <a:spcBef>
                <a:spcPts val="0"/>
              </a:spcBef>
              <a:spcAft>
                <a:spcPts val="0"/>
              </a:spcAft>
              <a:buNone/>
            </a:pPr>
            <a:r>
              <a:rPr b="0" i="0" lang="en-US" sz="1200" u="none" cap="none" strike="noStrike">
                <a:latin typeface="Arial"/>
                <a:ea typeface="Arial"/>
                <a:cs typeface="Arial"/>
                <a:sym typeface="Arial"/>
              </a:rPr>
              <a:t>To stimulate the team’s creativity, help break molds or prejudices or beliefs,</a:t>
            </a:r>
            <a:endParaRPr/>
          </a:p>
          <a:p>
            <a:pPr indent="0" lvl="0" marL="0" marR="0" rtl="0" algn="l">
              <a:lnSpc>
                <a:spcPct val="116999"/>
              </a:lnSpc>
              <a:spcBef>
                <a:spcPts val="0"/>
              </a:spcBef>
              <a:spcAft>
                <a:spcPts val="0"/>
              </a:spcAft>
              <a:buNone/>
            </a:pPr>
            <a:r>
              <a:rPr b="0" i="0" lang="en-US" sz="1200" u="none" cap="none" strike="noStrike">
                <a:latin typeface="Arial"/>
                <a:ea typeface="Arial"/>
                <a:cs typeface="Arial"/>
                <a:sym typeface="Arial"/>
              </a:rPr>
              <a:t>To bear in mind the learnings from the research </a:t>
            </a:r>
            <a:endParaRPr/>
          </a:p>
          <a:p>
            <a:pPr indent="0" lvl="0" marL="0" marR="0" rtl="0" algn="l">
              <a:lnSpc>
                <a:spcPct val="116999"/>
              </a:lnSpc>
              <a:spcBef>
                <a:spcPts val="0"/>
              </a:spcBef>
              <a:spcAft>
                <a:spcPts val="0"/>
              </a:spcAft>
              <a:buNone/>
            </a:pPr>
            <a:r>
              <a:rPr b="0" i="0" lang="en-US" sz="1200" u="none" cap="none" strike="noStrike">
                <a:latin typeface="Arial"/>
                <a:ea typeface="Arial"/>
                <a:cs typeface="Arial"/>
                <a:sym typeface="Arial"/>
              </a:rPr>
              <a:t>To start a conversation around the design</a:t>
            </a:r>
            <a:endParaRPr/>
          </a:p>
          <a:p>
            <a:pPr indent="0" lvl="0" marL="0" marR="0" rtl="0" algn="l">
              <a:lnSpc>
                <a:spcPct val="116999"/>
              </a:lnSpc>
              <a:spcBef>
                <a:spcPts val="0"/>
              </a:spcBef>
              <a:spcAft>
                <a:spcPts val="0"/>
              </a:spcAft>
              <a:buNone/>
            </a:pPr>
            <a:r>
              <a:rPr b="0" i="0" lang="en-US" sz="1200" u="none" cap="none" strike="noStrike">
                <a:latin typeface="Arial"/>
                <a:ea typeface="Arial"/>
                <a:cs typeface="Arial"/>
                <a:sym typeface="Arial"/>
              </a:rPr>
              <a:t>As a tool for storytelling</a:t>
            </a:r>
            <a:endParaRPr/>
          </a:p>
          <a:p>
            <a:pPr indent="0" lvl="0" marL="0" marR="0" rtl="0" algn="l">
              <a:lnSpc>
                <a:spcPct val="116999"/>
              </a:lnSpc>
              <a:spcBef>
                <a:spcPts val="0"/>
              </a:spcBef>
              <a:spcAft>
                <a:spcPts val="0"/>
              </a:spcAft>
              <a:buNone/>
            </a:pPr>
            <a:r>
              <a:rPr b="0" i="0" lang="en-US" sz="1200" u="none" cap="none" strike="noStrike">
                <a:latin typeface="Arial"/>
                <a:ea typeface="Arial"/>
                <a:cs typeface="Arial"/>
                <a:sym typeface="Arial"/>
              </a:rPr>
              <a:t>To generate agreements and compromise with the design</a:t>
            </a:r>
            <a:endParaRPr/>
          </a:p>
          <a:p>
            <a:pPr indent="0" lvl="0" marL="0" marR="0" rtl="0" algn="l">
              <a:lnSpc>
                <a:spcPct val="116999"/>
              </a:lnSpc>
              <a:spcBef>
                <a:spcPts val="0"/>
              </a:spcBef>
              <a:spcAft>
                <a:spcPts val="0"/>
              </a:spcAft>
              <a:buNone/>
            </a:pPr>
            <a:r>
              <a:rPr b="0" i="0" lang="en-US" sz="1200" u="none" cap="none" strike="noStrike">
                <a:latin typeface="Arial"/>
                <a:ea typeface="Arial"/>
                <a:cs typeface="Arial"/>
                <a:sym typeface="Arial"/>
              </a:rPr>
              <a:t>To test the efficacy of a design</a:t>
            </a:r>
            <a:endParaRPr/>
          </a:p>
          <a:p>
            <a:pPr indent="0" lvl="0" marL="0" marR="0" rtl="0" algn="l">
              <a:lnSpc>
                <a:spcPct val="116999"/>
              </a:lnSpc>
              <a:spcBef>
                <a:spcPts val="0"/>
              </a:spcBef>
              <a:spcAft>
                <a:spcPts val="0"/>
              </a:spcAft>
              <a:buNone/>
            </a:pPr>
            <a:r>
              <a:rPr b="0" i="0" lang="en-US" sz="1200" u="none" cap="none" strike="noStrike">
                <a:latin typeface="Arial"/>
                <a:ea typeface="Arial"/>
                <a:cs typeface="Arial"/>
                <a:sym typeface="Arial"/>
              </a:rPr>
              <a:t>What’s the point of a Persona?</a:t>
            </a:r>
            <a:endParaRPr/>
          </a:p>
        </p:txBody>
      </p:sp>
    </p:spTree>
  </p:cSld>
  <p:clrMapOvr>
    <a:masterClrMapping/>
  </p:clrMapOvr>
</p:notes>
</file>

<file path=ppt/notesSlides/notesSlide1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852" name="Shape 1852"/>
        <p:cNvGrpSpPr/>
        <p:nvPr/>
      </p:nvGrpSpPr>
      <p:grpSpPr>
        <a:xfrm>
          <a:off x="0" y="0"/>
          <a:ext cx="0" cy="0"/>
          <a:chOff x="0" y="0"/>
          <a:chExt cx="0" cy="0"/>
        </a:xfrm>
      </p:grpSpPr>
      <p:sp>
        <p:nvSpPr>
          <p:cNvPr id="1853" name="Google Shape;1853;p14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854" name="Google Shape;1854;p143: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16999"/>
              </a:lnSpc>
              <a:spcBef>
                <a:spcPts val="0"/>
              </a:spcBef>
              <a:spcAft>
                <a:spcPts val="0"/>
              </a:spcAft>
              <a:buNone/>
            </a:pPr>
            <a:r>
              <a:rPr b="1" i="0" lang="en-US" sz="1800" u="none" cap="none" strike="noStrike">
                <a:latin typeface="Arial"/>
                <a:ea typeface="Arial"/>
                <a:cs typeface="Arial"/>
                <a:sym typeface="Arial"/>
              </a:rPr>
              <a:t>6/19 PERSONA / Overview of the Persona (10’)</a:t>
            </a:r>
            <a:endParaRPr/>
          </a:p>
        </p:txBody>
      </p:sp>
    </p:spTree>
  </p:cSld>
  <p:clrMapOvr>
    <a:masterClrMapping/>
  </p:clrMapOvr>
</p:notes>
</file>

<file path=ppt/notesSlides/notesSlide1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857" name="Shape 1857"/>
        <p:cNvGrpSpPr/>
        <p:nvPr/>
      </p:nvGrpSpPr>
      <p:grpSpPr>
        <a:xfrm>
          <a:off x="0" y="0"/>
          <a:ext cx="0" cy="0"/>
          <a:chOff x="0" y="0"/>
          <a:chExt cx="0" cy="0"/>
        </a:xfrm>
      </p:grpSpPr>
      <p:sp>
        <p:nvSpPr>
          <p:cNvPr id="1858" name="Google Shape;1858;p14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859" name="Google Shape;1859;p144: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16999"/>
              </a:lnSpc>
              <a:spcBef>
                <a:spcPts val="0"/>
              </a:spcBef>
              <a:spcAft>
                <a:spcPts val="0"/>
              </a:spcAft>
              <a:buNone/>
            </a:pPr>
            <a:r>
              <a:rPr b="1" i="0" lang="en-US" sz="1800" u="none" cap="none" strike="noStrike">
                <a:latin typeface="Arial"/>
                <a:ea typeface="Arial"/>
                <a:cs typeface="Arial"/>
                <a:sym typeface="Arial"/>
              </a:rPr>
              <a:t>7/19	 PERSONA / Overview of the Persona (10’)</a:t>
            </a:r>
            <a:endParaRPr/>
          </a:p>
        </p:txBody>
      </p:sp>
    </p:spTree>
  </p:cSld>
  <p:clrMapOvr>
    <a:masterClrMapping/>
  </p:clrMapOvr>
</p:notes>
</file>

<file path=ppt/notesSlides/notesSlide1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863" name="Shape 1863"/>
        <p:cNvGrpSpPr/>
        <p:nvPr/>
      </p:nvGrpSpPr>
      <p:grpSpPr>
        <a:xfrm>
          <a:off x="0" y="0"/>
          <a:ext cx="0" cy="0"/>
          <a:chOff x="0" y="0"/>
          <a:chExt cx="0" cy="0"/>
        </a:xfrm>
      </p:grpSpPr>
      <p:sp>
        <p:nvSpPr>
          <p:cNvPr id="1864" name="Google Shape;1864;p14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865" name="Google Shape;1865;p145: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16999"/>
              </a:lnSpc>
              <a:spcBef>
                <a:spcPts val="0"/>
              </a:spcBef>
              <a:spcAft>
                <a:spcPts val="0"/>
              </a:spcAft>
              <a:buNone/>
            </a:pPr>
            <a:r>
              <a:rPr b="1" i="0" lang="en-US" sz="1800" u="none" cap="none" strike="noStrike">
                <a:latin typeface="Arial"/>
                <a:ea typeface="Arial"/>
                <a:cs typeface="Arial"/>
                <a:sym typeface="Arial"/>
              </a:rPr>
              <a:t>8/19	 PERSONA / EXAMPLE: BBVA Persona (5’)</a:t>
            </a:r>
            <a:endParaRPr/>
          </a:p>
        </p:txBody>
      </p:sp>
    </p:spTree>
  </p:cSld>
  <p:clrMapOvr>
    <a:masterClrMapping/>
  </p:clrMapOvr>
</p:notes>
</file>

<file path=ppt/notesSlides/notesSlide1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869" name="Shape 1869"/>
        <p:cNvGrpSpPr/>
        <p:nvPr/>
      </p:nvGrpSpPr>
      <p:grpSpPr>
        <a:xfrm>
          <a:off x="0" y="0"/>
          <a:ext cx="0" cy="0"/>
          <a:chOff x="0" y="0"/>
          <a:chExt cx="0" cy="0"/>
        </a:xfrm>
      </p:grpSpPr>
      <p:sp>
        <p:nvSpPr>
          <p:cNvPr id="1870" name="Google Shape;1870;p14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871" name="Google Shape;1871;p146: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16999"/>
              </a:lnSpc>
              <a:spcBef>
                <a:spcPts val="0"/>
              </a:spcBef>
              <a:spcAft>
                <a:spcPts val="0"/>
              </a:spcAft>
              <a:buNone/>
            </a:pPr>
            <a:r>
              <a:rPr b="1" i="0" lang="en-US" sz="1800" u="none" cap="none" strike="noStrike">
                <a:latin typeface="Arial"/>
                <a:ea typeface="Arial"/>
                <a:cs typeface="Arial"/>
                <a:sym typeface="Arial"/>
              </a:rPr>
              <a:t>9/19 PERSONA / EXAMPLE: BBVA Persona (5’)</a:t>
            </a:r>
            <a:endParaRPr/>
          </a:p>
        </p:txBody>
      </p:sp>
    </p:spTree>
  </p:cSld>
  <p:clrMapOvr>
    <a:masterClrMapping/>
  </p:clrMapOvr>
</p:notes>
</file>

<file path=ppt/notesSlides/notesSlide1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878" name="Shape 1878"/>
        <p:cNvGrpSpPr/>
        <p:nvPr/>
      </p:nvGrpSpPr>
      <p:grpSpPr>
        <a:xfrm>
          <a:off x="0" y="0"/>
          <a:ext cx="0" cy="0"/>
          <a:chOff x="0" y="0"/>
          <a:chExt cx="0" cy="0"/>
        </a:xfrm>
      </p:grpSpPr>
      <p:sp>
        <p:nvSpPr>
          <p:cNvPr id="1879" name="Google Shape;1879;p14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880" name="Google Shape;1880;p147: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16999"/>
              </a:lnSpc>
              <a:spcBef>
                <a:spcPts val="0"/>
              </a:spcBef>
              <a:spcAft>
                <a:spcPts val="0"/>
              </a:spcAft>
              <a:buNone/>
            </a:pPr>
            <a:r>
              <a:rPr b="1" i="0" lang="en-US" sz="1800" u="none" cap="none" strike="noStrike">
                <a:latin typeface="Arial"/>
                <a:ea typeface="Arial"/>
                <a:cs typeface="Arial"/>
                <a:sym typeface="Arial"/>
              </a:rPr>
              <a:t>10/19	 PERSONA / EXAMPLE: BBVA Persona (5’)</a:t>
            </a:r>
            <a:endParaRPr/>
          </a:p>
        </p:txBody>
      </p:sp>
    </p:spTree>
  </p:cSld>
  <p:clrMapOvr>
    <a:masterClrMapping/>
  </p:clrMapOvr>
</p:notes>
</file>

<file path=ppt/notesSlides/notesSlide1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889" name="Shape 1889"/>
        <p:cNvGrpSpPr/>
        <p:nvPr/>
      </p:nvGrpSpPr>
      <p:grpSpPr>
        <a:xfrm>
          <a:off x="0" y="0"/>
          <a:ext cx="0" cy="0"/>
          <a:chOff x="0" y="0"/>
          <a:chExt cx="0" cy="0"/>
        </a:xfrm>
      </p:grpSpPr>
      <p:sp>
        <p:nvSpPr>
          <p:cNvPr id="1890" name="Google Shape;1890;p14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891" name="Google Shape;1891;p148: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16999"/>
              </a:lnSpc>
              <a:spcBef>
                <a:spcPts val="0"/>
              </a:spcBef>
              <a:spcAft>
                <a:spcPts val="0"/>
              </a:spcAft>
              <a:buNone/>
            </a:pPr>
            <a:r>
              <a:rPr b="1" i="0" lang="en-US" sz="1800" u="none" cap="none" strike="noStrike">
                <a:latin typeface="Arial"/>
                <a:ea typeface="Arial"/>
                <a:cs typeface="Arial"/>
                <a:sym typeface="Arial"/>
              </a:rPr>
              <a:t>11/19	 PERSONA / EXAMPLE: BBVA Persona (5’)</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30" name="Shape 230"/>
        <p:cNvGrpSpPr/>
        <p:nvPr/>
      </p:nvGrpSpPr>
      <p:grpSpPr>
        <a:xfrm>
          <a:off x="0" y="0"/>
          <a:ext cx="0" cy="0"/>
          <a:chOff x="0" y="0"/>
          <a:chExt cx="0" cy="0"/>
        </a:xfrm>
      </p:grpSpPr>
      <p:sp>
        <p:nvSpPr>
          <p:cNvPr id="231" name="Google Shape;231;p1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232" name="Google Shape;232;p14: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16999"/>
              </a:lnSpc>
              <a:spcBef>
                <a:spcPts val="0"/>
              </a:spcBef>
              <a:spcAft>
                <a:spcPts val="0"/>
              </a:spcAft>
              <a:buNone/>
            </a:pPr>
            <a:r>
              <a:rPr b="1" i="0" lang="en-US" sz="1800" u="none" cap="none" strike="noStrike">
                <a:latin typeface="Arial"/>
                <a:ea typeface="Arial"/>
                <a:cs typeface="Arial"/>
                <a:sym typeface="Arial"/>
              </a:rPr>
              <a:t>4/11		WHY ARE WE HERE? </a:t>
            </a:r>
            <a:r>
              <a:rPr b="0" i="0" lang="en-US" sz="1800" u="none" cap="none" strike="noStrike">
                <a:latin typeface="Arial"/>
                <a:ea typeface="Arial"/>
                <a:cs typeface="Arial"/>
                <a:sym typeface="Arial"/>
              </a:rPr>
              <a:t>/</a:t>
            </a:r>
            <a:r>
              <a:rPr b="1" i="0" lang="en-US" sz="1800" u="none" cap="none" strike="noStrike">
                <a:latin typeface="Arial"/>
                <a:ea typeface="Arial"/>
                <a:cs typeface="Arial"/>
                <a:sym typeface="Arial"/>
              </a:rPr>
              <a:t> Overview (10’)</a:t>
            </a:r>
            <a:endParaRPr/>
          </a:p>
        </p:txBody>
      </p:sp>
    </p:spTree>
  </p:cSld>
  <p:clrMapOvr>
    <a:masterClrMapping/>
  </p:clrMapOvr>
</p:notes>
</file>

<file path=ppt/notesSlides/notesSlide1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900" name="Shape 1900"/>
        <p:cNvGrpSpPr/>
        <p:nvPr/>
      </p:nvGrpSpPr>
      <p:grpSpPr>
        <a:xfrm>
          <a:off x="0" y="0"/>
          <a:ext cx="0" cy="0"/>
          <a:chOff x="0" y="0"/>
          <a:chExt cx="0" cy="0"/>
        </a:xfrm>
      </p:grpSpPr>
      <p:sp>
        <p:nvSpPr>
          <p:cNvPr id="1901" name="Google Shape;1901;p14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902" name="Google Shape;1902;p149: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16999"/>
              </a:lnSpc>
              <a:spcBef>
                <a:spcPts val="0"/>
              </a:spcBef>
              <a:spcAft>
                <a:spcPts val="0"/>
              </a:spcAft>
              <a:buNone/>
            </a:pPr>
            <a:r>
              <a:rPr b="1" i="0" lang="en-US" sz="1800" u="none" cap="none" strike="noStrike">
                <a:latin typeface="Arial"/>
                <a:ea typeface="Arial"/>
                <a:cs typeface="Arial"/>
                <a:sym typeface="Arial"/>
              </a:rPr>
              <a:t>12/19	 PERSONA / EXAMPLE: BBVA Persona (5’)</a:t>
            </a:r>
            <a:endParaRPr/>
          </a:p>
        </p:txBody>
      </p:sp>
    </p:spTree>
  </p:cSld>
  <p:clrMapOvr>
    <a:masterClrMapping/>
  </p:clrMapOvr>
</p:notes>
</file>

<file path=ppt/notesSlides/notesSlide1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911" name="Shape 1911"/>
        <p:cNvGrpSpPr/>
        <p:nvPr/>
      </p:nvGrpSpPr>
      <p:grpSpPr>
        <a:xfrm>
          <a:off x="0" y="0"/>
          <a:ext cx="0" cy="0"/>
          <a:chOff x="0" y="0"/>
          <a:chExt cx="0" cy="0"/>
        </a:xfrm>
      </p:grpSpPr>
      <p:sp>
        <p:nvSpPr>
          <p:cNvPr id="1912" name="Google Shape;1912;p15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913" name="Google Shape;1913;p150: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16999"/>
              </a:lnSpc>
              <a:spcBef>
                <a:spcPts val="0"/>
              </a:spcBef>
              <a:spcAft>
                <a:spcPts val="0"/>
              </a:spcAft>
              <a:buNone/>
            </a:pPr>
            <a:r>
              <a:rPr b="1" i="0" lang="en-US" sz="1800" u="none" cap="none" strike="noStrike">
                <a:latin typeface="Arial"/>
                <a:ea typeface="Arial"/>
                <a:cs typeface="Arial"/>
                <a:sym typeface="Arial"/>
              </a:rPr>
              <a:t>13/19	 PERSONA / EXAMPLE: BBVA Persona (5’)</a:t>
            </a:r>
            <a:endParaRPr/>
          </a:p>
        </p:txBody>
      </p:sp>
    </p:spTree>
  </p:cSld>
  <p:clrMapOvr>
    <a:masterClrMapping/>
  </p:clrMapOvr>
</p:notes>
</file>

<file path=ppt/notesSlides/notesSlide1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923" name="Shape 1923"/>
        <p:cNvGrpSpPr/>
        <p:nvPr/>
      </p:nvGrpSpPr>
      <p:grpSpPr>
        <a:xfrm>
          <a:off x="0" y="0"/>
          <a:ext cx="0" cy="0"/>
          <a:chOff x="0" y="0"/>
          <a:chExt cx="0" cy="0"/>
        </a:xfrm>
      </p:grpSpPr>
      <p:sp>
        <p:nvSpPr>
          <p:cNvPr id="1924" name="Google Shape;1924;p15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925" name="Google Shape;1925;p151: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16999"/>
              </a:lnSpc>
              <a:spcBef>
                <a:spcPts val="0"/>
              </a:spcBef>
              <a:spcAft>
                <a:spcPts val="0"/>
              </a:spcAft>
              <a:buNone/>
            </a:pPr>
            <a:r>
              <a:rPr b="1" i="0" lang="en-US" sz="1800" u="none" cap="none" strike="noStrike">
                <a:latin typeface="Arial"/>
                <a:ea typeface="Arial"/>
                <a:cs typeface="Arial"/>
                <a:sym typeface="Arial"/>
              </a:rPr>
              <a:t>14/19	 PERSONA / EXAMPLE: BBVA Persona (5’)</a:t>
            </a:r>
            <a:endParaRPr/>
          </a:p>
        </p:txBody>
      </p:sp>
    </p:spTree>
  </p:cSld>
  <p:clrMapOvr>
    <a:masterClrMapping/>
  </p:clrMapOvr>
</p:notes>
</file>

<file path=ppt/notesSlides/notesSlide1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934" name="Shape 1934"/>
        <p:cNvGrpSpPr/>
        <p:nvPr/>
      </p:nvGrpSpPr>
      <p:grpSpPr>
        <a:xfrm>
          <a:off x="0" y="0"/>
          <a:ext cx="0" cy="0"/>
          <a:chOff x="0" y="0"/>
          <a:chExt cx="0" cy="0"/>
        </a:xfrm>
      </p:grpSpPr>
      <p:sp>
        <p:nvSpPr>
          <p:cNvPr id="1935" name="Google Shape;1935;p15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936" name="Google Shape;1936;p152: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16999"/>
              </a:lnSpc>
              <a:spcBef>
                <a:spcPts val="0"/>
              </a:spcBef>
              <a:spcAft>
                <a:spcPts val="0"/>
              </a:spcAft>
              <a:buNone/>
            </a:pPr>
            <a:r>
              <a:rPr b="1" i="0" lang="en-US" sz="1800" u="none" cap="none" strike="noStrike">
                <a:latin typeface="Arial"/>
                <a:ea typeface="Arial"/>
                <a:cs typeface="Arial"/>
                <a:sym typeface="Arial"/>
              </a:rPr>
              <a:t>15/19	 PERSONA / EXAMPLE: BBVA Persona (5’)</a:t>
            </a:r>
            <a:endParaRPr/>
          </a:p>
        </p:txBody>
      </p:sp>
    </p:spTree>
  </p:cSld>
  <p:clrMapOvr>
    <a:masterClrMapping/>
  </p:clrMapOvr>
</p:notes>
</file>

<file path=ppt/notesSlides/notesSlide1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943" name="Shape 1943"/>
        <p:cNvGrpSpPr/>
        <p:nvPr/>
      </p:nvGrpSpPr>
      <p:grpSpPr>
        <a:xfrm>
          <a:off x="0" y="0"/>
          <a:ext cx="0" cy="0"/>
          <a:chOff x="0" y="0"/>
          <a:chExt cx="0" cy="0"/>
        </a:xfrm>
      </p:grpSpPr>
      <p:sp>
        <p:nvSpPr>
          <p:cNvPr id="1944" name="Google Shape;1944;p15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945" name="Google Shape;1945;p153: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16999"/>
              </a:lnSpc>
              <a:spcBef>
                <a:spcPts val="0"/>
              </a:spcBef>
              <a:spcAft>
                <a:spcPts val="0"/>
              </a:spcAft>
              <a:buNone/>
            </a:pPr>
            <a:r>
              <a:rPr b="1" i="0" lang="en-US" sz="1800" u="none" cap="none" strike="noStrike">
                <a:latin typeface="Arial"/>
                <a:ea typeface="Arial"/>
                <a:cs typeface="Arial"/>
                <a:sym typeface="Arial"/>
              </a:rPr>
              <a:t>16/19	 PERSONA / EXAMPLE: BBVA Persona (5’)</a:t>
            </a:r>
            <a:endParaRPr/>
          </a:p>
        </p:txBody>
      </p:sp>
    </p:spTree>
  </p:cSld>
  <p:clrMapOvr>
    <a:masterClrMapping/>
  </p:clrMapOvr>
</p:notes>
</file>

<file path=ppt/notesSlides/notesSlide1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948" name="Shape 1948"/>
        <p:cNvGrpSpPr/>
        <p:nvPr/>
      </p:nvGrpSpPr>
      <p:grpSpPr>
        <a:xfrm>
          <a:off x="0" y="0"/>
          <a:ext cx="0" cy="0"/>
          <a:chOff x="0" y="0"/>
          <a:chExt cx="0" cy="0"/>
        </a:xfrm>
      </p:grpSpPr>
      <p:sp>
        <p:nvSpPr>
          <p:cNvPr id="1949" name="Google Shape;1949;p15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950" name="Google Shape;1950;p154: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16999"/>
              </a:lnSpc>
              <a:spcBef>
                <a:spcPts val="0"/>
              </a:spcBef>
              <a:spcAft>
                <a:spcPts val="0"/>
              </a:spcAft>
              <a:buNone/>
            </a:pPr>
            <a:r>
              <a:rPr b="1" i="0" lang="en-US" sz="1800" u="none" cap="none" strike="noStrike">
                <a:latin typeface="Arial"/>
                <a:ea typeface="Arial"/>
                <a:cs typeface="Arial"/>
                <a:sym typeface="Arial"/>
              </a:rPr>
              <a:t>17/19	 PERSONA / GROUP: Persona (30’)</a:t>
            </a:r>
            <a:endParaRPr/>
          </a:p>
        </p:txBody>
      </p:sp>
    </p:spTree>
  </p:cSld>
  <p:clrMapOvr>
    <a:masterClrMapping/>
  </p:clrMapOvr>
</p:notes>
</file>

<file path=ppt/notesSlides/notesSlide1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957" name="Shape 1957"/>
        <p:cNvGrpSpPr/>
        <p:nvPr/>
      </p:nvGrpSpPr>
      <p:grpSpPr>
        <a:xfrm>
          <a:off x="0" y="0"/>
          <a:ext cx="0" cy="0"/>
          <a:chOff x="0" y="0"/>
          <a:chExt cx="0" cy="0"/>
        </a:xfrm>
      </p:grpSpPr>
      <p:sp>
        <p:nvSpPr>
          <p:cNvPr id="1958" name="Google Shape;1958;p15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959" name="Google Shape;1959;p155: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16999"/>
              </a:lnSpc>
              <a:spcBef>
                <a:spcPts val="0"/>
              </a:spcBef>
              <a:spcAft>
                <a:spcPts val="0"/>
              </a:spcAft>
              <a:buNone/>
            </a:pPr>
            <a:r>
              <a:rPr b="1" i="0" lang="en-US" sz="1800" u="none" cap="none" strike="noStrike">
                <a:latin typeface="Arial"/>
                <a:ea typeface="Arial"/>
                <a:cs typeface="Arial"/>
                <a:sym typeface="Arial"/>
              </a:rPr>
              <a:t>18/19 PERSONA / GROUP: Persona (30’)</a:t>
            </a:r>
            <a:endParaRPr/>
          </a:p>
        </p:txBody>
      </p:sp>
    </p:spTree>
  </p:cSld>
  <p:clrMapOvr>
    <a:masterClrMapping/>
  </p:clrMapOvr>
</p:notes>
</file>

<file path=ppt/notesSlides/notesSlide1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964" name="Shape 1964"/>
        <p:cNvGrpSpPr/>
        <p:nvPr/>
      </p:nvGrpSpPr>
      <p:grpSpPr>
        <a:xfrm>
          <a:off x="0" y="0"/>
          <a:ext cx="0" cy="0"/>
          <a:chOff x="0" y="0"/>
          <a:chExt cx="0" cy="0"/>
        </a:xfrm>
      </p:grpSpPr>
      <p:sp>
        <p:nvSpPr>
          <p:cNvPr id="1965" name="Google Shape;1965;p15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966" name="Google Shape;1966;p156: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16999"/>
              </a:lnSpc>
              <a:spcBef>
                <a:spcPts val="0"/>
              </a:spcBef>
              <a:spcAft>
                <a:spcPts val="0"/>
              </a:spcAft>
              <a:buNone/>
            </a:pPr>
            <a:r>
              <a:rPr b="1" i="0" lang="en-US" sz="1800" u="none" cap="none" strike="noStrike">
                <a:latin typeface="Arial"/>
                <a:ea typeface="Arial"/>
                <a:cs typeface="Arial"/>
                <a:sym typeface="Arial"/>
              </a:rPr>
              <a:t>19/19	 PERSONA / GROUP: Persona (30’)</a:t>
            </a:r>
            <a:endParaRPr/>
          </a:p>
        </p:txBody>
      </p:sp>
    </p:spTree>
  </p:cSld>
  <p:clrMapOvr>
    <a:masterClrMapping/>
  </p:clrMapOvr>
</p:notes>
</file>

<file path=ppt/notesSlides/notesSlide1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975" name="Shape 1975"/>
        <p:cNvGrpSpPr/>
        <p:nvPr/>
      </p:nvGrpSpPr>
      <p:grpSpPr>
        <a:xfrm>
          <a:off x="0" y="0"/>
          <a:ext cx="0" cy="0"/>
          <a:chOff x="0" y="0"/>
          <a:chExt cx="0" cy="0"/>
        </a:xfrm>
      </p:grpSpPr>
      <p:sp>
        <p:nvSpPr>
          <p:cNvPr id="1976" name="Google Shape;1976;p15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977" name="Google Shape;1977;p157: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16999"/>
              </a:lnSpc>
              <a:spcBef>
                <a:spcPts val="0"/>
              </a:spcBef>
              <a:spcAft>
                <a:spcPts val="0"/>
              </a:spcAft>
              <a:buNone/>
            </a:pPr>
            <a:r>
              <a:rPr b="1" i="0" lang="en-US" sz="1800" u="sng" cap="none" strike="noStrike">
                <a:latin typeface="Arial"/>
                <a:ea typeface="Arial"/>
                <a:cs typeface="Arial"/>
                <a:sym typeface="Arial"/>
              </a:rPr>
              <a:t>13 SLIDES	 JOURNEY (50’)</a:t>
            </a:r>
            <a:endParaRPr/>
          </a:p>
          <a:p>
            <a:pPr indent="0" lvl="0" marL="0" marR="0" rtl="0" algn="l">
              <a:lnSpc>
                <a:spcPct val="116999"/>
              </a:lnSpc>
              <a:spcBef>
                <a:spcPts val="0"/>
              </a:spcBef>
              <a:spcAft>
                <a:spcPts val="0"/>
              </a:spcAft>
              <a:buNone/>
            </a:pPr>
            <a:r>
              <a:t/>
            </a:r>
            <a:endParaRPr b="1" i="0" sz="1800" u="sng" cap="none" strike="noStrike">
              <a:latin typeface="Arial"/>
              <a:ea typeface="Arial"/>
              <a:cs typeface="Arial"/>
              <a:sym typeface="Arial"/>
            </a:endParaRPr>
          </a:p>
          <a:p>
            <a:pPr indent="0" lvl="0" marL="0" marR="0" rtl="0" algn="l">
              <a:lnSpc>
                <a:spcPct val="116999"/>
              </a:lnSpc>
              <a:spcBef>
                <a:spcPts val="0"/>
              </a:spcBef>
              <a:spcAft>
                <a:spcPts val="0"/>
              </a:spcAft>
              <a:buNone/>
            </a:pPr>
            <a:r>
              <a:rPr b="0" i="0" lang="en-US" sz="1200" u="none" cap="none" strike="noStrike">
                <a:latin typeface="Arial"/>
                <a:ea typeface="Arial"/>
                <a:cs typeface="Arial"/>
                <a:sym typeface="Arial"/>
              </a:rPr>
              <a:t>[</a:t>
            </a:r>
            <a:r>
              <a:rPr b="1" i="0" lang="en-US" sz="1200" u="none" cap="none" strike="noStrike">
                <a:latin typeface="Arial"/>
                <a:ea typeface="Arial"/>
                <a:cs typeface="Arial"/>
                <a:sym typeface="Arial"/>
              </a:rPr>
              <a:t>We all get up</a:t>
            </a:r>
            <a:r>
              <a:rPr b="0" i="0" lang="en-US" sz="1200" u="none" cap="none" strike="noStrike">
                <a:latin typeface="Arial"/>
                <a:ea typeface="Arial"/>
                <a:cs typeface="Arial"/>
                <a:sym typeface="Arial"/>
              </a:rPr>
              <a:t> and move toward the prepared flipcharts to make the journey. </a:t>
            </a:r>
            <a:r>
              <a:rPr b="1" i="0" lang="en-US" sz="1200" u="none" cap="none" strike="noStrike">
                <a:latin typeface="Arial"/>
                <a:ea typeface="Arial"/>
                <a:cs typeface="Arial"/>
                <a:sym typeface="Arial"/>
              </a:rPr>
              <a:t>I ask volunteers to do </a:t>
            </a:r>
            <a:r>
              <a:rPr b="0" i="0" lang="en-US" sz="1200" u="none" cap="none" strike="noStrike">
                <a:latin typeface="Arial"/>
                <a:ea typeface="Arial"/>
                <a:cs typeface="Arial"/>
                <a:sym typeface="Arial"/>
              </a:rPr>
              <a:t>the work as I guide them:</a:t>
            </a:r>
            <a:endParaRPr/>
          </a:p>
          <a:p>
            <a:pPr indent="-110836" lvl="0" marL="110836" marR="0" rtl="0" algn="l">
              <a:lnSpc>
                <a:spcPct val="116999"/>
              </a:lnSpc>
              <a:spcBef>
                <a:spcPts val="0"/>
              </a:spcBef>
              <a:spcAft>
                <a:spcPts val="0"/>
              </a:spcAft>
              <a:buSzPts val="900"/>
              <a:buFont typeface="Arial"/>
              <a:buChar char="•"/>
            </a:pPr>
            <a:r>
              <a:rPr b="0" i="0" lang="en-US" sz="1200" u="none" cap="none" strike="noStrike">
                <a:latin typeface="Arial"/>
                <a:ea typeface="Arial"/>
                <a:cs typeface="Arial"/>
                <a:sym typeface="Arial"/>
              </a:rPr>
              <a:t>one person to describe the moments</a:t>
            </a:r>
            <a:endParaRPr/>
          </a:p>
          <a:p>
            <a:pPr indent="-110836" lvl="0" marL="110836" marR="0" rtl="0" algn="l">
              <a:lnSpc>
                <a:spcPct val="116999"/>
              </a:lnSpc>
              <a:spcBef>
                <a:spcPts val="0"/>
              </a:spcBef>
              <a:spcAft>
                <a:spcPts val="0"/>
              </a:spcAft>
              <a:buSzPts val="900"/>
              <a:buFont typeface="Arial"/>
              <a:buChar char="•"/>
            </a:pPr>
            <a:r>
              <a:rPr b="0" i="0" lang="en-US" sz="1200" u="none" cap="none" strike="noStrike">
                <a:latin typeface="Arial"/>
                <a:ea typeface="Arial"/>
                <a:cs typeface="Arial"/>
                <a:sym typeface="Arial"/>
              </a:rPr>
              <a:t>another person to draw them</a:t>
            </a:r>
            <a:endParaRPr/>
          </a:p>
          <a:p>
            <a:pPr indent="-110836" lvl="0" marL="110836" marR="0" rtl="0" algn="l">
              <a:lnSpc>
                <a:spcPct val="116999"/>
              </a:lnSpc>
              <a:spcBef>
                <a:spcPts val="0"/>
              </a:spcBef>
              <a:spcAft>
                <a:spcPts val="0"/>
              </a:spcAft>
              <a:buSzPts val="900"/>
              <a:buFont typeface="Arial"/>
              <a:buChar char="•"/>
            </a:pPr>
            <a:r>
              <a:rPr b="0" i="0" lang="en-US" sz="1200" u="none" cap="none" strike="noStrike">
                <a:latin typeface="Arial"/>
                <a:ea typeface="Arial"/>
                <a:cs typeface="Arial"/>
                <a:sym typeface="Arial"/>
              </a:rPr>
              <a:t>another person to draw the contact points (evidences of the service)</a:t>
            </a:r>
            <a:endParaRPr/>
          </a:p>
          <a:p>
            <a:pPr indent="-110836" lvl="0" marL="110836" marR="0" rtl="0" algn="l">
              <a:lnSpc>
                <a:spcPct val="116999"/>
              </a:lnSpc>
              <a:spcBef>
                <a:spcPts val="0"/>
              </a:spcBef>
              <a:spcAft>
                <a:spcPts val="0"/>
              </a:spcAft>
              <a:buSzPts val="900"/>
              <a:buFont typeface="Arial"/>
              <a:buChar char="•"/>
            </a:pPr>
            <a:r>
              <a:rPr b="0" i="0" lang="en-US" sz="1200" u="none" cap="none" strike="noStrike">
                <a:latin typeface="Arial"/>
                <a:ea typeface="Arial"/>
                <a:cs typeface="Arial"/>
                <a:sym typeface="Arial"/>
              </a:rPr>
              <a:t>another person for the emotions.</a:t>
            </a:r>
            <a:endParaRPr/>
          </a:p>
          <a:p>
            <a:pPr indent="-110836" lvl="0" marL="110836" marR="0" rtl="0" algn="l">
              <a:lnSpc>
                <a:spcPct val="116999"/>
              </a:lnSpc>
              <a:spcBef>
                <a:spcPts val="0"/>
              </a:spcBef>
              <a:spcAft>
                <a:spcPts val="0"/>
              </a:spcAft>
              <a:buSzPts val="900"/>
              <a:buFont typeface="Arial"/>
              <a:buChar char="•"/>
            </a:pPr>
            <a:r>
              <a:rPr b="0" i="0" lang="en-US" sz="1200" u="none" cap="none" strike="noStrike">
                <a:latin typeface="Arial"/>
                <a:ea typeface="Arial"/>
                <a:cs typeface="Arial"/>
                <a:sym typeface="Arial"/>
              </a:rPr>
              <a:t>another for the thoughts</a:t>
            </a:r>
            <a:endParaRPr/>
          </a:p>
          <a:p>
            <a:pPr indent="-110836" lvl="0" marL="110836" marR="0" rtl="0" algn="l">
              <a:lnSpc>
                <a:spcPct val="116999"/>
              </a:lnSpc>
              <a:spcBef>
                <a:spcPts val="0"/>
              </a:spcBef>
              <a:spcAft>
                <a:spcPts val="0"/>
              </a:spcAft>
              <a:buSzPts val="900"/>
              <a:buFont typeface="Arial"/>
              <a:buChar char="•"/>
            </a:pPr>
            <a:r>
              <a:rPr b="0" i="0" lang="en-US" sz="1200" u="none" cap="none" strike="noStrike">
                <a:latin typeface="Arial"/>
                <a:ea typeface="Arial"/>
                <a:cs typeface="Arial"/>
                <a:sym typeface="Arial"/>
              </a:rPr>
              <a:t>etc.</a:t>
            </a:r>
            <a:endParaRPr/>
          </a:p>
          <a:p>
            <a:pPr indent="0" lvl="0" marL="0" marR="0" rtl="0" algn="l">
              <a:lnSpc>
                <a:spcPct val="116999"/>
              </a:lnSpc>
              <a:spcBef>
                <a:spcPts val="0"/>
              </a:spcBef>
              <a:spcAft>
                <a:spcPts val="0"/>
              </a:spcAft>
              <a:buNone/>
            </a:pPr>
            <a:r>
              <a:rPr b="1" i="0" lang="en-US" sz="1200" u="none" cap="none" strike="noStrike">
                <a:latin typeface="Arial"/>
                <a:ea typeface="Arial"/>
                <a:cs typeface="Arial"/>
                <a:sym typeface="Arial"/>
              </a:rPr>
              <a:t>We do it all really quickly, ideally in 10 minutes</a:t>
            </a:r>
            <a:r>
              <a:rPr b="0" i="0" lang="en-US" sz="1200" u="none" cap="none" strike="noStrike">
                <a:latin typeface="Arial"/>
                <a:ea typeface="Arial"/>
                <a:cs typeface="Arial"/>
                <a:sym typeface="Arial"/>
              </a:rPr>
              <a:t>]</a:t>
            </a:r>
            <a:endParaRPr/>
          </a:p>
        </p:txBody>
      </p:sp>
    </p:spTree>
  </p:cSld>
  <p:clrMapOvr>
    <a:masterClrMapping/>
  </p:clrMapOvr>
</p:notes>
</file>

<file path=ppt/notesSlides/notesSlide1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980" name="Shape 1980"/>
        <p:cNvGrpSpPr/>
        <p:nvPr/>
      </p:nvGrpSpPr>
      <p:grpSpPr>
        <a:xfrm>
          <a:off x="0" y="0"/>
          <a:ext cx="0" cy="0"/>
          <a:chOff x="0" y="0"/>
          <a:chExt cx="0" cy="0"/>
        </a:xfrm>
      </p:grpSpPr>
      <p:sp>
        <p:nvSpPr>
          <p:cNvPr id="1981" name="Google Shape;1981;p15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982" name="Google Shape;1982;p158: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16999"/>
              </a:lnSpc>
              <a:spcBef>
                <a:spcPts val="0"/>
              </a:spcBef>
              <a:spcAft>
                <a:spcPts val="0"/>
              </a:spcAft>
              <a:buNone/>
            </a:pPr>
            <a:r>
              <a:rPr b="1" i="0" lang="en-US" sz="1800" u="none" cap="none" strike="noStrike">
                <a:latin typeface="Arial"/>
                <a:ea typeface="Arial"/>
                <a:cs typeface="Arial"/>
                <a:sym typeface="Arial"/>
              </a:rPr>
              <a:t>1/13	 JOURNEY / EXAMPLE: Starbucks (10’)</a:t>
            </a:r>
            <a:endParaRPr/>
          </a:p>
          <a:p>
            <a:pPr indent="0" lvl="0" marL="0" marR="0" rtl="0" algn="l">
              <a:lnSpc>
                <a:spcPct val="116999"/>
              </a:lnSpc>
              <a:spcBef>
                <a:spcPts val="0"/>
              </a:spcBef>
              <a:spcAft>
                <a:spcPts val="0"/>
              </a:spcAft>
              <a:buNone/>
            </a:pPr>
            <a:r>
              <a:t/>
            </a:r>
            <a:endParaRPr b="1" i="0" sz="1800" u="none" cap="none" strike="noStrike">
              <a:latin typeface="Arial"/>
              <a:ea typeface="Arial"/>
              <a:cs typeface="Arial"/>
              <a:sym typeface="Arial"/>
            </a:endParaRPr>
          </a:p>
          <a:p>
            <a:pPr indent="0" lvl="0" marL="0" marR="0" rtl="0" algn="l">
              <a:lnSpc>
                <a:spcPct val="116999"/>
              </a:lnSpc>
              <a:spcBef>
                <a:spcPts val="0"/>
              </a:spcBef>
              <a:spcAft>
                <a:spcPts val="0"/>
              </a:spcAft>
              <a:buNone/>
            </a:pPr>
            <a:r>
              <a:rPr b="0" i="0" lang="en-US" sz="1200" u="none" cap="none" strike="noStrike">
                <a:latin typeface="Arial"/>
                <a:ea typeface="Arial"/>
                <a:cs typeface="Arial"/>
                <a:sym typeface="Arial"/>
              </a:rPr>
              <a:t>[</a:t>
            </a:r>
            <a:r>
              <a:rPr b="1" i="0" lang="en-US" sz="1200" u="none" cap="none" strike="noStrike">
                <a:latin typeface="Arial"/>
                <a:ea typeface="Arial"/>
                <a:cs typeface="Arial"/>
                <a:sym typeface="Arial"/>
              </a:rPr>
              <a:t>We all get up</a:t>
            </a:r>
            <a:r>
              <a:rPr b="0" i="0" lang="en-US" sz="1200" u="none" cap="none" strike="noStrike">
                <a:latin typeface="Arial"/>
                <a:ea typeface="Arial"/>
                <a:cs typeface="Arial"/>
                <a:sym typeface="Arial"/>
              </a:rPr>
              <a:t> and move toward the prepared flipcharts to make the journey. </a:t>
            </a:r>
            <a:r>
              <a:rPr b="1" i="0" lang="en-US" sz="1200" u="none" cap="none" strike="noStrike">
                <a:latin typeface="Arial"/>
                <a:ea typeface="Arial"/>
                <a:cs typeface="Arial"/>
                <a:sym typeface="Arial"/>
              </a:rPr>
              <a:t>I ask volunteers to do </a:t>
            </a:r>
            <a:r>
              <a:rPr b="0" i="0" lang="en-US" sz="1200" u="none" cap="none" strike="noStrike">
                <a:latin typeface="Arial"/>
                <a:ea typeface="Arial"/>
                <a:cs typeface="Arial"/>
                <a:sym typeface="Arial"/>
              </a:rPr>
              <a:t>the work as I guide them:</a:t>
            </a:r>
            <a:endParaRPr/>
          </a:p>
          <a:p>
            <a:pPr indent="-110836" lvl="0" marL="110836" marR="0" rtl="0" algn="l">
              <a:lnSpc>
                <a:spcPct val="116999"/>
              </a:lnSpc>
              <a:spcBef>
                <a:spcPts val="0"/>
              </a:spcBef>
              <a:spcAft>
                <a:spcPts val="0"/>
              </a:spcAft>
              <a:buSzPts val="900"/>
              <a:buFont typeface="Arial"/>
              <a:buChar char="•"/>
            </a:pPr>
            <a:r>
              <a:rPr b="0" i="0" lang="en-US" sz="1200" u="none" cap="none" strike="noStrike">
                <a:latin typeface="Arial"/>
                <a:ea typeface="Arial"/>
                <a:cs typeface="Arial"/>
                <a:sym typeface="Arial"/>
              </a:rPr>
              <a:t>one person to describe the moments</a:t>
            </a:r>
            <a:endParaRPr/>
          </a:p>
          <a:p>
            <a:pPr indent="-110836" lvl="0" marL="110836" marR="0" rtl="0" algn="l">
              <a:lnSpc>
                <a:spcPct val="116999"/>
              </a:lnSpc>
              <a:spcBef>
                <a:spcPts val="0"/>
              </a:spcBef>
              <a:spcAft>
                <a:spcPts val="0"/>
              </a:spcAft>
              <a:buSzPts val="900"/>
              <a:buFont typeface="Arial"/>
              <a:buChar char="•"/>
            </a:pPr>
            <a:r>
              <a:rPr b="0" i="0" lang="en-US" sz="1200" u="none" cap="none" strike="noStrike">
                <a:latin typeface="Arial"/>
                <a:ea typeface="Arial"/>
                <a:cs typeface="Arial"/>
                <a:sym typeface="Arial"/>
              </a:rPr>
              <a:t>another person to draw them</a:t>
            </a:r>
            <a:endParaRPr/>
          </a:p>
          <a:p>
            <a:pPr indent="-110836" lvl="0" marL="110836" marR="0" rtl="0" algn="l">
              <a:lnSpc>
                <a:spcPct val="116999"/>
              </a:lnSpc>
              <a:spcBef>
                <a:spcPts val="0"/>
              </a:spcBef>
              <a:spcAft>
                <a:spcPts val="0"/>
              </a:spcAft>
              <a:buSzPts val="900"/>
              <a:buFont typeface="Arial"/>
              <a:buChar char="•"/>
            </a:pPr>
            <a:r>
              <a:rPr b="0" i="0" lang="en-US" sz="1200" u="none" cap="none" strike="noStrike">
                <a:latin typeface="Arial"/>
                <a:ea typeface="Arial"/>
                <a:cs typeface="Arial"/>
                <a:sym typeface="Arial"/>
              </a:rPr>
              <a:t>another person to draw the contact points (evidences of the service)</a:t>
            </a:r>
            <a:endParaRPr/>
          </a:p>
          <a:p>
            <a:pPr indent="-110836" lvl="0" marL="110836" marR="0" rtl="0" algn="l">
              <a:lnSpc>
                <a:spcPct val="116999"/>
              </a:lnSpc>
              <a:spcBef>
                <a:spcPts val="0"/>
              </a:spcBef>
              <a:spcAft>
                <a:spcPts val="0"/>
              </a:spcAft>
              <a:buSzPts val="900"/>
              <a:buFont typeface="Arial"/>
              <a:buChar char="•"/>
            </a:pPr>
            <a:r>
              <a:rPr b="0" i="0" lang="en-US" sz="1200" u="none" cap="none" strike="noStrike">
                <a:latin typeface="Arial"/>
                <a:ea typeface="Arial"/>
                <a:cs typeface="Arial"/>
                <a:sym typeface="Arial"/>
              </a:rPr>
              <a:t>another person for the emotions.</a:t>
            </a:r>
            <a:endParaRPr/>
          </a:p>
          <a:p>
            <a:pPr indent="-110836" lvl="0" marL="110836" marR="0" rtl="0" algn="l">
              <a:lnSpc>
                <a:spcPct val="116999"/>
              </a:lnSpc>
              <a:spcBef>
                <a:spcPts val="0"/>
              </a:spcBef>
              <a:spcAft>
                <a:spcPts val="0"/>
              </a:spcAft>
              <a:buSzPts val="900"/>
              <a:buFont typeface="Arial"/>
              <a:buChar char="•"/>
            </a:pPr>
            <a:r>
              <a:rPr b="0" i="0" lang="en-US" sz="1200" u="none" cap="none" strike="noStrike">
                <a:latin typeface="Arial"/>
                <a:ea typeface="Arial"/>
                <a:cs typeface="Arial"/>
                <a:sym typeface="Arial"/>
              </a:rPr>
              <a:t>another for the thoughts</a:t>
            </a:r>
            <a:endParaRPr/>
          </a:p>
          <a:p>
            <a:pPr indent="-110836" lvl="0" marL="110836" marR="0" rtl="0" algn="l">
              <a:lnSpc>
                <a:spcPct val="116999"/>
              </a:lnSpc>
              <a:spcBef>
                <a:spcPts val="0"/>
              </a:spcBef>
              <a:spcAft>
                <a:spcPts val="0"/>
              </a:spcAft>
              <a:buSzPts val="900"/>
              <a:buFont typeface="Arial"/>
              <a:buChar char="•"/>
            </a:pPr>
            <a:r>
              <a:rPr b="0" i="0" lang="en-US" sz="1200" u="none" cap="none" strike="noStrike">
                <a:latin typeface="Arial"/>
                <a:ea typeface="Arial"/>
                <a:cs typeface="Arial"/>
                <a:sym typeface="Arial"/>
              </a:rPr>
              <a:t>etc.</a:t>
            </a:r>
            <a:endParaRPr/>
          </a:p>
          <a:p>
            <a:pPr indent="0" lvl="0" marL="0" marR="0" rtl="0" algn="l">
              <a:lnSpc>
                <a:spcPct val="116999"/>
              </a:lnSpc>
              <a:spcBef>
                <a:spcPts val="0"/>
              </a:spcBef>
              <a:spcAft>
                <a:spcPts val="0"/>
              </a:spcAft>
              <a:buNone/>
            </a:pPr>
            <a:r>
              <a:rPr b="1" i="0" lang="en-US" sz="1200" u="none" cap="none" strike="noStrike">
                <a:latin typeface="Arial"/>
                <a:ea typeface="Arial"/>
                <a:cs typeface="Arial"/>
                <a:sym typeface="Arial"/>
              </a:rPr>
              <a:t>We do it all really quickly, ideally in 10 minutes</a:t>
            </a:r>
            <a:r>
              <a:rPr b="0" i="0" lang="en-US" sz="1200" u="none" cap="none" strike="noStrike">
                <a:latin typeface="Arial"/>
                <a:ea typeface="Arial"/>
                <a:cs typeface="Arial"/>
                <a:sym typeface="Arial"/>
              </a:rPr>
              <a:t>]</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43" name="Shape 243"/>
        <p:cNvGrpSpPr/>
        <p:nvPr/>
      </p:nvGrpSpPr>
      <p:grpSpPr>
        <a:xfrm>
          <a:off x="0" y="0"/>
          <a:ext cx="0" cy="0"/>
          <a:chOff x="0" y="0"/>
          <a:chExt cx="0" cy="0"/>
        </a:xfrm>
      </p:grpSpPr>
      <p:sp>
        <p:nvSpPr>
          <p:cNvPr id="244" name="Google Shape;244;p1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245" name="Google Shape;245;p15: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16999"/>
              </a:lnSpc>
              <a:spcBef>
                <a:spcPts val="0"/>
              </a:spcBef>
              <a:spcAft>
                <a:spcPts val="0"/>
              </a:spcAft>
              <a:buNone/>
            </a:pPr>
            <a:r>
              <a:rPr b="1" i="0" lang="en-US" sz="1800" u="none" cap="none" strike="noStrike">
                <a:latin typeface="Arial"/>
                <a:ea typeface="Arial"/>
                <a:cs typeface="Arial"/>
                <a:sym typeface="Arial"/>
              </a:rPr>
              <a:t>5/11		WHY ARE WE HERE? </a:t>
            </a:r>
            <a:r>
              <a:rPr b="0" i="0" lang="en-US" sz="1800" u="none" cap="none" strike="noStrike">
                <a:latin typeface="Arial"/>
                <a:ea typeface="Arial"/>
                <a:cs typeface="Arial"/>
                <a:sym typeface="Arial"/>
              </a:rPr>
              <a:t>/</a:t>
            </a:r>
            <a:r>
              <a:rPr b="1" i="0" lang="en-US" sz="1800" u="none" cap="none" strike="noStrike">
                <a:latin typeface="Arial"/>
                <a:ea typeface="Arial"/>
                <a:cs typeface="Arial"/>
                <a:sym typeface="Arial"/>
              </a:rPr>
              <a:t> Overview (10’)</a:t>
            </a:r>
            <a:endParaRPr/>
          </a:p>
        </p:txBody>
      </p:sp>
    </p:spTree>
  </p:cSld>
  <p:clrMapOvr>
    <a:masterClrMapping/>
  </p:clrMapOvr>
</p:notes>
</file>

<file path=ppt/notesSlides/notesSlide1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986" name="Shape 1986"/>
        <p:cNvGrpSpPr/>
        <p:nvPr/>
      </p:nvGrpSpPr>
      <p:grpSpPr>
        <a:xfrm>
          <a:off x="0" y="0"/>
          <a:ext cx="0" cy="0"/>
          <a:chOff x="0" y="0"/>
          <a:chExt cx="0" cy="0"/>
        </a:xfrm>
      </p:grpSpPr>
      <p:sp>
        <p:nvSpPr>
          <p:cNvPr id="1987" name="Google Shape;1987;p15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988" name="Google Shape;1988;p159: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16999"/>
              </a:lnSpc>
              <a:spcBef>
                <a:spcPts val="0"/>
              </a:spcBef>
              <a:spcAft>
                <a:spcPts val="0"/>
              </a:spcAft>
              <a:buNone/>
            </a:pPr>
            <a:r>
              <a:rPr b="1" i="0" lang="en-US" sz="1800" u="none" cap="none" strike="noStrike">
                <a:latin typeface="Arial"/>
                <a:ea typeface="Arial"/>
                <a:cs typeface="Arial"/>
                <a:sym typeface="Arial"/>
              </a:rPr>
              <a:t>2/13	 JOURNEY / Overview of the Journey Map (5’)</a:t>
            </a:r>
            <a:endParaRPr/>
          </a:p>
          <a:p>
            <a:pPr indent="0" lvl="0" marL="0" marR="0" rtl="0" algn="l">
              <a:lnSpc>
                <a:spcPct val="116999"/>
              </a:lnSpc>
              <a:spcBef>
                <a:spcPts val="0"/>
              </a:spcBef>
              <a:spcAft>
                <a:spcPts val="0"/>
              </a:spcAft>
              <a:buNone/>
            </a:pPr>
            <a:r>
              <a:t/>
            </a:r>
            <a:endParaRPr b="1" i="0" sz="1800" u="none" cap="none" strike="noStrike">
              <a:latin typeface="Arial"/>
              <a:ea typeface="Arial"/>
              <a:cs typeface="Arial"/>
              <a:sym typeface="Arial"/>
            </a:endParaRPr>
          </a:p>
          <a:p>
            <a:pPr indent="0" lvl="0" marL="0" marR="0" rtl="0" algn="l">
              <a:lnSpc>
                <a:spcPct val="116999"/>
              </a:lnSpc>
              <a:spcBef>
                <a:spcPts val="0"/>
              </a:spcBef>
              <a:spcAft>
                <a:spcPts val="0"/>
              </a:spcAft>
              <a:buNone/>
            </a:pPr>
            <a:r>
              <a:rPr b="0" i="0" lang="en-US" sz="1200" u="none" cap="none" strike="noStrike">
                <a:latin typeface="Arial"/>
                <a:ea typeface="Arial"/>
                <a:cs typeface="Arial"/>
                <a:sym typeface="Arial"/>
              </a:rPr>
              <a:t>This is a representation of the experience of a user over time, from their point of view.</a:t>
            </a:r>
            <a:endParaRPr/>
          </a:p>
          <a:p>
            <a:pPr indent="0" lvl="0" marL="0" marR="0" rtl="0" algn="l">
              <a:lnSpc>
                <a:spcPct val="116999"/>
              </a:lnSpc>
              <a:spcBef>
                <a:spcPts val="0"/>
              </a:spcBef>
              <a:spcAft>
                <a:spcPts val="0"/>
              </a:spcAft>
              <a:buNone/>
            </a:pPr>
            <a:r>
              <a:t/>
            </a:r>
            <a:endParaRPr b="0" i="0" sz="1200" u="none" cap="none" strike="noStrike">
              <a:latin typeface="Arial"/>
              <a:ea typeface="Arial"/>
              <a:cs typeface="Arial"/>
              <a:sym typeface="Arial"/>
            </a:endParaRPr>
          </a:p>
          <a:p>
            <a:pPr indent="0" lvl="0" marL="0" marR="0" rtl="0" algn="l">
              <a:lnSpc>
                <a:spcPct val="116999"/>
              </a:lnSpc>
              <a:spcBef>
                <a:spcPts val="0"/>
              </a:spcBef>
              <a:spcAft>
                <a:spcPts val="0"/>
              </a:spcAft>
              <a:buNone/>
            </a:pPr>
            <a:r>
              <a:rPr b="0" i="0" lang="en-US" sz="1200" u="none" cap="none" strike="noStrike">
                <a:latin typeface="Arial"/>
                <a:ea typeface="Arial"/>
                <a:cs typeface="Arial"/>
                <a:sym typeface="Arial"/>
              </a:rPr>
              <a:t>It allows us to visualize all the steps in the experience along a time axis. It captures what the customer does, thinks and feels at any time to understand the opportunities it presents. </a:t>
            </a:r>
            <a:endParaRPr/>
          </a:p>
          <a:p>
            <a:pPr indent="0" lvl="0" marL="0" marR="0" rtl="0" algn="l">
              <a:lnSpc>
                <a:spcPct val="116999"/>
              </a:lnSpc>
              <a:spcBef>
                <a:spcPts val="0"/>
              </a:spcBef>
              <a:spcAft>
                <a:spcPts val="0"/>
              </a:spcAft>
              <a:buNone/>
            </a:pPr>
            <a:r>
              <a:t/>
            </a:r>
            <a:endParaRPr b="0" i="0" sz="1200" u="none" cap="none" strike="noStrike">
              <a:latin typeface="Arial"/>
              <a:ea typeface="Arial"/>
              <a:cs typeface="Arial"/>
              <a:sym typeface="Arial"/>
            </a:endParaRPr>
          </a:p>
          <a:p>
            <a:pPr indent="0" lvl="0" marL="0" marR="0" rtl="0" algn="l">
              <a:lnSpc>
                <a:spcPct val="116999"/>
              </a:lnSpc>
              <a:spcBef>
                <a:spcPts val="0"/>
              </a:spcBef>
              <a:spcAft>
                <a:spcPts val="0"/>
              </a:spcAft>
              <a:buNone/>
            </a:pPr>
            <a:r>
              <a:rPr b="0" i="0" lang="en-US" sz="1200" u="none" cap="none" strike="noStrike">
                <a:latin typeface="Arial"/>
                <a:ea typeface="Arial"/>
                <a:cs typeface="Arial"/>
                <a:sym typeface="Arial"/>
              </a:rPr>
              <a:t>It helps us identify relevant actors and artifacts, critical points, moments of truth, opportunities for improvement.</a:t>
            </a:r>
            <a:endParaRPr/>
          </a:p>
          <a:p>
            <a:pPr indent="0" lvl="0" marL="0" marR="0" rtl="0" algn="l">
              <a:lnSpc>
                <a:spcPct val="116999"/>
              </a:lnSpc>
              <a:spcBef>
                <a:spcPts val="0"/>
              </a:spcBef>
              <a:spcAft>
                <a:spcPts val="0"/>
              </a:spcAft>
              <a:buNone/>
            </a:pPr>
            <a:r>
              <a:t/>
            </a:r>
            <a:endParaRPr b="0" i="0" sz="1200" u="none" cap="none" strike="noStrike">
              <a:latin typeface="Arial"/>
              <a:ea typeface="Arial"/>
              <a:cs typeface="Arial"/>
              <a:sym typeface="Arial"/>
            </a:endParaRPr>
          </a:p>
          <a:p>
            <a:pPr indent="0" lvl="0" marL="0" marR="0" rtl="0" algn="l">
              <a:lnSpc>
                <a:spcPct val="116999"/>
              </a:lnSpc>
              <a:spcBef>
                <a:spcPts val="0"/>
              </a:spcBef>
              <a:spcAft>
                <a:spcPts val="0"/>
              </a:spcAft>
              <a:buNone/>
            </a:pPr>
            <a:r>
              <a:rPr b="0" i="0" lang="en-US" sz="1200" u="none" cap="none" strike="noStrike">
                <a:latin typeface="Arial"/>
                <a:ea typeface="Arial"/>
                <a:cs typeface="Arial"/>
                <a:sym typeface="Arial"/>
              </a:rPr>
              <a:t>It can be shown in several formats as long as it always follows a timeline.</a:t>
            </a:r>
            <a:endParaRPr/>
          </a:p>
        </p:txBody>
      </p:sp>
    </p:spTree>
  </p:cSld>
  <p:clrMapOvr>
    <a:masterClrMapping/>
  </p:clrMapOvr>
</p:notes>
</file>

<file path=ppt/notesSlides/notesSlide1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996" name="Shape 1996"/>
        <p:cNvGrpSpPr/>
        <p:nvPr/>
      </p:nvGrpSpPr>
      <p:grpSpPr>
        <a:xfrm>
          <a:off x="0" y="0"/>
          <a:ext cx="0" cy="0"/>
          <a:chOff x="0" y="0"/>
          <a:chExt cx="0" cy="0"/>
        </a:xfrm>
      </p:grpSpPr>
      <p:sp>
        <p:nvSpPr>
          <p:cNvPr id="1997" name="Google Shape;1997;p16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998" name="Google Shape;1998;p160: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16999"/>
              </a:lnSpc>
              <a:spcBef>
                <a:spcPts val="0"/>
              </a:spcBef>
              <a:spcAft>
                <a:spcPts val="0"/>
              </a:spcAft>
              <a:buNone/>
            </a:pPr>
            <a:r>
              <a:rPr b="1" i="0" lang="en-US" sz="1800" u="none" cap="none" strike="noStrike">
                <a:latin typeface="Arial"/>
                <a:ea typeface="Arial"/>
                <a:cs typeface="Arial"/>
                <a:sym typeface="Arial"/>
              </a:rPr>
              <a:t>3/13	 JOURNEY / Overview of the Journey Map (5’)</a:t>
            </a:r>
            <a:endParaRPr/>
          </a:p>
        </p:txBody>
      </p:sp>
    </p:spTree>
  </p:cSld>
  <p:clrMapOvr>
    <a:masterClrMapping/>
  </p:clrMapOvr>
</p:notes>
</file>

<file path=ppt/notesSlides/notesSlide1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003" name="Shape 2003"/>
        <p:cNvGrpSpPr/>
        <p:nvPr/>
      </p:nvGrpSpPr>
      <p:grpSpPr>
        <a:xfrm>
          <a:off x="0" y="0"/>
          <a:ext cx="0" cy="0"/>
          <a:chOff x="0" y="0"/>
          <a:chExt cx="0" cy="0"/>
        </a:xfrm>
      </p:grpSpPr>
      <p:sp>
        <p:nvSpPr>
          <p:cNvPr id="2004" name="Google Shape;2004;p16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2005" name="Google Shape;2005;p161: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16999"/>
              </a:lnSpc>
              <a:spcBef>
                <a:spcPts val="0"/>
              </a:spcBef>
              <a:spcAft>
                <a:spcPts val="0"/>
              </a:spcAft>
              <a:buNone/>
            </a:pPr>
            <a:r>
              <a:rPr b="1" i="0" lang="en-US" sz="1800" u="none" cap="none" strike="noStrike">
                <a:latin typeface="Arial"/>
                <a:ea typeface="Arial"/>
                <a:cs typeface="Arial"/>
                <a:sym typeface="Arial"/>
              </a:rPr>
              <a:t>4/13	 JOURNEY / Overview of the Journey Map (5’)</a:t>
            </a:r>
            <a:endParaRPr/>
          </a:p>
          <a:p>
            <a:pPr indent="0" lvl="0" marL="0" marR="0" rtl="0" algn="l">
              <a:lnSpc>
                <a:spcPct val="116999"/>
              </a:lnSpc>
              <a:spcBef>
                <a:spcPts val="0"/>
              </a:spcBef>
              <a:spcAft>
                <a:spcPts val="0"/>
              </a:spcAft>
              <a:buNone/>
            </a:pPr>
            <a:r>
              <a:rPr b="0" i="0" lang="en-US" sz="1200" u="none" cap="none" strike="noStrike">
                <a:latin typeface="Arial"/>
                <a:ea typeface="Arial"/>
                <a:cs typeface="Arial"/>
                <a:sym typeface="Arial"/>
              </a:rPr>
              <a:t>Let’s walk through the Journey Map with the example challenge.</a:t>
            </a:r>
            <a:endParaRPr/>
          </a:p>
        </p:txBody>
      </p:sp>
    </p:spTree>
  </p:cSld>
  <p:clrMapOvr>
    <a:masterClrMapping/>
  </p:clrMapOvr>
</p:notes>
</file>

<file path=ppt/notesSlides/notesSlide1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010" name="Shape 2010"/>
        <p:cNvGrpSpPr/>
        <p:nvPr/>
      </p:nvGrpSpPr>
      <p:grpSpPr>
        <a:xfrm>
          <a:off x="0" y="0"/>
          <a:ext cx="0" cy="0"/>
          <a:chOff x="0" y="0"/>
          <a:chExt cx="0" cy="0"/>
        </a:xfrm>
      </p:grpSpPr>
      <p:sp>
        <p:nvSpPr>
          <p:cNvPr id="2011" name="Google Shape;2011;p16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2012" name="Google Shape;2012;p162: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16999"/>
              </a:lnSpc>
              <a:spcBef>
                <a:spcPts val="0"/>
              </a:spcBef>
              <a:spcAft>
                <a:spcPts val="0"/>
              </a:spcAft>
              <a:buNone/>
            </a:pPr>
            <a:r>
              <a:rPr b="1" i="0" lang="en-US" sz="1800" u="none" cap="none" strike="noStrike">
                <a:latin typeface="Arial"/>
                <a:ea typeface="Arial"/>
                <a:cs typeface="Arial"/>
                <a:sym typeface="Arial"/>
              </a:rPr>
              <a:t>5/13	 JOURNEY / Overview of the Journey Map (5’)</a:t>
            </a:r>
            <a:endParaRPr/>
          </a:p>
        </p:txBody>
      </p:sp>
    </p:spTree>
  </p:cSld>
  <p:clrMapOvr>
    <a:masterClrMapping/>
  </p:clrMapOvr>
</p:notes>
</file>

<file path=ppt/notesSlides/notesSlide1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019" name="Shape 2019"/>
        <p:cNvGrpSpPr/>
        <p:nvPr/>
      </p:nvGrpSpPr>
      <p:grpSpPr>
        <a:xfrm>
          <a:off x="0" y="0"/>
          <a:ext cx="0" cy="0"/>
          <a:chOff x="0" y="0"/>
          <a:chExt cx="0" cy="0"/>
        </a:xfrm>
      </p:grpSpPr>
      <p:sp>
        <p:nvSpPr>
          <p:cNvPr id="2020" name="Google Shape;2020;p16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2021" name="Google Shape;2021;p163: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16999"/>
              </a:lnSpc>
              <a:spcBef>
                <a:spcPts val="0"/>
              </a:spcBef>
              <a:spcAft>
                <a:spcPts val="0"/>
              </a:spcAft>
              <a:buNone/>
            </a:pPr>
            <a:r>
              <a:rPr b="1" i="0" lang="en-US" sz="1800" u="none" cap="none" strike="noStrike">
                <a:latin typeface="Arial"/>
                <a:ea typeface="Arial"/>
                <a:cs typeface="Arial"/>
                <a:sym typeface="Arial"/>
              </a:rPr>
              <a:t>6/13	 JOURNEY / Overview of the Journey Map (5’)</a:t>
            </a:r>
            <a:endParaRPr/>
          </a:p>
        </p:txBody>
      </p:sp>
    </p:spTree>
  </p:cSld>
  <p:clrMapOvr>
    <a:masterClrMapping/>
  </p:clrMapOvr>
</p:notes>
</file>

<file path=ppt/notesSlides/notesSlide1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029" name="Shape 2029"/>
        <p:cNvGrpSpPr/>
        <p:nvPr/>
      </p:nvGrpSpPr>
      <p:grpSpPr>
        <a:xfrm>
          <a:off x="0" y="0"/>
          <a:ext cx="0" cy="0"/>
          <a:chOff x="0" y="0"/>
          <a:chExt cx="0" cy="0"/>
        </a:xfrm>
      </p:grpSpPr>
      <p:sp>
        <p:nvSpPr>
          <p:cNvPr id="2030" name="Google Shape;2030;p16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2031" name="Google Shape;2031;p164: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16999"/>
              </a:lnSpc>
              <a:spcBef>
                <a:spcPts val="0"/>
              </a:spcBef>
              <a:spcAft>
                <a:spcPts val="0"/>
              </a:spcAft>
              <a:buNone/>
            </a:pPr>
            <a:r>
              <a:rPr b="1" i="0" lang="en-US" sz="1800" u="none" cap="none" strike="noStrike">
                <a:latin typeface="Arial"/>
                <a:ea typeface="Arial"/>
                <a:cs typeface="Arial"/>
                <a:sym typeface="Arial"/>
              </a:rPr>
              <a:t>7/13	 JOURNEY / Overview of the Journey Map (5’)</a:t>
            </a:r>
            <a:endParaRPr/>
          </a:p>
        </p:txBody>
      </p:sp>
    </p:spTree>
  </p:cSld>
  <p:clrMapOvr>
    <a:masterClrMapping/>
  </p:clrMapOvr>
</p:notes>
</file>

<file path=ppt/notesSlides/notesSlide1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039" name="Shape 2039"/>
        <p:cNvGrpSpPr/>
        <p:nvPr/>
      </p:nvGrpSpPr>
      <p:grpSpPr>
        <a:xfrm>
          <a:off x="0" y="0"/>
          <a:ext cx="0" cy="0"/>
          <a:chOff x="0" y="0"/>
          <a:chExt cx="0" cy="0"/>
        </a:xfrm>
      </p:grpSpPr>
      <p:sp>
        <p:nvSpPr>
          <p:cNvPr id="2040" name="Google Shape;2040;p16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2041" name="Google Shape;2041;p165: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16999"/>
              </a:lnSpc>
              <a:spcBef>
                <a:spcPts val="0"/>
              </a:spcBef>
              <a:spcAft>
                <a:spcPts val="0"/>
              </a:spcAft>
              <a:buNone/>
            </a:pPr>
            <a:r>
              <a:rPr b="1" i="0" lang="en-US" sz="1800" u="none" cap="none" strike="noStrike">
                <a:latin typeface="Arial"/>
                <a:ea typeface="Arial"/>
                <a:cs typeface="Arial"/>
                <a:sym typeface="Arial"/>
              </a:rPr>
              <a:t>8/13	 JOURNEY / Overview of the Journey Map (5’)</a:t>
            </a:r>
            <a:endParaRPr/>
          </a:p>
        </p:txBody>
      </p:sp>
    </p:spTree>
  </p:cSld>
  <p:clrMapOvr>
    <a:masterClrMapping/>
  </p:clrMapOvr>
</p:notes>
</file>

<file path=ppt/notesSlides/notesSlide1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049" name="Shape 2049"/>
        <p:cNvGrpSpPr/>
        <p:nvPr/>
      </p:nvGrpSpPr>
      <p:grpSpPr>
        <a:xfrm>
          <a:off x="0" y="0"/>
          <a:ext cx="0" cy="0"/>
          <a:chOff x="0" y="0"/>
          <a:chExt cx="0" cy="0"/>
        </a:xfrm>
      </p:grpSpPr>
      <p:sp>
        <p:nvSpPr>
          <p:cNvPr id="2050" name="Google Shape;2050;p16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2051" name="Google Shape;2051;p166: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16999"/>
              </a:lnSpc>
              <a:spcBef>
                <a:spcPts val="0"/>
              </a:spcBef>
              <a:spcAft>
                <a:spcPts val="0"/>
              </a:spcAft>
              <a:buNone/>
            </a:pPr>
            <a:r>
              <a:rPr b="1" i="0" lang="en-US" sz="1800" u="none" cap="none" strike="noStrike">
                <a:latin typeface="Arial"/>
                <a:ea typeface="Arial"/>
                <a:cs typeface="Arial"/>
                <a:sym typeface="Arial"/>
              </a:rPr>
              <a:t>9/13	 JOURNEY / Overview of the Journey Map (5’)</a:t>
            </a:r>
            <a:endParaRPr/>
          </a:p>
        </p:txBody>
      </p:sp>
    </p:spTree>
  </p:cSld>
  <p:clrMapOvr>
    <a:masterClrMapping/>
  </p:clrMapOvr>
</p:notes>
</file>

<file path=ppt/notesSlides/notesSlide16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058" name="Shape 2058"/>
        <p:cNvGrpSpPr/>
        <p:nvPr/>
      </p:nvGrpSpPr>
      <p:grpSpPr>
        <a:xfrm>
          <a:off x="0" y="0"/>
          <a:ext cx="0" cy="0"/>
          <a:chOff x="0" y="0"/>
          <a:chExt cx="0" cy="0"/>
        </a:xfrm>
      </p:grpSpPr>
      <p:sp>
        <p:nvSpPr>
          <p:cNvPr id="2059" name="Google Shape;2059;p16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2060" name="Google Shape;2060;p167: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16999"/>
              </a:lnSpc>
              <a:spcBef>
                <a:spcPts val="0"/>
              </a:spcBef>
              <a:spcAft>
                <a:spcPts val="0"/>
              </a:spcAft>
              <a:buNone/>
            </a:pPr>
            <a:r>
              <a:rPr b="1" i="0" lang="en-US" sz="1800" u="none" cap="none" strike="noStrike">
                <a:latin typeface="Arial"/>
                <a:ea typeface="Arial"/>
                <a:cs typeface="Arial"/>
                <a:sym typeface="Arial"/>
              </a:rPr>
              <a:t>10/13	 JOURNEY / GROUP: Journey Map (35’)</a:t>
            </a:r>
            <a:endParaRPr/>
          </a:p>
          <a:p>
            <a:pPr indent="0" lvl="0" marL="0" marR="0" rtl="0" algn="l">
              <a:lnSpc>
                <a:spcPct val="116999"/>
              </a:lnSpc>
              <a:spcBef>
                <a:spcPts val="0"/>
              </a:spcBef>
              <a:spcAft>
                <a:spcPts val="0"/>
              </a:spcAft>
              <a:buNone/>
            </a:pPr>
            <a:r>
              <a:t/>
            </a:r>
            <a:endParaRPr b="1" i="0" sz="1800" u="none" cap="none" strike="noStrike">
              <a:latin typeface="Arial"/>
              <a:ea typeface="Arial"/>
              <a:cs typeface="Arial"/>
              <a:sym typeface="Arial"/>
            </a:endParaRPr>
          </a:p>
          <a:p>
            <a:pPr indent="0" lvl="0" marL="0" marR="0" rtl="0" algn="l">
              <a:lnSpc>
                <a:spcPct val="116999"/>
              </a:lnSpc>
              <a:spcBef>
                <a:spcPts val="0"/>
              </a:spcBef>
              <a:spcAft>
                <a:spcPts val="0"/>
              </a:spcAft>
              <a:buNone/>
            </a:pPr>
            <a:r>
              <a:rPr b="1" i="0" lang="en-US" sz="1800" u="none" cap="none" strike="noStrike">
                <a:latin typeface="Arial"/>
                <a:ea typeface="Arial"/>
                <a:cs typeface="Arial"/>
                <a:sym typeface="Arial"/>
              </a:rPr>
              <a:t>Comentarios de Marcela:</a:t>
            </a:r>
            <a:endParaRPr/>
          </a:p>
          <a:p>
            <a:pPr indent="0" lvl="0" marL="0" marR="0" rtl="0" algn="l">
              <a:lnSpc>
                <a:spcPct val="116999"/>
              </a:lnSpc>
              <a:spcBef>
                <a:spcPts val="0"/>
              </a:spcBef>
              <a:spcAft>
                <a:spcPts val="0"/>
              </a:spcAft>
              <a:buNone/>
            </a:pPr>
            <a:r>
              <a:rPr b="0" i="0" lang="en-US" sz="1800" u="none" cap="none" strike="noStrike">
                <a:latin typeface="Arial"/>
                <a:ea typeface="Arial"/>
                <a:cs typeface="Arial"/>
                <a:sym typeface="Arial"/>
              </a:rPr>
              <a:t>Comenzar de lo general a lo particular, poner primero todos lo momentos, luego la historia del cliente, debe de ser siempre siempre en primera persona ;), luego emociones y artefactos.</a:t>
            </a:r>
            <a:endParaRPr/>
          </a:p>
        </p:txBody>
      </p:sp>
    </p:spTree>
  </p:cSld>
  <p:clrMapOvr>
    <a:masterClrMapping/>
  </p:clrMapOvr>
</p:notes>
</file>

<file path=ppt/notesSlides/notesSlide16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067" name="Shape 2067"/>
        <p:cNvGrpSpPr/>
        <p:nvPr/>
      </p:nvGrpSpPr>
      <p:grpSpPr>
        <a:xfrm>
          <a:off x="0" y="0"/>
          <a:ext cx="0" cy="0"/>
          <a:chOff x="0" y="0"/>
          <a:chExt cx="0" cy="0"/>
        </a:xfrm>
      </p:grpSpPr>
      <p:sp>
        <p:nvSpPr>
          <p:cNvPr id="2068" name="Google Shape;2068;p16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2069" name="Google Shape;2069;p168: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16999"/>
              </a:lnSpc>
              <a:spcBef>
                <a:spcPts val="0"/>
              </a:spcBef>
              <a:spcAft>
                <a:spcPts val="0"/>
              </a:spcAft>
              <a:buNone/>
            </a:pPr>
            <a:r>
              <a:rPr b="1" i="0" lang="en-US" sz="1800" u="none" cap="none" strike="noStrike">
                <a:latin typeface="Arial"/>
                <a:ea typeface="Arial"/>
                <a:cs typeface="Arial"/>
                <a:sym typeface="Arial"/>
              </a:rPr>
              <a:t>11/13	 JOURNEY / GROUP: Journey Map (35’)</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54" name="Shape 254"/>
        <p:cNvGrpSpPr/>
        <p:nvPr/>
      </p:nvGrpSpPr>
      <p:grpSpPr>
        <a:xfrm>
          <a:off x="0" y="0"/>
          <a:ext cx="0" cy="0"/>
          <a:chOff x="0" y="0"/>
          <a:chExt cx="0" cy="0"/>
        </a:xfrm>
      </p:grpSpPr>
      <p:sp>
        <p:nvSpPr>
          <p:cNvPr id="255" name="Google Shape;255;p1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256" name="Google Shape;256;p16: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16999"/>
              </a:lnSpc>
              <a:spcBef>
                <a:spcPts val="0"/>
              </a:spcBef>
              <a:spcAft>
                <a:spcPts val="0"/>
              </a:spcAft>
              <a:buNone/>
            </a:pPr>
            <a:r>
              <a:rPr b="1" i="0" lang="en-US" sz="1800" u="none" cap="none" strike="noStrike">
                <a:latin typeface="Arial"/>
                <a:ea typeface="Arial"/>
                <a:cs typeface="Arial"/>
                <a:sym typeface="Arial"/>
              </a:rPr>
              <a:t>6/11		WHY ARE WE HERE? </a:t>
            </a:r>
            <a:r>
              <a:rPr b="0" i="0" lang="en-US" sz="1800" u="none" cap="none" strike="noStrike">
                <a:latin typeface="Arial"/>
                <a:ea typeface="Arial"/>
                <a:cs typeface="Arial"/>
                <a:sym typeface="Arial"/>
              </a:rPr>
              <a:t>/</a:t>
            </a:r>
            <a:r>
              <a:rPr b="1" i="0" lang="en-US" sz="1800" u="none" cap="none" strike="noStrike">
                <a:latin typeface="Arial"/>
                <a:ea typeface="Arial"/>
                <a:cs typeface="Arial"/>
                <a:sym typeface="Arial"/>
              </a:rPr>
              <a:t> Overview (10’)</a:t>
            </a:r>
            <a:endParaRPr/>
          </a:p>
        </p:txBody>
      </p:sp>
    </p:spTree>
  </p:cSld>
  <p:clrMapOvr>
    <a:masterClrMapping/>
  </p:clrMapOvr>
</p:notes>
</file>

<file path=ppt/notesSlides/notesSlide17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074" name="Shape 2074"/>
        <p:cNvGrpSpPr/>
        <p:nvPr/>
      </p:nvGrpSpPr>
      <p:grpSpPr>
        <a:xfrm>
          <a:off x="0" y="0"/>
          <a:ext cx="0" cy="0"/>
          <a:chOff x="0" y="0"/>
          <a:chExt cx="0" cy="0"/>
        </a:xfrm>
      </p:grpSpPr>
      <p:sp>
        <p:nvSpPr>
          <p:cNvPr id="2075" name="Google Shape;2075;p16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2076" name="Google Shape;2076;p169: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16999"/>
              </a:lnSpc>
              <a:spcBef>
                <a:spcPts val="0"/>
              </a:spcBef>
              <a:spcAft>
                <a:spcPts val="0"/>
              </a:spcAft>
              <a:buNone/>
            </a:pPr>
            <a:r>
              <a:rPr b="1" i="0" lang="en-US" sz="1800" u="none" cap="none" strike="noStrike">
                <a:latin typeface="Arial"/>
                <a:ea typeface="Arial"/>
                <a:cs typeface="Arial"/>
                <a:sym typeface="Arial"/>
              </a:rPr>
              <a:t>12/13	 JOURNEY / GROUP: Journey Map (35’)</a:t>
            </a:r>
            <a:endParaRPr/>
          </a:p>
        </p:txBody>
      </p:sp>
    </p:spTree>
  </p:cSld>
  <p:clrMapOvr>
    <a:masterClrMapping/>
  </p:clrMapOvr>
</p:notes>
</file>

<file path=ppt/notesSlides/notesSlide17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083" name="Shape 2083"/>
        <p:cNvGrpSpPr/>
        <p:nvPr/>
      </p:nvGrpSpPr>
      <p:grpSpPr>
        <a:xfrm>
          <a:off x="0" y="0"/>
          <a:ext cx="0" cy="0"/>
          <a:chOff x="0" y="0"/>
          <a:chExt cx="0" cy="0"/>
        </a:xfrm>
      </p:grpSpPr>
      <p:sp>
        <p:nvSpPr>
          <p:cNvPr id="2084" name="Google Shape;2084;g5e76e10a33_0_128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2085" name="Google Shape;2085;g5e76e10a33_0_1286: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1" lang="en-US" sz="1800">
                <a:latin typeface="Arial"/>
                <a:ea typeface="Arial"/>
                <a:cs typeface="Arial"/>
                <a:sym typeface="Arial"/>
              </a:rPr>
              <a:t>1/19	 PERSONA / Overview of the Persona (10’)</a:t>
            </a:r>
            <a:endParaRPr/>
          </a:p>
          <a:p>
            <a:pPr indent="0" lvl="0" marL="0" marR="0" rtl="0" algn="l">
              <a:lnSpc>
                <a:spcPct val="116999"/>
              </a:lnSpc>
              <a:spcBef>
                <a:spcPts val="0"/>
              </a:spcBef>
              <a:spcAft>
                <a:spcPts val="0"/>
              </a:spcAft>
              <a:buNone/>
            </a:pPr>
            <a:r>
              <a:t/>
            </a:r>
            <a:endParaRPr/>
          </a:p>
        </p:txBody>
      </p:sp>
    </p:spTree>
  </p:cSld>
  <p:clrMapOvr>
    <a:masterClrMapping/>
  </p:clrMapOvr>
</p:notes>
</file>

<file path=ppt/notesSlides/notesSlide17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113" name="Shape 2113"/>
        <p:cNvGrpSpPr/>
        <p:nvPr/>
      </p:nvGrpSpPr>
      <p:grpSpPr>
        <a:xfrm>
          <a:off x="0" y="0"/>
          <a:ext cx="0" cy="0"/>
          <a:chOff x="0" y="0"/>
          <a:chExt cx="0" cy="0"/>
        </a:xfrm>
      </p:grpSpPr>
      <p:sp>
        <p:nvSpPr>
          <p:cNvPr id="2114" name="Google Shape;2114;p17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2115" name="Google Shape;2115;p171: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16999"/>
              </a:lnSpc>
              <a:spcBef>
                <a:spcPts val="0"/>
              </a:spcBef>
              <a:spcAft>
                <a:spcPts val="0"/>
              </a:spcAft>
              <a:buNone/>
            </a:pPr>
            <a:r>
              <a:rPr b="1" i="0" lang="en-US" sz="1800" u="sng" cap="none" strike="noStrike">
                <a:latin typeface="Arial"/>
                <a:ea typeface="Arial"/>
                <a:cs typeface="Arial"/>
                <a:sym typeface="Arial"/>
              </a:rPr>
              <a:t>6 SLIDES	 LEARNINGS AND SHARE OUT (50’)</a:t>
            </a:r>
            <a:endParaRPr/>
          </a:p>
        </p:txBody>
      </p:sp>
    </p:spTree>
  </p:cSld>
  <p:clrMapOvr>
    <a:masterClrMapping/>
  </p:clrMapOvr>
</p:notes>
</file>

<file path=ppt/notesSlides/notesSlide17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118" name="Shape 2118"/>
        <p:cNvGrpSpPr/>
        <p:nvPr/>
      </p:nvGrpSpPr>
      <p:grpSpPr>
        <a:xfrm>
          <a:off x="0" y="0"/>
          <a:ext cx="0" cy="0"/>
          <a:chOff x="0" y="0"/>
          <a:chExt cx="0" cy="0"/>
        </a:xfrm>
      </p:grpSpPr>
      <p:sp>
        <p:nvSpPr>
          <p:cNvPr id="2119" name="Google Shape;2119;g5e7de5d4f9_0_656: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Clr>
                <a:srgbClr val="000000"/>
              </a:buClr>
              <a:buFont typeface="Arial"/>
              <a:buNone/>
            </a:pPr>
            <a:r>
              <a:rPr b="1" lang="en-US" sz="1800">
                <a:latin typeface="Arial"/>
                <a:ea typeface="Arial"/>
                <a:cs typeface="Arial"/>
                <a:sym typeface="Arial"/>
              </a:rPr>
              <a:t>1/6	 LEARN. DO. TEACH</a:t>
            </a:r>
            <a:endParaRPr/>
          </a:p>
          <a:p>
            <a:pPr indent="0" lvl="0" marL="0" rtl="0" algn="l">
              <a:spcBef>
                <a:spcPts val="0"/>
              </a:spcBef>
              <a:spcAft>
                <a:spcPts val="0"/>
              </a:spcAft>
              <a:buClr>
                <a:srgbClr val="000000"/>
              </a:buClr>
              <a:buFont typeface="Arial"/>
              <a:buNone/>
            </a:pPr>
            <a:r>
              <a:t/>
            </a:r>
            <a:endParaRPr b="1" sz="1800">
              <a:latin typeface="Arial"/>
              <a:ea typeface="Arial"/>
              <a:cs typeface="Arial"/>
              <a:sym typeface="Arial"/>
            </a:endParaRPr>
          </a:p>
          <a:p>
            <a:pPr indent="0" lvl="0" marL="0" rtl="0" algn="l">
              <a:spcBef>
                <a:spcPts val="0"/>
              </a:spcBef>
              <a:spcAft>
                <a:spcPts val="0"/>
              </a:spcAft>
              <a:buClr>
                <a:srgbClr val="000000"/>
              </a:buClr>
              <a:buFont typeface="Arial"/>
              <a:buNone/>
            </a:pPr>
            <a:r>
              <a:rPr lang="en-US" sz="1700">
                <a:latin typeface="Arial"/>
                <a:ea typeface="Arial"/>
                <a:cs typeface="Arial"/>
                <a:sym typeface="Arial"/>
              </a:rPr>
              <a:t>One of the commitments of Ambassadors is to share their knowledge. </a:t>
            </a:r>
            <a:endParaRPr/>
          </a:p>
          <a:p>
            <a:pPr indent="0" lvl="0" marL="0" rtl="0" algn="l">
              <a:spcBef>
                <a:spcPts val="0"/>
              </a:spcBef>
              <a:spcAft>
                <a:spcPts val="0"/>
              </a:spcAft>
              <a:buClr>
                <a:srgbClr val="000000"/>
              </a:buClr>
              <a:buFont typeface="Arial"/>
              <a:buNone/>
            </a:pPr>
            <a:r>
              <a:rPr lang="en-US" sz="1700">
                <a:latin typeface="Arial"/>
                <a:ea typeface="Arial"/>
                <a:cs typeface="Arial"/>
                <a:sym typeface="Arial"/>
              </a:rPr>
              <a:t>We as designers have to build moments of teaching our way of working in order to make people understand the value and impact we are able to add.</a:t>
            </a:r>
            <a:endParaRPr/>
          </a:p>
          <a:p>
            <a:pPr indent="0" lvl="0" marL="0" rtl="0" algn="l">
              <a:spcBef>
                <a:spcPts val="0"/>
              </a:spcBef>
              <a:spcAft>
                <a:spcPts val="0"/>
              </a:spcAft>
              <a:buClr>
                <a:srgbClr val="000000"/>
              </a:buClr>
              <a:buFont typeface="Arial"/>
              <a:buNone/>
            </a:pPr>
            <a:r>
              <a:rPr lang="en-US" sz="1700">
                <a:latin typeface="Arial"/>
                <a:ea typeface="Arial"/>
                <a:cs typeface="Arial"/>
                <a:sym typeface="Arial"/>
              </a:rPr>
              <a:t>We are going to have some moments to work on the skills needed to be effective communicators to our colleagues and be able to share, out in the field, the learnings of this 4 day workshop.</a:t>
            </a:r>
            <a:endParaRPr/>
          </a:p>
          <a:p>
            <a:pPr indent="0" lvl="0" marL="0" rtl="0" algn="l">
              <a:spcBef>
                <a:spcPts val="0"/>
              </a:spcBef>
              <a:spcAft>
                <a:spcPts val="0"/>
              </a:spcAft>
              <a:buNone/>
            </a:pPr>
            <a:r>
              <a:t/>
            </a:r>
            <a:endParaRPr/>
          </a:p>
        </p:txBody>
      </p:sp>
      <p:sp>
        <p:nvSpPr>
          <p:cNvPr id="2120" name="Google Shape;2120;g5e7de5d4f9_0_65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124" name="Shape 2124"/>
        <p:cNvGrpSpPr/>
        <p:nvPr/>
      </p:nvGrpSpPr>
      <p:grpSpPr>
        <a:xfrm>
          <a:off x="0" y="0"/>
          <a:ext cx="0" cy="0"/>
          <a:chOff x="0" y="0"/>
          <a:chExt cx="0" cy="0"/>
        </a:xfrm>
      </p:grpSpPr>
      <p:sp>
        <p:nvSpPr>
          <p:cNvPr id="2125" name="Google Shape;2125;p17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2126" name="Google Shape;2126;p173: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16999"/>
              </a:lnSpc>
              <a:spcBef>
                <a:spcPts val="0"/>
              </a:spcBef>
              <a:spcAft>
                <a:spcPts val="0"/>
              </a:spcAft>
              <a:buNone/>
            </a:pPr>
            <a:r>
              <a:rPr b="1" i="0" lang="en-US" sz="1800" u="none" cap="none" strike="noStrike">
                <a:latin typeface="Arial"/>
                <a:ea typeface="Arial"/>
                <a:cs typeface="Arial"/>
                <a:sym typeface="Arial"/>
              </a:rPr>
              <a:t>2/6	 LEARN. DO. TEACH. Exercise.</a:t>
            </a:r>
            <a:endParaRPr/>
          </a:p>
          <a:p>
            <a:pPr indent="0" lvl="0" marL="0" marR="0" rtl="0" algn="l">
              <a:lnSpc>
                <a:spcPct val="116999"/>
              </a:lnSpc>
              <a:spcBef>
                <a:spcPts val="0"/>
              </a:spcBef>
              <a:spcAft>
                <a:spcPts val="0"/>
              </a:spcAft>
              <a:buNone/>
            </a:pPr>
            <a:r>
              <a:t/>
            </a:r>
            <a:endParaRPr b="1" i="0" sz="1800" u="none" cap="none" strike="noStrike">
              <a:latin typeface="Arial"/>
              <a:ea typeface="Arial"/>
              <a:cs typeface="Arial"/>
              <a:sym typeface="Arial"/>
            </a:endParaRPr>
          </a:p>
          <a:p>
            <a:pPr indent="0" lvl="0" marL="0" marR="0" rtl="0" algn="l">
              <a:lnSpc>
                <a:spcPct val="116999"/>
              </a:lnSpc>
              <a:spcBef>
                <a:spcPts val="0"/>
              </a:spcBef>
              <a:spcAft>
                <a:spcPts val="0"/>
              </a:spcAft>
              <a:buNone/>
            </a:pPr>
            <a:r>
              <a:rPr b="0" i="0" lang="en-US" sz="1700" u="none" cap="none" strike="noStrike">
                <a:latin typeface="Arial"/>
                <a:ea typeface="Arial"/>
                <a:cs typeface="Arial"/>
                <a:sym typeface="Arial"/>
              </a:rPr>
              <a:t>One of the commitments of Ambassadors is to share their knowledge. </a:t>
            </a:r>
            <a:endParaRPr/>
          </a:p>
          <a:p>
            <a:pPr indent="0" lvl="0" marL="0" marR="0" rtl="0" algn="l">
              <a:lnSpc>
                <a:spcPct val="116999"/>
              </a:lnSpc>
              <a:spcBef>
                <a:spcPts val="0"/>
              </a:spcBef>
              <a:spcAft>
                <a:spcPts val="0"/>
              </a:spcAft>
              <a:buNone/>
            </a:pPr>
            <a:r>
              <a:rPr b="0" i="0" lang="en-US" sz="1700" u="none" cap="none" strike="noStrike">
                <a:latin typeface="Arial"/>
                <a:ea typeface="Arial"/>
                <a:cs typeface="Arial"/>
                <a:sym typeface="Arial"/>
              </a:rPr>
              <a:t>We as designers have to build moments of teaching our way of working in order to make people understand the value and impact we are able to add.</a:t>
            </a:r>
            <a:endParaRPr/>
          </a:p>
          <a:p>
            <a:pPr indent="0" lvl="0" marL="0" marR="0" rtl="0" algn="l">
              <a:lnSpc>
                <a:spcPct val="116999"/>
              </a:lnSpc>
              <a:spcBef>
                <a:spcPts val="0"/>
              </a:spcBef>
              <a:spcAft>
                <a:spcPts val="0"/>
              </a:spcAft>
              <a:buNone/>
            </a:pPr>
            <a:r>
              <a:rPr b="0" i="0" lang="en-US" sz="1700" u="none" cap="none" strike="noStrike">
                <a:latin typeface="Arial"/>
                <a:ea typeface="Arial"/>
                <a:cs typeface="Arial"/>
                <a:sym typeface="Arial"/>
              </a:rPr>
              <a:t>We are going to have some moments to work on the skills needed to be effective communicators to our colleagues and be able to share, out in the field, the learnings of this 4 day workshop.</a:t>
            </a:r>
            <a:endParaRPr/>
          </a:p>
        </p:txBody>
      </p:sp>
    </p:spTree>
  </p:cSld>
  <p:clrMapOvr>
    <a:masterClrMapping/>
  </p:clrMapOvr>
</p:notes>
</file>

<file path=ppt/notesSlides/notesSlide17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134" name="Shape 2134"/>
        <p:cNvGrpSpPr/>
        <p:nvPr/>
      </p:nvGrpSpPr>
      <p:grpSpPr>
        <a:xfrm>
          <a:off x="0" y="0"/>
          <a:ext cx="0" cy="0"/>
          <a:chOff x="0" y="0"/>
          <a:chExt cx="0" cy="0"/>
        </a:xfrm>
      </p:grpSpPr>
      <p:sp>
        <p:nvSpPr>
          <p:cNvPr id="2135" name="Google Shape;2135;p17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2136" name="Google Shape;2136;p174: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16999"/>
              </a:lnSpc>
              <a:spcBef>
                <a:spcPts val="0"/>
              </a:spcBef>
              <a:spcAft>
                <a:spcPts val="0"/>
              </a:spcAft>
              <a:buNone/>
            </a:pPr>
            <a:r>
              <a:rPr b="1" i="0" lang="en-US" sz="1800" u="none" cap="none" strike="noStrike">
                <a:latin typeface="Arial"/>
                <a:ea typeface="Arial"/>
                <a:cs typeface="Arial"/>
                <a:sym typeface="Arial"/>
              </a:rPr>
              <a:t>3/6	 LEARN. DO. TEACH. Exercise.</a:t>
            </a:r>
            <a:endParaRPr/>
          </a:p>
          <a:p>
            <a:pPr indent="0" lvl="0" marL="0" marR="0" rtl="0" algn="l">
              <a:lnSpc>
                <a:spcPct val="116999"/>
              </a:lnSpc>
              <a:spcBef>
                <a:spcPts val="0"/>
              </a:spcBef>
              <a:spcAft>
                <a:spcPts val="0"/>
              </a:spcAft>
              <a:buNone/>
            </a:pPr>
            <a:r>
              <a:t/>
            </a:r>
            <a:endParaRPr b="1" i="0" sz="1800" u="none" cap="none" strike="noStrike">
              <a:latin typeface="Arial"/>
              <a:ea typeface="Arial"/>
              <a:cs typeface="Arial"/>
              <a:sym typeface="Arial"/>
            </a:endParaRPr>
          </a:p>
          <a:p>
            <a:pPr indent="0" lvl="0" marL="0" marR="0" rtl="0" algn="l">
              <a:lnSpc>
                <a:spcPct val="116999"/>
              </a:lnSpc>
              <a:spcBef>
                <a:spcPts val="0"/>
              </a:spcBef>
              <a:spcAft>
                <a:spcPts val="0"/>
              </a:spcAft>
              <a:buNone/>
            </a:pPr>
            <a:r>
              <a:t/>
            </a:r>
            <a:endParaRPr b="1" i="0" sz="1800" u="none" cap="none" strike="noStrike">
              <a:latin typeface="Arial"/>
              <a:ea typeface="Arial"/>
              <a:cs typeface="Arial"/>
              <a:sym typeface="Arial"/>
            </a:endParaRPr>
          </a:p>
          <a:p>
            <a:pPr indent="0" lvl="0" marL="0" marR="0" rtl="0" algn="l">
              <a:lnSpc>
                <a:spcPct val="116999"/>
              </a:lnSpc>
              <a:spcBef>
                <a:spcPts val="0"/>
              </a:spcBef>
              <a:spcAft>
                <a:spcPts val="0"/>
              </a:spcAft>
              <a:buNone/>
            </a:pPr>
            <a:r>
              <a:rPr b="0" i="0" lang="en-US" sz="1200" u="none" cap="none" strike="noStrike">
                <a:latin typeface="Arial"/>
                <a:ea typeface="Arial"/>
                <a:cs typeface="Arial"/>
                <a:sym typeface="Arial"/>
              </a:rPr>
              <a:t>[I ask and write it down on the flipchart:]</a:t>
            </a:r>
            <a:endParaRPr/>
          </a:p>
          <a:p>
            <a:pPr indent="0" lvl="0" marL="0" marR="0" rtl="0" algn="l">
              <a:lnSpc>
                <a:spcPct val="116999"/>
              </a:lnSpc>
              <a:spcBef>
                <a:spcPts val="0"/>
              </a:spcBef>
              <a:spcAft>
                <a:spcPts val="0"/>
              </a:spcAft>
              <a:buNone/>
            </a:pPr>
            <a:r>
              <a:rPr b="0" i="1" lang="en-US" sz="1200" u="none" cap="none" strike="noStrike">
                <a:latin typeface="Arial"/>
                <a:ea typeface="Arial"/>
                <a:cs typeface="Arial"/>
                <a:sym typeface="Arial"/>
              </a:rPr>
              <a:t>What have we learned today?</a:t>
            </a:r>
            <a:endParaRPr/>
          </a:p>
          <a:p>
            <a:pPr indent="0" lvl="0" marL="0" marR="0" rtl="0" algn="l">
              <a:lnSpc>
                <a:spcPct val="116999"/>
              </a:lnSpc>
              <a:spcBef>
                <a:spcPts val="0"/>
              </a:spcBef>
              <a:spcAft>
                <a:spcPts val="0"/>
              </a:spcAft>
              <a:buNone/>
            </a:pPr>
            <a:r>
              <a:rPr b="0" i="1" lang="en-US" sz="1200" u="none" cap="none" strike="noStrike">
                <a:latin typeface="Arial"/>
                <a:ea typeface="Arial"/>
                <a:cs typeface="Arial"/>
                <a:sym typeface="Arial"/>
              </a:rPr>
              <a:t>How did you feel about the exercises?</a:t>
            </a:r>
            <a:endParaRPr/>
          </a:p>
          <a:p>
            <a:pPr indent="0" lvl="0" marL="0" marR="0" rtl="0" algn="l">
              <a:lnSpc>
                <a:spcPct val="116999"/>
              </a:lnSpc>
              <a:spcBef>
                <a:spcPts val="0"/>
              </a:spcBef>
              <a:spcAft>
                <a:spcPts val="0"/>
              </a:spcAft>
              <a:buNone/>
            </a:pPr>
            <a:r>
              <a:rPr b="0" i="1" lang="en-US" sz="1200" u="none" cap="none" strike="noStrike">
                <a:latin typeface="Arial"/>
                <a:ea typeface="Arial"/>
                <a:cs typeface="Arial"/>
                <a:sym typeface="Arial"/>
              </a:rPr>
              <a:t>What did they contribute to you?</a:t>
            </a:r>
            <a:endParaRPr/>
          </a:p>
        </p:txBody>
      </p:sp>
    </p:spTree>
  </p:cSld>
  <p:clrMapOvr>
    <a:masterClrMapping/>
  </p:clrMapOvr>
</p:notes>
</file>

<file path=ppt/notesSlides/notesSlide17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140" name="Shape 2140"/>
        <p:cNvGrpSpPr/>
        <p:nvPr/>
      </p:nvGrpSpPr>
      <p:grpSpPr>
        <a:xfrm>
          <a:off x="0" y="0"/>
          <a:ext cx="0" cy="0"/>
          <a:chOff x="0" y="0"/>
          <a:chExt cx="0" cy="0"/>
        </a:xfrm>
      </p:grpSpPr>
      <p:sp>
        <p:nvSpPr>
          <p:cNvPr id="2141" name="Google Shape;2141;g5e7de5d4f9_0_80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2142" name="Google Shape;2142;g5e7de5d4f9_0_801: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1" lang="en-US" sz="1800">
                <a:latin typeface="Arial"/>
                <a:ea typeface="Arial"/>
                <a:cs typeface="Arial"/>
                <a:sym typeface="Arial"/>
              </a:rPr>
              <a:t>4/6 	LESSONS LEARNED</a:t>
            </a:r>
            <a:endParaRPr/>
          </a:p>
          <a:p>
            <a:pPr indent="0" lvl="0" marL="0" rtl="0" algn="l">
              <a:spcBef>
                <a:spcPts val="0"/>
              </a:spcBef>
              <a:spcAft>
                <a:spcPts val="0"/>
              </a:spcAft>
              <a:buNone/>
            </a:pPr>
            <a:r>
              <a:t/>
            </a:r>
            <a:endParaRPr b="1" sz="1800">
              <a:latin typeface="Arial"/>
              <a:ea typeface="Arial"/>
              <a:cs typeface="Arial"/>
              <a:sym typeface="Arial"/>
            </a:endParaRPr>
          </a:p>
          <a:p>
            <a:pPr indent="0" lvl="0" marL="0" rtl="0" algn="l">
              <a:spcBef>
                <a:spcPts val="0"/>
              </a:spcBef>
              <a:spcAft>
                <a:spcPts val="0"/>
              </a:spcAft>
              <a:buNone/>
            </a:pPr>
            <a:r>
              <a:rPr b="1" lang="en-US">
                <a:latin typeface="Arial"/>
                <a:ea typeface="Arial"/>
                <a:cs typeface="Arial"/>
                <a:sym typeface="Arial"/>
              </a:rPr>
              <a:t>INDIVIDUALLY: Write your learnings in page… of your manual.</a:t>
            </a:r>
            <a:endParaRPr/>
          </a:p>
          <a:p>
            <a:pPr indent="0" lvl="0" marL="0" marR="0" rtl="0" algn="l">
              <a:lnSpc>
                <a:spcPct val="116999"/>
              </a:lnSpc>
              <a:spcBef>
                <a:spcPts val="0"/>
              </a:spcBef>
              <a:spcAft>
                <a:spcPts val="0"/>
              </a:spcAft>
              <a:buNone/>
            </a:pPr>
            <a:r>
              <a:t/>
            </a:r>
            <a:endParaRPr b="1" sz="1800"/>
          </a:p>
        </p:txBody>
      </p:sp>
    </p:spTree>
  </p:cSld>
  <p:clrMapOvr>
    <a:masterClrMapping/>
  </p:clrMapOvr>
</p:notes>
</file>

<file path=ppt/notesSlides/notesSlide17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149" name="Shape 2149"/>
        <p:cNvGrpSpPr/>
        <p:nvPr/>
      </p:nvGrpSpPr>
      <p:grpSpPr>
        <a:xfrm>
          <a:off x="0" y="0"/>
          <a:ext cx="0" cy="0"/>
          <a:chOff x="0" y="0"/>
          <a:chExt cx="0" cy="0"/>
        </a:xfrm>
      </p:grpSpPr>
      <p:sp>
        <p:nvSpPr>
          <p:cNvPr id="2150" name="Google Shape;2150;g5e7de5d4f9_0_91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2151" name="Google Shape;2151;g5e7de5d4f9_0_911: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1" lang="en-US" sz="1800">
                <a:latin typeface="Arial"/>
                <a:ea typeface="Arial"/>
                <a:cs typeface="Arial"/>
                <a:sym typeface="Arial"/>
              </a:rPr>
              <a:t>5/6 	GOOGLE + COMMUNITY</a:t>
            </a:r>
            <a:endParaRPr b="1" sz="1800">
              <a:latin typeface="Arial"/>
              <a:ea typeface="Arial"/>
              <a:cs typeface="Arial"/>
              <a:sym typeface="Arial"/>
            </a:endParaRPr>
          </a:p>
          <a:p>
            <a:pPr indent="0" lvl="0" marL="0" rtl="0" algn="l">
              <a:spcBef>
                <a:spcPts val="0"/>
              </a:spcBef>
              <a:spcAft>
                <a:spcPts val="0"/>
              </a:spcAft>
              <a:buNone/>
            </a:pPr>
            <a:r>
              <a:rPr b="1" lang="en-US" sz="1800">
                <a:latin typeface="Arial"/>
                <a:ea typeface="Arial"/>
                <a:cs typeface="Arial"/>
                <a:sym typeface="Arial"/>
              </a:rPr>
              <a:t>Enlace para invitar: </a:t>
            </a:r>
            <a:r>
              <a:rPr lang="en-US" sz="1100" u="sng">
                <a:solidFill>
                  <a:srgbClr val="0000FF"/>
                </a:solidFill>
                <a:latin typeface="Arial"/>
                <a:ea typeface="Arial"/>
                <a:cs typeface="Arial"/>
                <a:sym typeface="Arial"/>
                <a:hlinkClick r:id="rId2"/>
              </a:rPr>
              <a:t>https://plus.google.com/communities/101178540204203299975?sqinv=akQzRzVRZmxHTHZYMFVlQk52akJJQnNpdkRZSlZB</a:t>
            </a:r>
            <a:endParaRPr b="1" sz="1800">
              <a:latin typeface="Arial"/>
              <a:ea typeface="Arial"/>
              <a:cs typeface="Arial"/>
              <a:sym typeface="Arial"/>
            </a:endParaRPr>
          </a:p>
          <a:p>
            <a:pPr indent="0" lvl="0" marL="0" rtl="0" algn="l">
              <a:spcBef>
                <a:spcPts val="0"/>
              </a:spcBef>
              <a:spcAft>
                <a:spcPts val="0"/>
              </a:spcAft>
              <a:buNone/>
            </a:pPr>
            <a:r>
              <a:t/>
            </a:r>
            <a:endParaRPr b="1" sz="1800">
              <a:latin typeface="Arial"/>
              <a:ea typeface="Arial"/>
              <a:cs typeface="Arial"/>
              <a:sym typeface="Arial"/>
            </a:endParaRPr>
          </a:p>
          <a:p>
            <a:pPr indent="0" lvl="0" marL="0" rtl="0" algn="l">
              <a:spcBef>
                <a:spcPts val="0"/>
              </a:spcBef>
              <a:spcAft>
                <a:spcPts val="0"/>
              </a:spcAft>
              <a:buNone/>
            </a:pPr>
            <a:r>
              <a:rPr b="1" lang="en-US">
                <a:latin typeface="Arial"/>
                <a:ea typeface="Arial"/>
                <a:cs typeface="Arial"/>
                <a:sym typeface="Arial"/>
              </a:rPr>
              <a:t>…</a:t>
            </a:r>
            <a:endParaRPr/>
          </a:p>
          <a:p>
            <a:pPr indent="0" lvl="0" marL="0" marR="0" rtl="0" algn="l">
              <a:lnSpc>
                <a:spcPct val="116999"/>
              </a:lnSpc>
              <a:spcBef>
                <a:spcPts val="0"/>
              </a:spcBef>
              <a:spcAft>
                <a:spcPts val="0"/>
              </a:spcAft>
              <a:buNone/>
            </a:pPr>
            <a:r>
              <a:t/>
            </a:r>
            <a:endParaRPr b="1" sz="1800">
              <a:latin typeface="Arial"/>
              <a:ea typeface="Arial"/>
              <a:cs typeface="Arial"/>
              <a:sym typeface="Arial"/>
            </a:endParaRPr>
          </a:p>
        </p:txBody>
      </p:sp>
    </p:spTree>
  </p:cSld>
  <p:clrMapOvr>
    <a:masterClrMapping/>
  </p:clrMapOvr>
</p:notes>
</file>

<file path=ppt/notesSlides/notesSlide17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157" name="Shape 2157"/>
        <p:cNvGrpSpPr/>
        <p:nvPr/>
      </p:nvGrpSpPr>
      <p:grpSpPr>
        <a:xfrm>
          <a:off x="0" y="0"/>
          <a:ext cx="0" cy="0"/>
          <a:chOff x="0" y="0"/>
          <a:chExt cx="0" cy="0"/>
        </a:xfrm>
      </p:grpSpPr>
      <p:sp>
        <p:nvSpPr>
          <p:cNvPr id="2158" name="Google Shape;2158;p17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2159" name="Google Shape;2159;p177: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16999"/>
              </a:lnSpc>
              <a:spcBef>
                <a:spcPts val="0"/>
              </a:spcBef>
              <a:spcAft>
                <a:spcPts val="0"/>
              </a:spcAft>
              <a:buNone/>
            </a:pPr>
            <a:r>
              <a:rPr b="1" i="0" lang="en-US" sz="1800" u="none" cap="none" strike="noStrike">
                <a:latin typeface="Arial"/>
                <a:ea typeface="Arial"/>
                <a:cs typeface="Arial"/>
                <a:sym typeface="Arial"/>
              </a:rPr>
              <a:t>6/6 	HOW TO MANAGE YOUR FILES</a:t>
            </a:r>
            <a:endParaRPr/>
          </a:p>
          <a:p>
            <a:pPr indent="0" lvl="0" marL="0" marR="0" rtl="0" algn="l">
              <a:lnSpc>
                <a:spcPct val="116999"/>
              </a:lnSpc>
              <a:spcBef>
                <a:spcPts val="0"/>
              </a:spcBef>
              <a:spcAft>
                <a:spcPts val="0"/>
              </a:spcAft>
              <a:buNone/>
            </a:pPr>
            <a:r>
              <a:t/>
            </a:r>
            <a:endParaRPr b="1" i="0" sz="1800" u="none" cap="none" strike="noStrike">
              <a:latin typeface="Arial"/>
              <a:ea typeface="Arial"/>
              <a:cs typeface="Arial"/>
              <a:sym typeface="Arial"/>
            </a:endParaRPr>
          </a:p>
          <a:p>
            <a:pPr indent="0" lvl="0" marL="0" marR="0" rtl="0" algn="l">
              <a:lnSpc>
                <a:spcPct val="116999"/>
              </a:lnSpc>
              <a:spcBef>
                <a:spcPts val="0"/>
              </a:spcBef>
              <a:spcAft>
                <a:spcPts val="0"/>
              </a:spcAft>
              <a:buNone/>
            </a:pPr>
            <a:r>
              <a:rPr b="1" i="0" lang="en-US" sz="1200" u="none" cap="none" strike="noStrike">
                <a:latin typeface="Arial"/>
                <a:ea typeface="Arial"/>
                <a:cs typeface="Arial"/>
                <a:sym typeface="Arial"/>
              </a:rPr>
              <a:t>…</a:t>
            </a:r>
            <a:endParaRPr/>
          </a:p>
        </p:txBody>
      </p:sp>
    </p:spTree>
  </p:cSld>
  <p:clrMapOvr>
    <a:masterClrMapping/>
  </p:clrMapOvr>
</p:notes>
</file>

<file path=ppt/notesSlides/notesSlide17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174" name="Shape 2174"/>
        <p:cNvGrpSpPr/>
        <p:nvPr/>
      </p:nvGrpSpPr>
      <p:grpSpPr>
        <a:xfrm>
          <a:off x="0" y="0"/>
          <a:ext cx="0" cy="0"/>
          <a:chOff x="0" y="0"/>
          <a:chExt cx="0" cy="0"/>
        </a:xfrm>
      </p:grpSpPr>
      <p:sp>
        <p:nvSpPr>
          <p:cNvPr id="2175" name="Google Shape;2175;p17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2176" name="Google Shape;2176;p178: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16999"/>
              </a:lnSpc>
              <a:spcBef>
                <a:spcPts val="0"/>
              </a:spcBef>
              <a:spcAft>
                <a:spcPts val="0"/>
              </a:spcAft>
              <a:buNone/>
            </a:pPr>
            <a:r>
              <a:rPr b="1" i="0" lang="en-US" sz="1800" u="sng" cap="none" strike="noStrike">
                <a:latin typeface="Arial"/>
                <a:ea typeface="Arial"/>
                <a:cs typeface="Arial"/>
                <a:sym typeface="Arial"/>
              </a:rPr>
              <a:t>SEE YOU TOMORROW</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65" name="Shape 265"/>
        <p:cNvGrpSpPr/>
        <p:nvPr/>
      </p:nvGrpSpPr>
      <p:grpSpPr>
        <a:xfrm>
          <a:off x="0" y="0"/>
          <a:ext cx="0" cy="0"/>
          <a:chOff x="0" y="0"/>
          <a:chExt cx="0" cy="0"/>
        </a:xfrm>
      </p:grpSpPr>
      <p:sp>
        <p:nvSpPr>
          <p:cNvPr id="266" name="Google Shape;266;p1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267" name="Google Shape;267;p17: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16999"/>
              </a:lnSpc>
              <a:spcBef>
                <a:spcPts val="0"/>
              </a:spcBef>
              <a:spcAft>
                <a:spcPts val="0"/>
              </a:spcAft>
              <a:buNone/>
            </a:pPr>
            <a:r>
              <a:rPr b="1" i="0" lang="en-US" sz="1800" u="none" cap="none" strike="noStrike">
                <a:latin typeface="Arial"/>
                <a:ea typeface="Arial"/>
                <a:cs typeface="Arial"/>
                <a:sym typeface="Arial"/>
              </a:rPr>
              <a:t>7/11		WHY ARE WE HERE? </a:t>
            </a:r>
            <a:r>
              <a:rPr b="0" i="0" lang="en-US" sz="1800" u="none" cap="none" strike="noStrike">
                <a:latin typeface="Arial"/>
                <a:ea typeface="Arial"/>
                <a:cs typeface="Arial"/>
                <a:sym typeface="Arial"/>
              </a:rPr>
              <a:t>/</a:t>
            </a:r>
            <a:r>
              <a:rPr b="1" i="0" lang="en-US" sz="1800" u="none" cap="none" strike="noStrike">
                <a:latin typeface="Arial"/>
                <a:ea typeface="Arial"/>
                <a:cs typeface="Arial"/>
                <a:sym typeface="Arial"/>
              </a:rPr>
              <a:t> Overview (10’)</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76" name="Shape 276"/>
        <p:cNvGrpSpPr/>
        <p:nvPr/>
      </p:nvGrpSpPr>
      <p:grpSpPr>
        <a:xfrm>
          <a:off x="0" y="0"/>
          <a:ext cx="0" cy="0"/>
          <a:chOff x="0" y="0"/>
          <a:chExt cx="0" cy="0"/>
        </a:xfrm>
      </p:grpSpPr>
      <p:sp>
        <p:nvSpPr>
          <p:cNvPr id="277" name="Google Shape;277;p1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278" name="Google Shape;278;p18: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16999"/>
              </a:lnSpc>
              <a:spcBef>
                <a:spcPts val="0"/>
              </a:spcBef>
              <a:spcAft>
                <a:spcPts val="0"/>
              </a:spcAft>
              <a:buNone/>
            </a:pPr>
            <a:r>
              <a:rPr b="1" i="0" lang="en-US" sz="1800" u="none" cap="none" strike="noStrike">
                <a:latin typeface="Arial"/>
                <a:ea typeface="Arial"/>
                <a:cs typeface="Arial"/>
                <a:sym typeface="Arial"/>
              </a:rPr>
              <a:t>8/11		WHY ARE WE HERE? </a:t>
            </a:r>
            <a:r>
              <a:rPr b="0" i="0" lang="en-US" sz="1800" u="none" cap="none" strike="noStrike">
                <a:latin typeface="Arial"/>
                <a:ea typeface="Arial"/>
                <a:cs typeface="Arial"/>
                <a:sym typeface="Arial"/>
              </a:rPr>
              <a:t>/</a:t>
            </a:r>
            <a:r>
              <a:rPr b="1" i="0" lang="en-US" sz="1800" u="none" cap="none" strike="noStrike">
                <a:latin typeface="Arial"/>
                <a:ea typeface="Arial"/>
                <a:cs typeface="Arial"/>
                <a:sym typeface="Arial"/>
              </a:rPr>
              <a:t> Overview (10’)</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7" name="Shape 107"/>
        <p:cNvGrpSpPr/>
        <p:nvPr/>
      </p:nvGrpSpPr>
      <p:grpSpPr>
        <a:xfrm>
          <a:off x="0" y="0"/>
          <a:ext cx="0" cy="0"/>
          <a:chOff x="0" y="0"/>
          <a:chExt cx="0" cy="0"/>
        </a:xfrm>
      </p:grpSpPr>
      <p:sp>
        <p:nvSpPr>
          <p:cNvPr id="108" name="Google Shape;108;p3: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9" name="Google Shape;109;p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89" name="Shape 289"/>
        <p:cNvGrpSpPr/>
        <p:nvPr/>
      </p:nvGrpSpPr>
      <p:grpSpPr>
        <a:xfrm>
          <a:off x="0" y="0"/>
          <a:ext cx="0" cy="0"/>
          <a:chOff x="0" y="0"/>
          <a:chExt cx="0" cy="0"/>
        </a:xfrm>
      </p:grpSpPr>
      <p:sp>
        <p:nvSpPr>
          <p:cNvPr id="290" name="Google Shape;290;p1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291" name="Google Shape;291;p19: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16999"/>
              </a:lnSpc>
              <a:spcBef>
                <a:spcPts val="0"/>
              </a:spcBef>
              <a:spcAft>
                <a:spcPts val="0"/>
              </a:spcAft>
              <a:buNone/>
            </a:pPr>
            <a:r>
              <a:rPr b="1" i="0" lang="en-US" sz="1800" u="none" cap="none" strike="noStrike">
                <a:latin typeface="Arial"/>
                <a:ea typeface="Arial"/>
                <a:cs typeface="Arial"/>
                <a:sym typeface="Arial"/>
              </a:rPr>
              <a:t>9/11		WHY ARE WE HERE? </a:t>
            </a:r>
            <a:r>
              <a:rPr b="0" i="0" lang="en-US" sz="1800" u="none" cap="none" strike="noStrike">
                <a:latin typeface="Arial"/>
                <a:ea typeface="Arial"/>
                <a:cs typeface="Arial"/>
                <a:sym typeface="Arial"/>
              </a:rPr>
              <a:t>/</a:t>
            </a:r>
            <a:r>
              <a:rPr b="1" i="0" lang="en-US" sz="1800" u="none" cap="none" strike="noStrike">
                <a:latin typeface="Arial"/>
                <a:ea typeface="Arial"/>
                <a:cs typeface="Arial"/>
                <a:sym typeface="Arial"/>
              </a:rPr>
              <a:t> Overview (10’)</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05" name="Shape 305"/>
        <p:cNvGrpSpPr/>
        <p:nvPr/>
      </p:nvGrpSpPr>
      <p:grpSpPr>
        <a:xfrm>
          <a:off x="0" y="0"/>
          <a:ext cx="0" cy="0"/>
          <a:chOff x="0" y="0"/>
          <a:chExt cx="0" cy="0"/>
        </a:xfrm>
      </p:grpSpPr>
      <p:sp>
        <p:nvSpPr>
          <p:cNvPr id="306" name="Google Shape;306;p2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307" name="Google Shape;307;p20: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16999"/>
              </a:lnSpc>
              <a:spcBef>
                <a:spcPts val="0"/>
              </a:spcBef>
              <a:spcAft>
                <a:spcPts val="0"/>
              </a:spcAft>
              <a:buNone/>
            </a:pPr>
            <a:r>
              <a:rPr b="1" i="0" lang="en-US" sz="1800" u="none" cap="none" strike="noStrike">
                <a:latin typeface="Arial"/>
                <a:ea typeface="Arial"/>
                <a:cs typeface="Arial"/>
                <a:sym typeface="Arial"/>
              </a:rPr>
              <a:t>10/11		WHY ARE WE HERE? </a:t>
            </a:r>
            <a:r>
              <a:rPr b="0" i="0" lang="en-US" sz="1800" u="none" cap="none" strike="noStrike">
                <a:latin typeface="Arial"/>
                <a:ea typeface="Arial"/>
                <a:cs typeface="Arial"/>
                <a:sym typeface="Arial"/>
              </a:rPr>
              <a:t>/</a:t>
            </a:r>
            <a:r>
              <a:rPr b="1" i="0" lang="en-US" sz="1800" u="none" cap="none" strike="noStrike">
                <a:latin typeface="Arial"/>
                <a:ea typeface="Arial"/>
                <a:cs typeface="Arial"/>
                <a:sym typeface="Arial"/>
              </a:rPr>
              <a:t> Overview (10’)</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20" name="Shape 320"/>
        <p:cNvGrpSpPr/>
        <p:nvPr/>
      </p:nvGrpSpPr>
      <p:grpSpPr>
        <a:xfrm>
          <a:off x="0" y="0"/>
          <a:ext cx="0" cy="0"/>
          <a:chOff x="0" y="0"/>
          <a:chExt cx="0" cy="0"/>
        </a:xfrm>
      </p:grpSpPr>
      <p:sp>
        <p:nvSpPr>
          <p:cNvPr id="321" name="Google Shape;321;p2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322" name="Google Shape;322;p21: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16999"/>
              </a:lnSpc>
              <a:spcBef>
                <a:spcPts val="0"/>
              </a:spcBef>
              <a:spcAft>
                <a:spcPts val="0"/>
              </a:spcAft>
              <a:buNone/>
            </a:pPr>
            <a:r>
              <a:rPr b="1" i="0" lang="en-US" sz="1800" u="none" cap="none" strike="noStrike">
                <a:latin typeface="Arial"/>
                <a:ea typeface="Arial"/>
                <a:cs typeface="Arial"/>
                <a:sym typeface="Arial"/>
              </a:rPr>
              <a:t>11/11		WHY ARE WE HERE? </a:t>
            </a:r>
            <a:r>
              <a:rPr b="0" i="0" lang="en-US" sz="1800" u="none" cap="none" strike="noStrike">
                <a:latin typeface="Arial"/>
                <a:ea typeface="Arial"/>
                <a:cs typeface="Arial"/>
                <a:sym typeface="Arial"/>
              </a:rPr>
              <a:t>/</a:t>
            </a:r>
            <a:r>
              <a:rPr b="1" i="0" lang="en-US" sz="1800" u="none" cap="none" strike="noStrike">
                <a:latin typeface="Arial"/>
                <a:ea typeface="Arial"/>
                <a:cs typeface="Arial"/>
                <a:sym typeface="Arial"/>
              </a:rPr>
              <a:t> Overview (10’)</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33" name="Shape 333"/>
        <p:cNvGrpSpPr/>
        <p:nvPr/>
      </p:nvGrpSpPr>
      <p:grpSpPr>
        <a:xfrm>
          <a:off x="0" y="0"/>
          <a:ext cx="0" cy="0"/>
          <a:chOff x="0" y="0"/>
          <a:chExt cx="0" cy="0"/>
        </a:xfrm>
      </p:grpSpPr>
      <p:sp>
        <p:nvSpPr>
          <p:cNvPr id="334" name="Google Shape;334;g5da271e849_0_195: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Clr>
                <a:srgbClr val="000000"/>
              </a:buClr>
              <a:buFont typeface="Arial"/>
              <a:buNone/>
            </a:pPr>
            <a:r>
              <a:rPr b="1" lang="en-US" sz="1800" u="sng">
                <a:latin typeface="Arial"/>
                <a:ea typeface="Arial"/>
                <a:cs typeface="Arial"/>
                <a:sym typeface="Arial"/>
              </a:rPr>
              <a:t>21 	SLIDES 	INTRO TO DESIGN THINKING (30’)</a:t>
            </a:r>
            <a:endParaRPr/>
          </a:p>
        </p:txBody>
      </p:sp>
      <p:sp>
        <p:nvSpPr>
          <p:cNvPr id="335" name="Google Shape;335;g5da271e849_0_19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38" name="Shape 338"/>
        <p:cNvGrpSpPr/>
        <p:nvPr/>
      </p:nvGrpSpPr>
      <p:grpSpPr>
        <a:xfrm>
          <a:off x="0" y="0"/>
          <a:ext cx="0" cy="0"/>
          <a:chOff x="0" y="0"/>
          <a:chExt cx="0" cy="0"/>
        </a:xfrm>
      </p:grpSpPr>
      <p:sp>
        <p:nvSpPr>
          <p:cNvPr id="339" name="Google Shape;339;p2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340" name="Google Shape;340;p23: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16999"/>
              </a:lnSpc>
              <a:spcBef>
                <a:spcPts val="0"/>
              </a:spcBef>
              <a:spcAft>
                <a:spcPts val="0"/>
              </a:spcAft>
              <a:buNone/>
            </a:pPr>
            <a:r>
              <a:rPr b="1" i="0" lang="en-US" sz="1800" u="none" cap="none" strike="noStrike">
                <a:latin typeface="Arial"/>
                <a:ea typeface="Arial"/>
                <a:cs typeface="Arial"/>
                <a:sym typeface="Arial"/>
              </a:rPr>
              <a:t>1/21	 INTRODUCTION TO DESIGN THINKING / Defining Design Thinking (10’)</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47" name="Shape 347"/>
        <p:cNvGrpSpPr/>
        <p:nvPr/>
      </p:nvGrpSpPr>
      <p:grpSpPr>
        <a:xfrm>
          <a:off x="0" y="0"/>
          <a:ext cx="0" cy="0"/>
          <a:chOff x="0" y="0"/>
          <a:chExt cx="0" cy="0"/>
        </a:xfrm>
      </p:grpSpPr>
      <p:sp>
        <p:nvSpPr>
          <p:cNvPr id="348" name="Google Shape;348;g5db12f7991_0_18: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Clr>
                <a:srgbClr val="000000"/>
              </a:buClr>
              <a:buFont typeface="Arial"/>
              <a:buNone/>
            </a:pPr>
            <a:r>
              <a:rPr b="1" lang="en-US" sz="1800">
                <a:latin typeface="Arial"/>
                <a:ea typeface="Arial"/>
                <a:cs typeface="Arial"/>
                <a:sym typeface="Arial"/>
              </a:rPr>
              <a:t>2/21	 INTRODUCTION TO DESIGN THINKING / ASK: What’s designed (5’)</a:t>
            </a:r>
            <a:endParaRPr b="1" sz="1800">
              <a:latin typeface="Arial"/>
              <a:ea typeface="Arial"/>
              <a:cs typeface="Arial"/>
              <a:sym typeface="Arial"/>
            </a:endParaRPr>
          </a:p>
        </p:txBody>
      </p:sp>
      <p:sp>
        <p:nvSpPr>
          <p:cNvPr id="349" name="Google Shape;349;g5db12f7991_0_1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52" name="Shape 352"/>
        <p:cNvGrpSpPr/>
        <p:nvPr/>
      </p:nvGrpSpPr>
      <p:grpSpPr>
        <a:xfrm>
          <a:off x="0" y="0"/>
          <a:ext cx="0" cy="0"/>
          <a:chOff x="0" y="0"/>
          <a:chExt cx="0" cy="0"/>
        </a:xfrm>
      </p:grpSpPr>
      <p:sp>
        <p:nvSpPr>
          <p:cNvPr id="353" name="Google Shape;353;p2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354" name="Google Shape;354;p25: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16999"/>
              </a:lnSpc>
              <a:spcBef>
                <a:spcPts val="0"/>
              </a:spcBef>
              <a:spcAft>
                <a:spcPts val="0"/>
              </a:spcAft>
              <a:buNone/>
            </a:pPr>
            <a:r>
              <a:rPr b="1" i="0" lang="en-US" sz="1800" u="none" cap="none" strike="noStrike">
                <a:latin typeface="Arial"/>
                <a:ea typeface="Arial"/>
                <a:cs typeface="Arial"/>
                <a:sym typeface="Arial"/>
              </a:rPr>
              <a:t>3/21	 INTRO TO DESIGN THINKING / ASK: Think of a product/service.  Why do you like it? Why does it work well? (5’)</a:t>
            </a:r>
            <a:endParaRPr/>
          </a:p>
          <a:p>
            <a:pPr indent="0" lvl="0" marL="0" marR="0" rtl="0" algn="l">
              <a:lnSpc>
                <a:spcPct val="116999"/>
              </a:lnSpc>
              <a:spcBef>
                <a:spcPts val="0"/>
              </a:spcBef>
              <a:spcAft>
                <a:spcPts val="0"/>
              </a:spcAft>
              <a:buNone/>
            </a:pPr>
            <a:r>
              <a:t/>
            </a:r>
            <a:endParaRPr b="1" i="0" sz="1800" u="none" cap="none" strike="noStrike">
              <a:latin typeface="Arial"/>
              <a:ea typeface="Arial"/>
              <a:cs typeface="Arial"/>
              <a:sym typeface="Arial"/>
            </a:endParaRPr>
          </a:p>
          <a:p>
            <a:pPr indent="0" lvl="0" marL="0" marR="0" rtl="0" algn="l">
              <a:lnSpc>
                <a:spcPct val="116999"/>
              </a:lnSpc>
              <a:spcBef>
                <a:spcPts val="0"/>
              </a:spcBef>
              <a:spcAft>
                <a:spcPts val="0"/>
              </a:spcAft>
              <a:buNone/>
            </a:pPr>
            <a:r>
              <a:t/>
            </a:r>
            <a:endParaRPr b="1" i="0" sz="1800" u="none" cap="none" strike="noStrike">
              <a:latin typeface="Arial"/>
              <a:ea typeface="Arial"/>
              <a:cs typeface="Arial"/>
              <a:sym typeface="Arial"/>
            </a:endParaRPr>
          </a:p>
          <a:p>
            <a:pPr indent="0" lvl="0" marL="0" marR="0" rtl="0" algn="l">
              <a:lnSpc>
                <a:spcPct val="116999"/>
              </a:lnSpc>
              <a:spcBef>
                <a:spcPts val="0"/>
              </a:spcBef>
              <a:spcAft>
                <a:spcPts val="0"/>
              </a:spcAft>
              <a:buNone/>
            </a:pPr>
            <a:r>
              <a:rPr b="0" i="0" lang="en-US" sz="1200" u="none" cap="none" strike="noStrike">
                <a:latin typeface="Arial"/>
                <a:ea typeface="Arial"/>
                <a:cs typeface="Arial"/>
                <a:sym typeface="Arial"/>
              </a:rPr>
              <a:t>“Design Thinking… If we’re thinking of design, let’s talk about design. </a:t>
            </a:r>
            <a:r>
              <a:rPr b="1" i="0" lang="en-US" sz="1200" u="none" cap="none" strike="noStrike">
                <a:latin typeface="Arial"/>
                <a:ea typeface="Arial"/>
                <a:cs typeface="Arial"/>
                <a:sym typeface="Arial"/>
              </a:rPr>
              <a:t>What’s design in your opinion?</a:t>
            </a:r>
            <a:endParaRPr b="1" i="0" sz="1200" u="none" cap="none" strike="noStrike">
              <a:latin typeface="Helvetica Neue"/>
              <a:ea typeface="Helvetica Neue"/>
              <a:cs typeface="Helvetica Neue"/>
              <a:sym typeface="Helvetica Neue"/>
            </a:endParaRPr>
          </a:p>
          <a:p>
            <a:pPr indent="0" lvl="0" marL="0" marR="0" rtl="0" algn="l">
              <a:lnSpc>
                <a:spcPct val="116999"/>
              </a:lnSpc>
              <a:spcBef>
                <a:spcPts val="0"/>
              </a:spcBef>
              <a:spcAft>
                <a:spcPts val="0"/>
              </a:spcAft>
              <a:buNone/>
            </a:pPr>
            <a:r>
              <a:rPr b="0" i="0" lang="en-US" sz="1200" u="none" cap="none" strike="noStrike">
                <a:latin typeface="Arial"/>
                <a:ea typeface="Arial"/>
                <a:cs typeface="Arial"/>
                <a:sym typeface="Arial"/>
              </a:rPr>
              <a:t>[They don’t need to tell what is their favorite product or service, just to think about one]</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58" name="Shape 358"/>
        <p:cNvGrpSpPr/>
        <p:nvPr/>
      </p:nvGrpSpPr>
      <p:grpSpPr>
        <a:xfrm>
          <a:off x="0" y="0"/>
          <a:ext cx="0" cy="0"/>
          <a:chOff x="0" y="0"/>
          <a:chExt cx="0" cy="0"/>
        </a:xfrm>
      </p:grpSpPr>
      <p:sp>
        <p:nvSpPr>
          <p:cNvPr id="359" name="Google Shape;359;p2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360" name="Google Shape;360;p26: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16999"/>
              </a:lnSpc>
              <a:spcBef>
                <a:spcPts val="0"/>
              </a:spcBef>
              <a:spcAft>
                <a:spcPts val="0"/>
              </a:spcAft>
              <a:buNone/>
            </a:pPr>
            <a:r>
              <a:rPr b="1" i="0" lang="en-US" sz="1800" u="none" cap="none" strike="noStrike">
                <a:latin typeface="Arial"/>
                <a:ea typeface="Arial"/>
                <a:cs typeface="Arial"/>
                <a:sym typeface="Arial"/>
              </a:rPr>
              <a:t>4/21	 INTRO TO DESIGN THINKING / ASK: Think of a product/service.  Why do you like it? Why does it work well? (5’)</a:t>
            </a:r>
            <a:endParaRPr/>
          </a:p>
          <a:p>
            <a:pPr indent="0" lvl="0" marL="0" marR="0" rtl="0" algn="l">
              <a:lnSpc>
                <a:spcPct val="116999"/>
              </a:lnSpc>
              <a:spcBef>
                <a:spcPts val="0"/>
              </a:spcBef>
              <a:spcAft>
                <a:spcPts val="0"/>
              </a:spcAft>
              <a:buNone/>
            </a:pPr>
            <a:r>
              <a:t/>
            </a:r>
            <a:endParaRPr b="1" i="0" sz="1800" u="none" cap="none" strike="noStrike">
              <a:latin typeface="Arial"/>
              <a:ea typeface="Arial"/>
              <a:cs typeface="Arial"/>
              <a:sym typeface="Arial"/>
            </a:endParaRPr>
          </a:p>
          <a:p>
            <a:pPr indent="0" lvl="0" marL="0" marR="0" rtl="0" algn="l">
              <a:lnSpc>
                <a:spcPct val="116999"/>
              </a:lnSpc>
              <a:spcBef>
                <a:spcPts val="0"/>
              </a:spcBef>
              <a:spcAft>
                <a:spcPts val="0"/>
              </a:spcAft>
              <a:buNone/>
            </a:pPr>
            <a:r>
              <a:t/>
            </a:r>
            <a:endParaRPr b="1" i="0" sz="1800" u="none" cap="none" strike="noStrike">
              <a:latin typeface="Arial"/>
              <a:ea typeface="Arial"/>
              <a:cs typeface="Arial"/>
              <a:sym typeface="Arial"/>
            </a:endParaRPr>
          </a:p>
          <a:p>
            <a:pPr indent="0" lvl="0" marL="0" marR="0" rtl="0" algn="l">
              <a:lnSpc>
                <a:spcPct val="116999"/>
              </a:lnSpc>
              <a:spcBef>
                <a:spcPts val="0"/>
              </a:spcBef>
              <a:spcAft>
                <a:spcPts val="0"/>
              </a:spcAft>
              <a:buNone/>
            </a:pPr>
            <a:r>
              <a:rPr b="0" i="0" lang="en-US" sz="1200" u="none" cap="none" strike="noStrike">
                <a:latin typeface="Arial"/>
                <a:ea typeface="Arial"/>
                <a:cs typeface="Arial"/>
                <a:sym typeface="Arial"/>
              </a:rPr>
              <a:t>“Design Thinking… If we’re thinking of design, let’s talk about design. </a:t>
            </a:r>
            <a:r>
              <a:rPr b="1" i="0" lang="en-US" sz="1200" u="none" cap="none" strike="noStrike">
                <a:latin typeface="Arial"/>
                <a:ea typeface="Arial"/>
                <a:cs typeface="Arial"/>
                <a:sym typeface="Arial"/>
              </a:rPr>
              <a:t>What’s design in your opinion?</a:t>
            </a:r>
            <a:endParaRPr b="1" i="0" sz="1200" u="none" cap="none" strike="noStrike">
              <a:latin typeface="Helvetica Neue"/>
              <a:ea typeface="Helvetica Neue"/>
              <a:cs typeface="Helvetica Neue"/>
              <a:sym typeface="Helvetica Neue"/>
            </a:endParaRPr>
          </a:p>
          <a:p>
            <a:pPr indent="0" lvl="0" marL="0" marR="0" rtl="0" algn="l">
              <a:lnSpc>
                <a:spcPct val="116999"/>
              </a:lnSpc>
              <a:spcBef>
                <a:spcPts val="0"/>
              </a:spcBef>
              <a:spcAft>
                <a:spcPts val="0"/>
              </a:spcAft>
              <a:buNone/>
            </a:pPr>
            <a:r>
              <a:rPr b="0" i="0" lang="en-US" sz="1200" u="none" cap="none" strike="noStrike">
                <a:latin typeface="Arial"/>
                <a:ea typeface="Arial"/>
                <a:cs typeface="Arial"/>
                <a:sym typeface="Arial"/>
              </a:rPr>
              <a:t>[I write down all the reasons why they love the products and services they are thinking about. I try to write it down from a personal standpoint like “Because</a:t>
            </a:r>
            <a:r>
              <a:rPr b="1" i="0" lang="en-US" sz="1200" u="none" cap="none" strike="noStrike">
                <a:latin typeface="Arial"/>
                <a:ea typeface="Arial"/>
                <a:cs typeface="Arial"/>
                <a:sym typeface="Arial"/>
              </a:rPr>
              <a:t> I</a:t>
            </a:r>
            <a:r>
              <a:rPr b="0" i="0" lang="en-US" sz="1200" u="none" cap="none" strike="noStrike">
                <a:latin typeface="Arial"/>
                <a:ea typeface="Arial"/>
                <a:cs typeface="Arial"/>
                <a:sym typeface="Arial"/>
              </a:rPr>
              <a:t> find it easy to use”, “Because </a:t>
            </a:r>
            <a:r>
              <a:rPr b="1" i="0" lang="en-US" sz="1200" u="none" cap="none" strike="noStrike">
                <a:latin typeface="Arial"/>
                <a:ea typeface="Arial"/>
                <a:cs typeface="Arial"/>
                <a:sym typeface="Arial"/>
              </a:rPr>
              <a:t>I </a:t>
            </a:r>
            <a:r>
              <a:rPr b="0" i="0" lang="en-US" sz="1200" u="none" cap="none" strike="noStrike">
                <a:latin typeface="Arial"/>
                <a:ea typeface="Arial"/>
                <a:cs typeface="Arial"/>
                <a:sym typeface="Arial"/>
              </a:rPr>
              <a:t>find it pretty”, “Because it gives </a:t>
            </a:r>
            <a:r>
              <a:rPr b="1" i="0" lang="en-US" sz="1200" u="none" cap="none" strike="noStrike">
                <a:latin typeface="Arial"/>
                <a:ea typeface="Arial"/>
                <a:cs typeface="Arial"/>
                <a:sym typeface="Arial"/>
              </a:rPr>
              <a:t>me</a:t>
            </a:r>
            <a:r>
              <a:rPr b="0" i="0" lang="en-US" sz="1200" u="none" cap="none" strike="noStrike">
                <a:latin typeface="Arial"/>
                <a:ea typeface="Arial"/>
                <a:cs typeface="Arial"/>
                <a:sym typeface="Arial"/>
              </a:rPr>
              <a:t> amusement”,…]</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65" name="Shape 365"/>
        <p:cNvGrpSpPr/>
        <p:nvPr/>
      </p:nvGrpSpPr>
      <p:grpSpPr>
        <a:xfrm>
          <a:off x="0" y="0"/>
          <a:ext cx="0" cy="0"/>
          <a:chOff x="0" y="0"/>
          <a:chExt cx="0" cy="0"/>
        </a:xfrm>
      </p:grpSpPr>
      <p:sp>
        <p:nvSpPr>
          <p:cNvPr id="366" name="Google Shape;366;p2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367" name="Google Shape;367;p27: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16999"/>
              </a:lnSpc>
              <a:spcBef>
                <a:spcPts val="0"/>
              </a:spcBef>
              <a:spcAft>
                <a:spcPts val="0"/>
              </a:spcAft>
              <a:buNone/>
            </a:pPr>
            <a:r>
              <a:rPr b="1" i="0" lang="en-US" sz="1800" u="none" cap="none" strike="noStrike">
                <a:latin typeface="Arial"/>
                <a:ea typeface="Arial"/>
                <a:cs typeface="Arial"/>
                <a:sym typeface="Arial"/>
              </a:rPr>
              <a:t>5/21	 INTRO TO DESIGN THINKING / ASK: Think of a product/service.  Why do you like it? Why does it work well? (5’)</a:t>
            </a:r>
            <a:endParaRPr/>
          </a:p>
          <a:p>
            <a:pPr indent="0" lvl="0" marL="0" marR="0" rtl="0" algn="l">
              <a:lnSpc>
                <a:spcPct val="116999"/>
              </a:lnSpc>
              <a:spcBef>
                <a:spcPts val="0"/>
              </a:spcBef>
              <a:spcAft>
                <a:spcPts val="0"/>
              </a:spcAft>
              <a:buNone/>
            </a:pPr>
            <a:r>
              <a:t/>
            </a:r>
            <a:endParaRPr b="1" i="0" sz="1800" u="none" cap="none" strike="noStrike">
              <a:latin typeface="Arial"/>
              <a:ea typeface="Arial"/>
              <a:cs typeface="Arial"/>
              <a:sym typeface="Arial"/>
            </a:endParaRPr>
          </a:p>
          <a:p>
            <a:pPr indent="0" lvl="0" marL="0" marR="0" rtl="0" algn="l">
              <a:lnSpc>
                <a:spcPct val="116999"/>
              </a:lnSpc>
              <a:spcBef>
                <a:spcPts val="0"/>
              </a:spcBef>
              <a:spcAft>
                <a:spcPts val="0"/>
              </a:spcAft>
              <a:buNone/>
            </a:pPr>
            <a:r>
              <a:rPr b="0" i="0" lang="en-US" sz="1200" u="none" cap="none" strike="noStrike">
                <a:latin typeface="Arial"/>
                <a:ea typeface="Arial"/>
                <a:cs typeface="Arial"/>
                <a:sym typeface="Arial"/>
              </a:rPr>
              <a:t>“Design Thinking… If we’re thinking of design, let’s talk about design. </a:t>
            </a:r>
            <a:r>
              <a:rPr b="1" i="0" lang="en-US" sz="1200" u="none" cap="none" strike="noStrike">
                <a:latin typeface="Arial"/>
                <a:ea typeface="Arial"/>
                <a:cs typeface="Arial"/>
                <a:sym typeface="Arial"/>
              </a:rPr>
              <a:t>What’s design in your opinion?</a:t>
            </a:r>
            <a:endParaRPr b="1" i="0" sz="1200" u="none" cap="none" strike="noStrike">
              <a:latin typeface="Helvetica Neue"/>
              <a:ea typeface="Helvetica Neue"/>
              <a:cs typeface="Helvetica Neue"/>
              <a:sym typeface="Helvetica Neue"/>
            </a:endParaRPr>
          </a:p>
          <a:p>
            <a:pPr indent="0" lvl="0" marL="0" marR="0" rtl="0" algn="l">
              <a:lnSpc>
                <a:spcPct val="116999"/>
              </a:lnSpc>
              <a:spcBef>
                <a:spcPts val="0"/>
              </a:spcBef>
              <a:spcAft>
                <a:spcPts val="0"/>
              </a:spcAft>
              <a:buNone/>
            </a:pPr>
            <a:r>
              <a:rPr b="1" i="0" lang="en-US" sz="1200" u="none" cap="none" strike="noStrike">
                <a:latin typeface="Arial"/>
                <a:ea typeface="Arial"/>
                <a:cs typeface="Arial"/>
                <a:sym typeface="Arial"/>
              </a:rPr>
              <a:t>[</a:t>
            </a:r>
            <a:r>
              <a:rPr b="0" i="0" lang="en-US" sz="1200" u="none" cap="none" strike="noStrike">
                <a:latin typeface="Arial"/>
                <a:ea typeface="Arial"/>
                <a:cs typeface="Arial"/>
                <a:sym typeface="Arial"/>
              </a:rPr>
              <a:t>I read some extra points that might coincide with what they’ve already said, strengthening the fact that it’s always from our point of view and that’s why we love it]</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75" name="Shape 375"/>
        <p:cNvGrpSpPr/>
        <p:nvPr/>
      </p:nvGrpSpPr>
      <p:grpSpPr>
        <a:xfrm>
          <a:off x="0" y="0"/>
          <a:ext cx="0" cy="0"/>
          <a:chOff x="0" y="0"/>
          <a:chExt cx="0" cy="0"/>
        </a:xfrm>
      </p:grpSpPr>
      <p:sp>
        <p:nvSpPr>
          <p:cNvPr id="376" name="Google Shape;376;p2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377" name="Google Shape;377;p28: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16999"/>
              </a:lnSpc>
              <a:spcBef>
                <a:spcPts val="0"/>
              </a:spcBef>
              <a:spcAft>
                <a:spcPts val="0"/>
              </a:spcAft>
              <a:buNone/>
            </a:pPr>
            <a:r>
              <a:rPr b="1" i="0" lang="en-US" sz="1800" u="none" cap="none" strike="noStrike">
                <a:latin typeface="Arial"/>
                <a:ea typeface="Arial"/>
                <a:cs typeface="Arial"/>
                <a:sym typeface="Arial"/>
              </a:rPr>
              <a:t>6/21	 INTRO TO DESIGN THINKING / ASK: Think of a product/service.  Why do you like it? Why does it work well? (5’)</a:t>
            </a:r>
            <a:endParaRPr/>
          </a:p>
          <a:p>
            <a:pPr indent="0" lvl="0" marL="0" marR="0" rtl="0" algn="l">
              <a:lnSpc>
                <a:spcPct val="116999"/>
              </a:lnSpc>
              <a:spcBef>
                <a:spcPts val="0"/>
              </a:spcBef>
              <a:spcAft>
                <a:spcPts val="0"/>
              </a:spcAft>
              <a:buNone/>
            </a:pPr>
            <a:r>
              <a:t/>
            </a:r>
            <a:endParaRPr b="1" i="0" sz="1800" u="none" cap="none" strike="noStrike">
              <a:latin typeface="Arial"/>
              <a:ea typeface="Arial"/>
              <a:cs typeface="Arial"/>
              <a:sym typeface="Arial"/>
            </a:endParaRPr>
          </a:p>
          <a:p>
            <a:pPr indent="0" lvl="0" marL="0" marR="0" rtl="0" algn="l">
              <a:lnSpc>
                <a:spcPct val="116999"/>
              </a:lnSpc>
              <a:spcBef>
                <a:spcPts val="0"/>
              </a:spcBef>
              <a:spcAft>
                <a:spcPts val="0"/>
              </a:spcAft>
              <a:buNone/>
            </a:pPr>
            <a:r>
              <a:rPr b="0" i="0" lang="en-US" sz="1200" u="none" cap="none" strike="noStrike">
                <a:latin typeface="Arial"/>
                <a:ea typeface="Arial"/>
                <a:cs typeface="Arial"/>
                <a:sym typeface="Arial"/>
              </a:rPr>
              <a:t>“Design Thinking… If we’re thinking of design, let’s talk about design. </a:t>
            </a:r>
            <a:r>
              <a:rPr b="1" i="0" lang="en-US" sz="1200" u="none" cap="none" strike="noStrike">
                <a:latin typeface="Arial"/>
                <a:ea typeface="Arial"/>
                <a:cs typeface="Arial"/>
                <a:sym typeface="Arial"/>
              </a:rPr>
              <a:t>What’s design in your opinion?</a:t>
            </a:r>
            <a:endParaRPr b="1" i="0" sz="1200" u="none" cap="none" strike="noStrike">
              <a:latin typeface="Helvetica Neue"/>
              <a:ea typeface="Helvetica Neue"/>
              <a:cs typeface="Helvetica Neue"/>
              <a:sym typeface="Helvetica Neue"/>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0" name="Shape 120"/>
        <p:cNvGrpSpPr/>
        <p:nvPr/>
      </p:nvGrpSpPr>
      <p:grpSpPr>
        <a:xfrm>
          <a:off x="0" y="0"/>
          <a:ext cx="0" cy="0"/>
          <a:chOff x="0" y="0"/>
          <a:chExt cx="0" cy="0"/>
        </a:xfrm>
      </p:grpSpPr>
      <p:sp>
        <p:nvSpPr>
          <p:cNvPr id="121" name="Google Shape;121;p2: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2" name="Google Shape;122;p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81" name="Shape 381"/>
        <p:cNvGrpSpPr/>
        <p:nvPr/>
      </p:nvGrpSpPr>
      <p:grpSpPr>
        <a:xfrm>
          <a:off x="0" y="0"/>
          <a:ext cx="0" cy="0"/>
          <a:chOff x="0" y="0"/>
          <a:chExt cx="0" cy="0"/>
        </a:xfrm>
      </p:grpSpPr>
      <p:sp>
        <p:nvSpPr>
          <p:cNvPr id="382" name="Google Shape;382;p2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383" name="Google Shape;383;p29: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16999"/>
              </a:lnSpc>
              <a:spcBef>
                <a:spcPts val="0"/>
              </a:spcBef>
              <a:spcAft>
                <a:spcPts val="0"/>
              </a:spcAft>
              <a:buNone/>
            </a:pPr>
            <a:r>
              <a:rPr b="1" i="0" lang="en-US" sz="1800" u="none" cap="none" strike="noStrike">
                <a:latin typeface="Arial"/>
                <a:ea typeface="Arial"/>
                <a:cs typeface="Arial"/>
                <a:sym typeface="Arial"/>
              </a:rPr>
              <a:t>7/21	 INTRO TO DESIGN THINKING / DESIGN THINKING SUPERPOWERS (5’)</a:t>
            </a:r>
            <a:endParaRPr/>
          </a:p>
          <a:p>
            <a:pPr indent="0" lvl="0" marL="0" marR="0" rtl="0" algn="l">
              <a:lnSpc>
                <a:spcPct val="116999"/>
              </a:lnSpc>
              <a:spcBef>
                <a:spcPts val="0"/>
              </a:spcBef>
              <a:spcAft>
                <a:spcPts val="0"/>
              </a:spcAft>
              <a:buNone/>
            </a:pPr>
            <a:r>
              <a:t/>
            </a:r>
            <a:endParaRPr b="1" i="0" sz="1800" u="none" cap="none" strike="noStrike">
              <a:latin typeface="Arial"/>
              <a:ea typeface="Arial"/>
              <a:cs typeface="Arial"/>
              <a:sym typeface="Arial"/>
            </a:endParaRPr>
          </a:p>
          <a:p>
            <a:pPr indent="0" lvl="0" marL="0" marR="0" rtl="0" algn="l">
              <a:lnSpc>
                <a:spcPct val="116999"/>
              </a:lnSpc>
              <a:spcBef>
                <a:spcPts val="0"/>
              </a:spcBef>
              <a:spcAft>
                <a:spcPts val="0"/>
              </a:spcAft>
              <a:buNone/>
            </a:pPr>
            <a:r>
              <a:rPr b="0" i="0" lang="en-US" sz="1200" u="none" cap="none" strike="noStrike">
                <a:latin typeface="Arial"/>
                <a:ea typeface="Arial"/>
                <a:cs typeface="Arial"/>
                <a:sym typeface="Arial"/>
              </a:rPr>
              <a:t>“These are the 3 superpowers of Design Thinking…”</a:t>
            </a:r>
            <a:endParaRPr/>
          </a:p>
          <a:p>
            <a:pPr indent="0" lvl="0" marL="0" marR="0" rtl="0" algn="l">
              <a:lnSpc>
                <a:spcPct val="116999"/>
              </a:lnSpc>
              <a:spcBef>
                <a:spcPts val="0"/>
              </a:spcBef>
              <a:spcAft>
                <a:spcPts val="0"/>
              </a:spcAft>
              <a:buNone/>
            </a:pPr>
            <a:r>
              <a:rPr b="0" i="0" lang="en-US" sz="1200" u="none" cap="none" strike="noStrike">
                <a:latin typeface="Arial"/>
                <a:ea typeface="Arial"/>
                <a:cs typeface="Arial"/>
                <a:sym typeface="Arial"/>
              </a:rPr>
              <a:t>We start with human needs, understanding our customer and inviting him to co-create with us in different moments of the process.</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87" name="Shape 387"/>
        <p:cNvGrpSpPr/>
        <p:nvPr/>
      </p:nvGrpSpPr>
      <p:grpSpPr>
        <a:xfrm>
          <a:off x="0" y="0"/>
          <a:ext cx="0" cy="0"/>
          <a:chOff x="0" y="0"/>
          <a:chExt cx="0" cy="0"/>
        </a:xfrm>
      </p:grpSpPr>
      <p:sp>
        <p:nvSpPr>
          <p:cNvPr id="388" name="Google Shape;388;g5db12f7991_0_3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389" name="Google Shape;389;g5db12f7991_0_36: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1" lang="en-US" sz="1800">
                <a:latin typeface="Arial"/>
                <a:ea typeface="Arial"/>
                <a:cs typeface="Arial"/>
                <a:sym typeface="Arial"/>
              </a:rPr>
              <a:t>8/21	 INTRO TO DESIGN THINKING / DESIGN THINKING SUPERPOWERS (5’)</a:t>
            </a:r>
            <a:endParaRPr/>
          </a:p>
          <a:p>
            <a:pPr indent="0" lvl="0" marL="0" marR="0" rtl="0" algn="l">
              <a:lnSpc>
                <a:spcPct val="116999"/>
              </a:lnSpc>
              <a:spcBef>
                <a:spcPts val="0"/>
              </a:spcBef>
              <a:spcAft>
                <a:spcPts val="0"/>
              </a:spcAft>
              <a:buNone/>
            </a:pPr>
            <a:r>
              <a:t/>
            </a:r>
            <a:endParaRPr b="1" i="0" sz="1800" u="none" cap="none" strike="noStrike">
              <a:latin typeface="Arial"/>
              <a:ea typeface="Arial"/>
              <a:cs typeface="Arial"/>
              <a:sym typeface="Arial"/>
            </a:endParaRPr>
          </a:p>
          <a:p>
            <a:pPr indent="0" lvl="0" marL="0" marR="0" rtl="0" algn="l">
              <a:lnSpc>
                <a:spcPct val="116999"/>
              </a:lnSpc>
              <a:spcBef>
                <a:spcPts val="0"/>
              </a:spcBef>
              <a:spcAft>
                <a:spcPts val="0"/>
              </a:spcAft>
              <a:buNone/>
            </a:pPr>
            <a:r>
              <a:rPr b="0" i="0" lang="en-US" sz="1200" u="none" cap="none" strike="noStrike">
                <a:latin typeface="Arial"/>
                <a:ea typeface="Arial"/>
                <a:cs typeface="Arial"/>
                <a:sym typeface="Arial"/>
              </a:rPr>
              <a:t>“These are the 3 superpowers of Design Thinking…”</a:t>
            </a:r>
            <a:endParaRPr/>
          </a:p>
          <a:p>
            <a:pPr indent="0" lvl="0" marL="0" marR="0" rtl="0" algn="l">
              <a:lnSpc>
                <a:spcPct val="116999"/>
              </a:lnSpc>
              <a:spcBef>
                <a:spcPts val="0"/>
              </a:spcBef>
              <a:spcAft>
                <a:spcPts val="0"/>
              </a:spcAft>
              <a:buNone/>
            </a:pPr>
            <a:r>
              <a:rPr b="0" i="0" lang="en-US" sz="1200" u="none" cap="none" strike="noStrike">
                <a:latin typeface="Arial"/>
                <a:ea typeface="Arial"/>
                <a:cs typeface="Arial"/>
                <a:sym typeface="Arial"/>
              </a:rPr>
              <a:t>We start with human needs, understanding our customer and inviting him to co-create with us in different moments of the process.</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93" name="Shape 393"/>
        <p:cNvGrpSpPr/>
        <p:nvPr/>
      </p:nvGrpSpPr>
      <p:grpSpPr>
        <a:xfrm>
          <a:off x="0" y="0"/>
          <a:ext cx="0" cy="0"/>
          <a:chOff x="0" y="0"/>
          <a:chExt cx="0" cy="0"/>
        </a:xfrm>
      </p:grpSpPr>
      <p:sp>
        <p:nvSpPr>
          <p:cNvPr id="394" name="Google Shape;394;g5db12f7991_0_4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395" name="Google Shape;395;g5db12f7991_0_42: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1" lang="en-US" sz="1800">
                <a:latin typeface="Arial"/>
                <a:ea typeface="Arial"/>
                <a:cs typeface="Arial"/>
                <a:sym typeface="Arial"/>
              </a:rPr>
              <a:t>9/21	 INTRO TO DESIGN THINKING / DESIGN THINKING SUPERPOWERS (5’)</a:t>
            </a:r>
            <a:endParaRPr b="1" sz="1800">
              <a:latin typeface="Arial"/>
              <a:ea typeface="Arial"/>
              <a:cs typeface="Arial"/>
              <a:sym typeface="Arial"/>
            </a:endParaRPr>
          </a:p>
          <a:p>
            <a:pPr indent="0" lvl="0" marL="0" marR="0" rtl="0" algn="l">
              <a:lnSpc>
                <a:spcPct val="116999"/>
              </a:lnSpc>
              <a:spcBef>
                <a:spcPts val="0"/>
              </a:spcBef>
              <a:spcAft>
                <a:spcPts val="0"/>
              </a:spcAft>
              <a:buNone/>
            </a:pPr>
            <a:r>
              <a:t/>
            </a:r>
            <a:endParaRPr b="1" i="0" sz="1800" u="none" cap="none" strike="noStrike">
              <a:latin typeface="Arial"/>
              <a:ea typeface="Arial"/>
              <a:cs typeface="Arial"/>
              <a:sym typeface="Arial"/>
            </a:endParaRPr>
          </a:p>
          <a:p>
            <a:pPr indent="0" lvl="0" marL="0" marR="0" rtl="0" algn="l">
              <a:lnSpc>
                <a:spcPct val="116999"/>
              </a:lnSpc>
              <a:spcBef>
                <a:spcPts val="0"/>
              </a:spcBef>
              <a:spcAft>
                <a:spcPts val="0"/>
              </a:spcAft>
              <a:buNone/>
            </a:pPr>
            <a:r>
              <a:rPr b="0" i="0" lang="en-US" sz="1200" u="none" cap="none" strike="noStrike">
                <a:latin typeface="Arial"/>
                <a:ea typeface="Arial"/>
                <a:cs typeface="Arial"/>
                <a:sym typeface="Arial"/>
              </a:rPr>
              <a:t>“These are the 3 superpowers of Design Thinking…”</a:t>
            </a:r>
            <a:endParaRPr/>
          </a:p>
          <a:p>
            <a:pPr indent="0" lvl="0" marL="0" marR="0" rtl="0" algn="l">
              <a:lnSpc>
                <a:spcPct val="116999"/>
              </a:lnSpc>
              <a:spcBef>
                <a:spcPts val="0"/>
              </a:spcBef>
              <a:spcAft>
                <a:spcPts val="0"/>
              </a:spcAft>
              <a:buNone/>
            </a:pPr>
            <a:r>
              <a:rPr b="0" i="0" lang="en-US" sz="1200" u="none" cap="none" strike="noStrike">
                <a:latin typeface="Arial"/>
                <a:ea typeface="Arial"/>
                <a:cs typeface="Arial"/>
                <a:sym typeface="Arial"/>
              </a:rPr>
              <a:t>We start with human needs, understanding our customer and inviting him to co-create with us in different moments of the process.</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99" name="Shape 399"/>
        <p:cNvGrpSpPr/>
        <p:nvPr/>
      </p:nvGrpSpPr>
      <p:grpSpPr>
        <a:xfrm>
          <a:off x="0" y="0"/>
          <a:ext cx="0" cy="0"/>
          <a:chOff x="0" y="0"/>
          <a:chExt cx="0" cy="0"/>
        </a:xfrm>
      </p:grpSpPr>
      <p:sp>
        <p:nvSpPr>
          <p:cNvPr id="400" name="Google Shape;400;p3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401" name="Google Shape;401;p32: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16999"/>
              </a:lnSpc>
              <a:spcBef>
                <a:spcPts val="0"/>
              </a:spcBef>
              <a:spcAft>
                <a:spcPts val="0"/>
              </a:spcAft>
              <a:buNone/>
            </a:pPr>
            <a:r>
              <a:rPr b="1" i="0" lang="en-US" sz="1800" u="none" cap="none" strike="noStrike">
                <a:latin typeface="Arial"/>
                <a:ea typeface="Arial"/>
                <a:cs typeface="Arial"/>
                <a:sym typeface="Arial"/>
              </a:rPr>
              <a:t>10/21	 INTRODUCTION TO DESIGN THINKING / ASK: What’s designed (5’)</a:t>
            </a:r>
            <a:endParaRPr/>
          </a:p>
          <a:p>
            <a:pPr indent="0" lvl="0" marL="0" marR="0" rtl="0" algn="l">
              <a:lnSpc>
                <a:spcPct val="116999"/>
              </a:lnSpc>
              <a:spcBef>
                <a:spcPts val="0"/>
              </a:spcBef>
              <a:spcAft>
                <a:spcPts val="0"/>
              </a:spcAft>
              <a:buNone/>
            </a:pPr>
            <a:r>
              <a:t/>
            </a:r>
            <a:endParaRPr b="1" i="0" sz="1800" u="none" cap="none" strike="noStrike">
              <a:latin typeface="Arial"/>
              <a:ea typeface="Arial"/>
              <a:cs typeface="Arial"/>
              <a:sym typeface="Arial"/>
            </a:endParaRPr>
          </a:p>
          <a:p>
            <a:pPr indent="0" lvl="0" marL="0" marR="0" rtl="0" algn="l">
              <a:lnSpc>
                <a:spcPct val="116999"/>
              </a:lnSpc>
              <a:spcBef>
                <a:spcPts val="0"/>
              </a:spcBef>
              <a:spcAft>
                <a:spcPts val="0"/>
              </a:spcAft>
              <a:buNone/>
            </a:pPr>
            <a:r>
              <a:t/>
            </a:r>
            <a:endParaRPr b="1" i="0" sz="1800" u="none" cap="none" strike="noStrike">
              <a:latin typeface="Arial"/>
              <a:ea typeface="Arial"/>
              <a:cs typeface="Arial"/>
              <a:sym typeface="Arial"/>
            </a:endParaRPr>
          </a:p>
          <a:p>
            <a:pPr indent="0" lvl="0" marL="0" marR="0" rtl="0" algn="l">
              <a:lnSpc>
                <a:spcPct val="116999"/>
              </a:lnSpc>
              <a:spcBef>
                <a:spcPts val="0"/>
              </a:spcBef>
              <a:spcAft>
                <a:spcPts val="0"/>
              </a:spcAft>
              <a:buNone/>
            </a:pPr>
            <a:r>
              <a:rPr b="0" i="0" lang="en-US" sz="1200" u="none" cap="none" strike="noStrike">
                <a:latin typeface="Arial"/>
                <a:ea typeface="Arial"/>
                <a:cs typeface="Arial"/>
                <a:sym typeface="Arial"/>
              </a:rPr>
              <a:t>IT IS A MINDSET.</a:t>
            </a:r>
            <a:endParaRPr/>
          </a:p>
          <a:p>
            <a:pPr indent="0" lvl="0" marL="0" marR="0" rtl="0" algn="l">
              <a:lnSpc>
                <a:spcPct val="116999"/>
              </a:lnSpc>
              <a:spcBef>
                <a:spcPts val="0"/>
              </a:spcBef>
              <a:spcAft>
                <a:spcPts val="0"/>
              </a:spcAft>
              <a:buNone/>
            </a:pPr>
            <a:r>
              <a:rPr b="0" i="0" lang="en-US" sz="1200" u="none" cap="none" strike="noStrike">
                <a:latin typeface="Arial"/>
                <a:ea typeface="Arial"/>
                <a:cs typeface="Arial"/>
                <a:sym typeface="Arial"/>
              </a:rPr>
              <a:t>This process emphasizes balancing creative and analytical skills ( &lt; | &gt; ) and calls for shifting between generating ideas, prototyping and quickly testing them to arrive at a final solution.</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04" name="Shape 404"/>
        <p:cNvGrpSpPr/>
        <p:nvPr/>
      </p:nvGrpSpPr>
      <p:grpSpPr>
        <a:xfrm>
          <a:off x="0" y="0"/>
          <a:ext cx="0" cy="0"/>
          <a:chOff x="0" y="0"/>
          <a:chExt cx="0" cy="0"/>
        </a:xfrm>
      </p:grpSpPr>
      <p:sp>
        <p:nvSpPr>
          <p:cNvPr id="405" name="Google Shape;405;g63d183f538_0_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406" name="Google Shape;406;g63d183f538_0_0: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16999"/>
              </a:lnSpc>
              <a:spcBef>
                <a:spcPts val="0"/>
              </a:spcBef>
              <a:spcAft>
                <a:spcPts val="0"/>
              </a:spcAft>
              <a:buNone/>
            </a:pPr>
            <a:r>
              <a:rPr b="1" i="0" lang="en-US" sz="1800" u="none" cap="none" strike="noStrike">
                <a:latin typeface="Arial"/>
                <a:ea typeface="Arial"/>
                <a:cs typeface="Arial"/>
                <a:sym typeface="Arial"/>
              </a:rPr>
              <a:t>11/21	 INTRODUCTION TO DESIGN THINKING / Design Thinking Process (10’)</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16" name="Shape 416"/>
        <p:cNvGrpSpPr/>
        <p:nvPr/>
      </p:nvGrpSpPr>
      <p:grpSpPr>
        <a:xfrm>
          <a:off x="0" y="0"/>
          <a:ext cx="0" cy="0"/>
          <a:chOff x="0" y="0"/>
          <a:chExt cx="0" cy="0"/>
        </a:xfrm>
      </p:grpSpPr>
      <p:sp>
        <p:nvSpPr>
          <p:cNvPr id="417" name="Google Shape;417;g63d183f538_0_1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418" name="Google Shape;418;g63d183f538_0_11: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16999"/>
              </a:lnSpc>
              <a:spcBef>
                <a:spcPts val="0"/>
              </a:spcBef>
              <a:spcAft>
                <a:spcPts val="0"/>
              </a:spcAft>
              <a:buNone/>
            </a:pPr>
            <a:r>
              <a:rPr b="1" i="0" lang="en-US" sz="1800" u="none" cap="none" strike="noStrike">
                <a:latin typeface="Arial"/>
                <a:ea typeface="Arial"/>
                <a:cs typeface="Arial"/>
                <a:sym typeface="Arial"/>
              </a:rPr>
              <a:t>12/21	 INTRODUCTION TO DESIGN THINKING / Design Thinking Process (10’)</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29" name="Shape 429"/>
        <p:cNvGrpSpPr/>
        <p:nvPr/>
      </p:nvGrpSpPr>
      <p:grpSpPr>
        <a:xfrm>
          <a:off x="0" y="0"/>
          <a:ext cx="0" cy="0"/>
          <a:chOff x="0" y="0"/>
          <a:chExt cx="0" cy="0"/>
        </a:xfrm>
      </p:grpSpPr>
      <p:sp>
        <p:nvSpPr>
          <p:cNvPr id="430" name="Google Shape;430;g63d183f538_0_11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431" name="Google Shape;431;g63d183f538_0_118: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16999"/>
              </a:lnSpc>
              <a:spcBef>
                <a:spcPts val="0"/>
              </a:spcBef>
              <a:spcAft>
                <a:spcPts val="0"/>
              </a:spcAft>
              <a:buNone/>
            </a:pPr>
            <a:r>
              <a:rPr b="1" i="0" lang="en-US" sz="1800" u="none" cap="none" strike="noStrike">
                <a:latin typeface="Arial"/>
                <a:ea typeface="Arial"/>
                <a:cs typeface="Arial"/>
                <a:sym typeface="Arial"/>
              </a:rPr>
              <a:t>13/21	 INTRODUCTION TO DESIGN THINKING / Design Thinking Process (10’)</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03" name="Shape 503"/>
        <p:cNvGrpSpPr/>
        <p:nvPr/>
      </p:nvGrpSpPr>
      <p:grpSpPr>
        <a:xfrm>
          <a:off x="0" y="0"/>
          <a:ext cx="0" cy="0"/>
          <a:chOff x="0" y="0"/>
          <a:chExt cx="0" cy="0"/>
        </a:xfrm>
      </p:grpSpPr>
      <p:sp>
        <p:nvSpPr>
          <p:cNvPr id="504" name="Google Shape;504;p3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505" name="Google Shape;505;p36: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16999"/>
              </a:lnSpc>
              <a:spcBef>
                <a:spcPts val="0"/>
              </a:spcBef>
              <a:spcAft>
                <a:spcPts val="0"/>
              </a:spcAft>
              <a:buNone/>
            </a:pPr>
            <a:r>
              <a:rPr b="1" i="0" lang="en-US" sz="1800" u="none" cap="none" strike="noStrike">
                <a:latin typeface="Arial"/>
                <a:ea typeface="Arial"/>
                <a:cs typeface="Arial"/>
                <a:sym typeface="Arial"/>
              </a:rPr>
              <a:t>14/21 INTRODUCTION TO DESIGN THINKING / Design Thinking Process (10’)</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34" name="Shape 534"/>
        <p:cNvGrpSpPr/>
        <p:nvPr/>
      </p:nvGrpSpPr>
      <p:grpSpPr>
        <a:xfrm>
          <a:off x="0" y="0"/>
          <a:ext cx="0" cy="0"/>
          <a:chOff x="0" y="0"/>
          <a:chExt cx="0" cy="0"/>
        </a:xfrm>
      </p:grpSpPr>
      <p:sp>
        <p:nvSpPr>
          <p:cNvPr id="535" name="Google Shape;535;p3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536" name="Google Shape;536;p37: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16999"/>
              </a:lnSpc>
              <a:spcBef>
                <a:spcPts val="0"/>
              </a:spcBef>
              <a:spcAft>
                <a:spcPts val="0"/>
              </a:spcAft>
              <a:buNone/>
            </a:pPr>
            <a:r>
              <a:rPr b="1" i="0" lang="en-US" sz="1800" u="none" cap="none" strike="noStrike">
                <a:latin typeface="Arial"/>
                <a:ea typeface="Arial"/>
                <a:cs typeface="Arial"/>
                <a:sym typeface="Arial"/>
              </a:rPr>
              <a:t>14/21 INTRODUCTION TO DESIGN THINKING / Design Thinking Process (10’)</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68" name="Shape 568"/>
        <p:cNvGrpSpPr/>
        <p:nvPr/>
      </p:nvGrpSpPr>
      <p:grpSpPr>
        <a:xfrm>
          <a:off x="0" y="0"/>
          <a:ext cx="0" cy="0"/>
          <a:chOff x="0" y="0"/>
          <a:chExt cx="0" cy="0"/>
        </a:xfrm>
      </p:grpSpPr>
      <p:sp>
        <p:nvSpPr>
          <p:cNvPr id="569" name="Google Shape;569;p3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570" name="Google Shape;570;p38: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16999"/>
              </a:lnSpc>
              <a:spcBef>
                <a:spcPts val="0"/>
              </a:spcBef>
              <a:spcAft>
                <a:spcPts val="0"/>
              </a:spcAft>
              <a:buNone/>
            </a:pPr>
            <a:r>
              <a:rPr b="1" i="0" lang="en-US" sz="1800" u="none" cap="none" strike="noStrike">
                <a:latin typeface="Arial"/>
                <a:ea typeface="Arial"/>
                <a:cs typeface="Arial"/>
                <a:sym typeface="Arial"/>
              </a:rPr>
              <a:t>14/21 INTRODUCTION TO DESIGN THINKING / Design Thinking Process (10’)</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5" name="Shape 125"/>
        <p:cNvGrpSpPr/>
        <p:nvPr/>
      </p:nvGrpSpPr>
      <p:grpSpPr>
        <a:xfrm>
          <a:off x="0" y="0"/>
          <a:ext cx="0" cy="0"/>
          <a:chOff x="0" y="0"/>
          <a:chExt cx="0" cy="0"/>
        </a:xfrm>
      </p:grpSpPr>
      <p:sp>
        <p:nvSpPr>
          <p:cNvPr id="126" name="Google Shape;126;p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27" name="Google Shape;127;p4: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16999"/>
              </a:lnSpc>
              <a:spcBef>
                <a:spcPts val="0"/>
              </a:spcBef>
              <a:spcAft>
                <a:spcPts val="0"/>
              </a:spcAft>
              <a:buNone/>
            </a:pPr>
            <a:r>
              <a:rPr b="1" i="0" lang="en-US" sz="1800" u="none" cap="none" strike="noStrike">
                <a:latin typeface="Arial"/>
                <a:ea typeface="Arial"/>
                <a:cs typeface="Arial"/>
                <a:sym typeface="Arial"/>
              </a:rPr>
              <a:t>1/3 WALLET EXERCISE </a:t>
            </a:r>
            <a:r>
              <a:rPr b="0" i="0" lang="en-US" sz="1800" u="none" cap="none" strike="noStrike">
                <a:latin typeface="Arial"/>
                <a:ea typeface="Arial"/>
                <a:cs typeface="Arial"/>
                <a:sym typeface="Arial"/>
              </a:rPr>
              <a:t>/</a:t>
            </a:r>
            <a:r>
              <a:rPr b="1" i="0" lang="en-US" sz="1800" u="none" cap="none" strike="noStrike">
                <a:latin typeface="Arial"/>
                <a:ea typeface="Arial"/>
                <a:cs typeface="Arial"/>
                <a:sym typeface="Arial"/>
              </a:rPr>
              <a:t> Give Instructions (5’)</a:t>
            </a:r>
            <a:endParaRPr/>
          </a:p>
          <a:p>
            <a:pPr indent="0" lvl="0" marL="0" marR="0" rtl="0" algn="l">
              <a:lnSpc>
                <a:spcPct val="116999"/>
              </a:lnSpc>
              <a:spcBef>
                <a:spcPts val="0"/>
              </a:spcBef>
              <a:spcAft>
                <a:spcPts val="0"/>
              </a:spcAft>
              <a:buNone/>
            </a:pPr>
            <a:r>
              <a:t/>
            </a:r>
            <a:endParaRPr b="1" i="0" sz="1800" u="none" cap="none" strike="noStrike">
              <a:latin typeface="Arial"/>
              <a:ea typeface="Arial"/>
              <a:cs typeface="Arial"/>
              <a:sym typeface="Arial"/>
            </a:endParaRPr>
          </a:p>
          <a:p>
            <a:pPr indent="0" lvl="0" marL="0" marR="0" rtl="0" algn="l">
              <a:lnSpc>
                <a:spcPct val="116999"/>
              </a:lnSpc>
              <a:spcBef>
                <a:spcPts val="0"/>
              </a:spcBef>
              <a:spcAft>
                <a:spcPts val="0"/>
              </a:spcAft>
              <a:buNone/>
            </a:pPr>
            <a:r>
              <a:rPr b="0" i="0" lang="en-US" sz="1200" u="none" cap="none" strike="noStrike">
                <a:latin typeface="Arial"/>
                <a:ea typeface="Arial"/>
                <a:cs typeface="Arial"/>
                <a:sym typeface="Arial"/>
              </a:rPr>
              <a:t>“Now you’re going to</a:t>
            </a:r>
            <a:r>
              <a:rPr b="1" i="0" lang="en-US" sz="1200" u="none" cap="none" strike="noStrike">
                <a:latin typeface="Arial"/>
                <a:ea typeface="Arial"/>
                <a:cs typeface="Arial"/>
                <a:sym typeface="Arial"/>
              </a:rPr>
              <a:t> take out your wallets and get into pairs</a:t>
            </a:r>
            <a:r>
              <a:rPr b="0" i="0" lang="en-US" sz="1200" u="none" cap="none" strike="noStrike">
                <a:latin typeface="Arial"/>
                <a:ea typeface="Arial"/>
                <a:cs typeface="Arial"/>
                <a:sym typeface="Arial"/>
              </a:rPr>
              <a:t>. We’re going to kick off with a quick exercise… ”</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02" name="Shape 602"/>
        <p:cNvGrpSpPr/>
        <p:nvPr/>
      </p:nvGrpSpPr>
      <p:grpSpPr>
        <a:xfrm>
          <a:off x="0" y="0"/>
          <a:ext cx="0" cy="0"/>
          <a:chOff x="0" y="0"/>
          <a:chExt cx="0" cy="0"/>
        </a:xfrm>
      </p:grpSpPr>
      <p:sp>
        <p:nvSpPr>
          <p:cNvPr id="603" name="Google Shape;603;p3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604" name="Google Shape;604;p39: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16999"/>
              </a:lnSpc>
              <a:spcBef>
                <a:spcPts val="0"/>
              </a:spcBef>
              <a:spcAft>
                <a:spcPts val="0"/>
              </a:spcAft>
              <a:buNone/>
            </a:pPr>
            <a:r>
              <a:rPr b="1" i="0" lang="en-US" sz="1800" u="none" cap="none" strike="noStrike">
                <a:latin typeface="Arial"/>
                <a:ea typeface="Arial"/>
                <a:cs typeface="Arial"/>
                <a:sym typeface="Arial"/>
              </a:rPr>
              <a:t>14/21 INTRODUCTION TO DESIGN THINKING / Design Thinking Process (10’)</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36" name="Shape 636"/>
        <p:cNvGrpSpPr/>
        <p:nvPr/>
      </p:nvGrpSpPr>
      <p:grpSpPr>
        <a:xfrm>
          <a:off x="0" y="0"/>
          <a:ext cx="0" cy="0"/>
          <a:chOff x="0" y="0"/>
          <a:chExt cx="0" cy="0"/>
        </a:xfrm>
      </p:grpSpPr>
      <p:sp>
        <p:nvSpPr>
          <p:cNvPr id="637" name="Google Shape;637;p4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638" name="Google Shape;638;p40: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16999"/>
              </a:lnSpc>
              <a:spcBef>
                <a:spcPts val="0"/>
              </a:spcBef>
              <a:spcAft>
                <a:spcPts val="0"/>
              </a:spcAft>
              <a:buNone/>
            </a:pPr>
            <a:r>
              <a:rPr b="1" i="0" lang="en-US" sz="1800" u="none" cap="none" strike="noStrike">
                <a:latin typeface="Arial"/>
                <a:ea typeface="Arial"/>
                <a:cs typeface="Arial"/>
                <a:sym typeface="Arial"/>
              </a:rPr>
              <a:t>14/21 INTRODUCTION TO DESIGN THINKING / Design Thinking Process (10’)</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70" name="Shape 670"/>
        <p:cNvGrpSpPr/>
        <p:nvPr/>
      </p:nvGrpSpPr>
      <p:grpSpPr>
        <a:xfrm>
          <a:off x="0" y="0"/>
          <a:ext cx="0" cy="0"/>
          <a:chOff x="0" y="0"/>
          <a:chExt cx="0" cy="0"/>
        </a:xfrm>
      </p:grpSpPr>
      <p:sp>
        <p:nvSpPr>
          <p:cNvPr id="671" name="Google Shape;671;p4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672" name="Google Shape;672;p41: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16999"/>
              </a:lnSpc>
              <a:spcBef>
                <a:spcPts val="0"/>
              </a:spcBef>
              <a:spcAft>
                <a:spcPts val="0"/>
              </a:spcAft>
              <a:buNone/>
            </a:pPr>
            <a:r>
              <a:rPr b="1" i="0" lang="en-US" sz="1800" u="none" cap="none" strike="noStrike">
                <a:latin typeface="Arial"/>
                <a:ea typeface="Arial"/>
                <a:cs typeface="Arial"/>
                <a:sym typeface="Arial"/>
              </a:rPr>
              <a:t>19/21	 INTRODUCTION TO DESIGN THINKING / Defining Design Thinking (10’)</a:t>
            </a:r>
            <a:endParaRPr/>
          </a:p>
          <a:p>
            <a:pPr indent="0" lvl="0" marL="0" marR="0" rtl="0" algn="l">
              <a:lnSpc>
                <a:spcPct val="116999"/>
              </a:lnSpc>
              <a:spcBef>
                <a:spcPts val="0"/>
              </a:spcBef>
              <a:spcAft>
                <a:spcPts val="0"/>
              </a:spcAft>
              <a:buNone/>
            </a:pPr>
            <a:r>
              <a:t/>
            </a:r>
            <a:endParaRPr b="1" i="0" sz="1800" u="none" cap="none" strike="noStrike">
              <a:latin typeface="Arial"/>
              <a:ea typeface="Arial"/>
              <a:cs typeface="Arial"/>
              <a:sym typeface="Arial"/>
            </a:endParaRPr>
          </a:p>
          <a:p>
            <a:pPr indent="0" lvl="0" marL="0" marR="0" rtl="0" algn="l">
              <a:lnSpc>
                <a:spcPct val="116999"/>
              </a:lnSpc>
              <a:spcBef>
                <a:spcPts val="0"/>
              </a:spcBef>
              <a:spcAft>
                <a:spcPts val="0"/>
              </a:spcAft>
              <a:buNone/>
            </a:pPr>
            <a:r>
              <a:rPr b="0" i="0" lang="en-US" sz="1200" u="none" cap="none" strike="noStrike">
                <a:latin typeface="Arial"/>
                <a:ea typeface="Arial"/>
                <a:cs typeface="Arial"/>
                <a:sym typeface="Arial"/>
              </a:rPr>
              <a:t>“Innovating is not in fashion because we’ve always innovated and it’s a way of evolving…”</a:t>
            </a:r>
            <a:endParaRPr/>
          </a:p>
          <a:p>
            <a:pPr indent="0" lvl="0" marL="0" marR="0" rtl="0" algn="l">
              <a:lnSpc>
                <a:spcPct val="116999"/>
              </a:lnSpc>
              <a:spcBef>
                <a:spcPts val="0"/>
              </a:spcBef>
              <a:spcAft>
                <a:spcPts val="0"/>
              </a:spcAft>
              <a:buNone/>
            </a:pPr>
            <a:r>
              <a:rPr b="0" i="0" lang="en-US" sz="1200" u="none" cap="none" strike="noStrike">
                <a:latin typeface="Arial"/>
                <a:ea typeface="Arial"/>
                <a:cs typeface="Arial"/>
                <a:sym typeface="Arial"/>
              </a:rPr>
              <a:t>“BBVA has been using Design Thinking since 2011, and today many public and private organizations and startups work with this vision and this methodology. The aim today is to use the potential of Design Thinking more and more in the different areas of our work.”</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75" name="Shape 675"/>
        <p:cNvGrpSpPr/>
        <p:nvPr/>
      </p:nvGrpSpPr>
      <p:grpSpPr>
        <a:xfrm>
          <a:off x="0" y="0"/>
          <a:ext cx="0" cy="0"/>
          <a:chOff x="0" y="0"/>
          <a:chExt cx="0" cy="0"/>
        </a:xfrm>
      </p:grpSpPr>
      <p:sp>
        <p:nvSpPr>
          <p:cNvPr id="676" name="Google Shape;676;p4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677" name="Google Shape;677;p42: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16999"/>
              </a:lnSpc>
              <a:spcBef>
                <a:spcPts val="0"/>
              </a:spcBef>
              <a:spcAft>
                <a:spcPts val="0"/>
              </a:spcAft>
              <a:buNone/>
            </a:pPr>
            <a:r>
              <a:rPr b="1" i="0" lang="en-US" sz="1800" u="none" cap="none" strike="noStrike">
                <a:latin typeface="Arial"/>
                <a:ea typeface="Arial"/>
                <a:cs typeface="Arial"/>
                <a:sym typeface="Arial"/>
              </a:rPr>
              <a:t>20/21	 INTRODUCTION TO DESIGN THINKING / Defining Design Thinking (10’)</a:t>
            </a: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80" name="Shape 680"/>
        <p:cNvGrpSpPr/>
        <p:nvPr/>
      </p:nvGrpSpPr>
      <p:grpSpPr>
        <a:xfrm>
          <a:off x="0" y="0"/>
          <a:ext cx="0" cy="0"/>
          <a:chOff x="0" y="0"/>
          <a:chExt cx="0" cy="0"/>
        </a:xfrm>
      </p:grpSpPr>
      <p:sp>
        <p:nvSpPr>
          <p:cNvPr id="681" name="Google Shape;681;p4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682" name="Google Shape;682;p43: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16999"/>
              </a:lnSpc>
              <a:spcBef>
                <a:spcPts val="0"/>
              </a:spcBef>
              <a:spcAft>
                <a:spcPts val="0"/>
              </a:spcAft>
              <a:buNone/>
            </a:pPr>
            <a:r>
              <a:rPr b="1" i="0" lang="en-US" sz="1800" u="none" cap="none" strike="noStrike">
                <a:latin typeface="Arial"/>
                <a:ea typeface="Arial"/>
                <a:cs typeface="Arial"/>
                <a:sym typeface="Arial"/>
              </a:rPr>
              <a:t>21/21	 INTRODUCTION TO DESIGN THINKING / Defining Design Thinking (10’)</a:t>
            </a:r>
            <a:endParaRPr/>
          </a:p>
          <a:p>
            <a:pPr indent="0" lvl="0" marL="0" marR="0" rtl="0" algn="l">
              <a:lnSpc>
                <a:spcPct val="116999"/>
              </a:lnSpc>
              <a:spcBef>
                <a:spcPts val="0"/>
              </a:spcBef>
              <a:spcAft>
                <a:spcPts val="0"/>
              </a:spcAft>
              <a:buNone/>
            </a:pPr>
            <a:r>
              <a:t/>
            </a:r>
            <a:endParaRPr b="1" i="0" sz="1800" u="none" cap="none" strike="noStrike">
              <a:latin typeface="Arial"/>
              <a:ea typeface="Arial"/>
              <a:cs typeface="Arial"/>
              <a:sym typeface="Arial"/>
            </a:endParaRPr>
          </a:p>
          <a:p>
            <a:pPr indent="0" lvl="0" marL="0" marR="0" rtl="0" algn="l">
              <a:lnSpc>
                <a:spcPct val="116999"/>
              </a:lnSpc>
              <a:spcBef>
                <a:spcPts val="0"/>
              </a:spcBef>
              <a:spcAft>
                <a:spcPts val="0"/>
              </a:spcAft>
              <a:buNone/>
            </a:pPr>
            <a:r>
              <a:rPr b="1" i="0" lang="en-US" sz="1200" u="none" cap="none" strike="noStrike">
                <a:latin typeface="Arial"/>
                <a:ea typeface="Arial"/>
                <a:cs typeface="Arial"/>
                <a:sym typeface="Arial"/>
              </a:rPr>
              <a:t>Before</a:t>
            </a:r>
            <a:endParaRPr/>
          </a:p>
          <a:p>
            <a:pPr indent="-228600" lvl="0" marL="228600" marR="0" rtl="0" algn="l">
              <a:lnSpc>
                <a:spcPct val="116999"/>
              </a:lnSpc>
              <a:spcBef>
                <a:spcPts val="0"/>
              </a:spcBef>
              <a:spcAft>
                <a:spcPts val="0"/>
              </a:spcAft>
              <a:buSzPts val="1200"/>
              <a:buFont typeface="Arial"/>
              <a:buChar char="•"/>
            </a:pPr>
            <a:r>
              <a:rPr b="0" i="0" lang="en-US" sz="1200" u="none" cap="none" strike="noStrike">
                <a:latin typeface="Arial"/>
                <a:ea typeface="Arial"/>
                <a:cs typeface="Arial"/>
                <a:sym typeface="Arial"/>
              </a:rPr>
              <a:t>American software company to help people and small businesses manage their taxes</a:t>
            </a:r>
            <a:endParaRPr/>
          </a:p>
          <a:p>
            <a:pPr indent="-228600" lvl="0" marL="228600" marR="0" rtl="0" algn="l">
              <a:lnSpc>
                <a:spcPct val="116999"/>
              </a:lnSpc>
              <a:spcBef>
                <a:spcPts val="0"/>
              </a:spcBef>
              <a:spcAft>
                <a:spcPts val="0"/>
              </a:spcAft>
              <a:buSzPts val="1200"/>
              <a:buFont typeface="Arial"/>
              <a:buChar char="•"/>
            </a:pPr>
            <a:r>
              <a:rPr b="0" i="0" lang="en-US" sz="1200" u="none" cap="none" strike="noStrike">
                <a:latin typeface="Arial"/>
                <a:ea typeface="Arial"/>
                <a:cs typeface="Arial"/>
                <a:sym typeface="Arial"/>
              </a:rPr>
              <a:t>Became overly reliant on opaque algorithm and internal processes</a:t>
            </a:r>
            <a:endParaRPr/>
          </a:p>
          <a:p>
            <a:pPr indent="-228600" lvl="0" marL="228600" marR="0" rtl="0" algn="l">
              <a:lnSpc>
                <a:spcPct val="116999"/>
              </a:lnSpc>
              <a:spcBef>
                <a:spcPts val="0"/>
              </a:spcBef>
              <a:spcAft>
                <a:spcPts val="0"/>
              </a:spcAft>
              <a:buSzPts val="1200"/>
              <a:buFont typeface="Arial"/>
              <a:buChar char="•"/>
            </a:pPr>
            <a:r>
              <a:rPr b="0" i="0" lang="en-US" sz="1200" u="none" cap="none" strike="noStrike">
                <a:latin typeface="Arial"/>
                <a:ea typeface="Arial"/>
                <a:cs typeface="Arial"/>
                <a:sym typeface="Arial"/>
              </a:rPr>
              <a:t>NPS = 45%, among the lowest in it’s industry</a:t>
            </a:r>
            <a:endParaRPr/>
          </a:p>
          <a:p>
            <a:pPr indent="0" lvl="0" marL="0" marR="0" rtl="0" algn="l">
              <a:lnSpc>
                <a:spcPct val="116999"/>
              </a:lnSpc>
              <a:spcBef>
                <a:spcPts val="0"/>
              </a:spcBef>
              <a:spcAft>
                <a:spcPts val="0"/>
              </a:spcAft>
              <a:buNone/>
            </a:pPr>
            <a:r>
              <a:t/>
            </a:r>
            <a:endParaRPr b="0" i="0" sz="1200" u="none" cap="none" strike="noStrike">
              <a:latin typeface="Arial"/>
              <a:ea typeface="Arial"/>
              <a:cs typeface="Arial"/>
              <a:sym typeface="Arial"/>
            </a:endParaRPr>
          </a:p>
          <a:p>
            <a:pPr indent="0" lvl="0" marL="0" marR="0" rtl="0" algn="l">
              <a:lnSpc>
                <a:spcPct val="116999"/>
              </a:lnSpc>
              <a:spcBef>
                <a:spcPts val="0"/>
              </a:spcBef>
              <a:spcAft>
                <a:spcPts val="0"/>
              </a:spcAft>
              <a:buNone/>
            </a:pPr>
            <a:r>
              <a:rPr b="1" i="0" lang="en-US" sz="1200" u="none" cap="none" strike="noStrike">
                <a:latin typeface="Arial"/>
                <a:ea typeface="Arial"/>
                <a:cs typeface="Arial"/>
                <a:sym typeface="Arial"/>
              </a:rPr>
              <a:t>After</a:t>
            </a:r>
            <a:endParaRPr b="0" i="0" sz="1200" u="none" cap="none" strike="noStrike">
              <a:latin typeface="Helvetica Neue"/>
              <a:ea typeface="Helvetica Neue"/>
              <a:cs typeface="Helvetica Neue"/>
              <a:sym typeface="Helvetica Neue"/>
            </a:endParaRPr>
          </a:p>
          <a:p>
            <a:pPr indent="-228600" lvl="0" marL="228600" marR="0" rtl="0" algn="l">
              <a:lnSpc>
                <a:spcPct val="116999"/>
              </a:lnSpc>
              <a:spcBef>
                <a:spcPts val="0"/>
              </a:spcBef>
              <a:spcAft>
                <a:spcPts val="0"/>
              </a:spcAft>
              <a:buSzPts val="1200"/>
              <a:buFont typeface="Arial"/>
              <a:buChar char="•"/>
            </a:pPr>
            <a:r>
              <a:rPr b="0" i="0" lang="en-US" sz="1200" u="none" cap="none" strike="noStrike">
                <a:latin typeface="Arial"/>
                <a:ea typeface="Arial"/>
                <a:cs typeface="Arial"/>
                <a:sym typeface="Arial"/>
              </a:rPr>
              <a:t>Implemented Design For Delight</a:t>
            </a:r>
            <a:endParaRPr b="0" i="0" sz="1200" u="none" cap="none" strike="noStrike">
              <a:latin typeface="Helvetica Neue"/>
              <a:ea typeface="Helvetica Neue"/>
              <a:cs typeface="Helvetica Neue"/>
              <a:sym typeface="Helvetica Neue"/>
            </a:endParaRPr>
          </a:p>
          <a:p>
            <a:pPr indent="-228600" lvl="0" marL="228600" marR="0" rtl="0" algn="l">
              <a:lnSpc>
                <a:spcPct val="116999"/>
              </a:lnSpc>
              <a:spcBef>
                <a:spcPts val="0"/>
              </a:spcBef>
              <a:spcAft>
                <a:spcPts val="0"/>
              </a:spcAft>
              <a:buSzPts val="1200"/>
              <a:buFont typeface="Arial"/>
              <a:buChar char="•"/>
            </a:pPr>
            <a:r>
              <a:rPr b="0" i="0" lang="en-US" sz="1200" u="none" cap="none" strike="noStrike">
                <a:latin typeface="Arial"/>
                <a:ea typeface="Arial"/>
                <a:cs typeface="Arial"/>
                <a:sym typeface="Arial"/>
              </a:rPr>
              <a:t>User-centered, fast prototyping, co-creation</a:t>
            </a:r>
            <a:endParaRPr b="0" i="0" sz="1200" u="none" cap="none" strike="noStrike">
              <a:latin typeface="Helvetica Neue"/>
              <a:ea typeface="Helvetica Neue"/>
              <a:cs typeface="Helvetica Neue"/>
              <a:sym typeface="Helvetica Neue"/>
            </a:endParaRPr>
          </a:p>
          <a:p>
            <a:pPr indent="-228600" lvl="0" marL="228600" marR="0" rtl="0" algn="l">
              <a:lnSpc>
                <a:spcPct val="116999"/>
              </a:lnSpc>
              <a:spcBef>
                <a:spcPts val="0"/>
              </a:spcBef>
              <a:spcAft>
                <a:spcPts val="0"/>
              </a:spcAft>
              <a:buSzPts val="1200"/>
              <a:buFont typeface="Arial"/>
              <a:buChar char="•"/>
            </a:pPr>
            <a:r>
              <a:rPr b="0" i="0" lang="en-US" sz="1200" u="none" cap="none" strike="noStrike">
                <a:latin typeface="Arial"/>
                <a:ea typeface="Arial"/>
                <a:cs typeface="Arial"/>
                <a:sym typeface="Arial"/>
              </a:rPr>
              <a:t>Implemented via changing processes, resource allocation, incentive system</a:t>
            </a:r>
            <a:endParaRPr b="0" i="0" sz="1200" u="none" cap="none" strike="noStrike">
              <a:latin typeface="Helvetica Neue"/>
              <a:ea typeface="Helvetica Neue"/>
              <a:cs typeface="Helvetica Neue"/>
              <a:sym typeface="Helvetica Neue"/>
            </a:endParaRPr>
          </a:p>
          <a:p>
            <a:pPr indent="-228600" lvl="0" marL="228600" marR="0" rtl="0" algn="l">
              <a:lnSpc>
                <a:spcPct val="116999"/>
              </a:lnSpc>
              <a:spcBef>
                <a:spcPts val="0"/>
              </a:spcBef>
              <a:spcAft>
                <a:spcPts val="0"/>
              </a:spcAft>
              <a:buSzPts val="1200"/>
              <a:buFont typeface="Arial"/>
              <a:buChar char="•"/>
            </a:pPr>
            <a:r>
              <a:rPr b="0" i="0" lang="en-US" sz="1200" u="none" cap="none" strike="noStrike">
                <a:latin typeface="Arial"/>
                <a:ea typeface="Arial"/>
                <a:cs typeface="Arial"/>
                <a:sym typeface="Arial"/>
              </a:rPr>
              <a:t>NPS jumped to 80%</a:t>
            </a: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87" name="Shape 687"/>
        <p:cNvGrpSpPr/>
        <p:nvPr/>
      </p:nvGrpSpPr>
      <p:grpSpPr>
        <a:xfrm>
          <a:off x="0" y="0"/>
          <a:ext cx="0" cy="0"/>
          <a:chOff x="0" y="0"/>
          <a:chExt cx="0" cy="0"/>
        </a:xfrm>
      </p:grpSpPr>
      <p:sp>
        <p:nvSpPr>
          <p:cNvPr id="688" name="Google Shape;688;p4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689" name="Google Shape;689;p44: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16999"/>
              </a:lnSpc>
              <a:spcBef>
                <a:spcPts val="0"/>
              </a:spcBef>
              <a:spcAft>
                <a:spcPts val="0"/>
              </a:spcAft>
              <a:buNone/>
            </a:pPr>
            <a:r>
              <a:rPr b="1" i="0" lang="en-US" sz="1800" u="sng" cap="none" strike="noStrike">
                <a:latin typeface="Arial"/>
                <a:ea typeface="Arial"/>
                <a:cs typeface="Arial"/>
                <a:sym typeface="Arial"/>
              </a:rPr>
              <a:t>1 SLIDE		ACTIVITY: PYRAMID CARDS (30’)</a:t>
            </a:r>
            <a:endParaRPr/>
          </a:p>
          <a:p>
            <a:pPr indent="0" lvl="0" marL="0" marR="0" rtl="0" algn="l">
              <a:lnSpc>
                <a:spcPct val="116999"/>
              </a:lnSpc>
              <a:spcBef>
                <a:spcPts val="0"/>
              </a:spcBef>
              <a:spcAft>
                <a:spcPts val="0"/>
              </a:spcAft>
              <a:buNone/>
            </a:pPr>
            <a:r>
              <a:t/>
            </a:r>
            <a:endParaRPr b="1" i="0" sz="1800" u="sng" cap="none" strike="noStrike">
              <a:latin typeface="Arial"/>
              <a:ea typeface="Arial"/>
              <a:cs typeface="Arial"/>
              <a:sym typeface="Arial"/>
            </a:endParaRPr>
          </a:p>
          <a:p>
            <a:pPr indent="0" lvl="0" marL="0" marR="0" rtl="0" algn="l">
              <a:lnSpc>
                <a:spcPct val="116999"/>
              </a:lnSpc>
              <a:spcBef>
                <a:spcPts val="0"/>
              </a:spcBef>
              <a:spcAft>
                <a:spcPts val="0"/>
              </a:spcAft>
              <a:buNone/>
            </a:pPr>
            <a:r>
              <a:rPr b="0" i="1" lang="en-US" sz="1200" u="none" cap="none" strike="noStrike">
                <a:latin typeface="Arial"/>
                <a:ea typeface="Arial"/>
                <a:cs typeface="Arial"/>
                <a:sym typeface="Arial"/>
              </a:rPr>
              <a:t>“Design Thinking is about knowing the people you are giving solutions to. So let’s start knowing each other.”</a:t>
            </a: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92" name="Shape 692"/>
        <p:cNvGrpSpPr/>
        <p:nvPr/>
      </p:nvGrpSpPr>
      <p:grpSpPr>
        <a:xfrm>
          <a:off x="0" y="0"/>
          <a:ext cx="0" cy="0"/>
          <a:chOff x="0" y="0"/>
          <a:chExt cx="0" cy="0"/>
        </a:xfrm>
      </p:grpSpPr>
      <p:sp>
        <p:nvSpPr>
          <p:cNvPr id="693" name="Google Shape;693;p4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694" name="Google Shape;694;p45: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16999"/>
              </a:lnSpc>
              <a:spcBef>
                <a:spcPts val="0"/>
              </a:spcBef>
              <a:spcAft>
                <a:spcPts val="0"/>
              </a:spcAft>
              <a:buNone/>
            </a:pPr>
            <a:r>
              <a:rPr b="1" i="0" lang="en-US" sz="1800" u="none" cap="none" strike="noStrike">
                <a:latin typeface="Arial"/>
                <a:ea typeface="Arial"/>
                <a:cs typeface="Arial"/>
                <a:sym typeface="Arial"/>
              </a:rPr>
              <a:t>1/1	ACTIVITY: PYRAMID CARDS </a:t>
            </a:r>
            <a:r>
              <a:rPr b="0" i="0" lang="en-US" sz="1800" u="none" cap="none" strike="noStrike">
                <a:latin typeface="Arial"/>
                <a:ea typeface="Arial"/>
                <a:cs typeface="Arial"/>
                <a:sym typeface="Arial"/>
              </a:rPr>
              <a:t>/</a:t>
            </a:r>
            <a:r>
              <a:rPr b="1" i="0" lang="en-US" sz="1800" u="none" cap="none" strike="noStrike">
                <a:latin typeface="Arial"/>
                <a:ea typeface="Arial"/>
                <a:cs typeface="Arial"/>
                <a:sym typeface="Arial"/>
              </a:rPr>
              <a:t> INDIVIDUALLY - Pyramid Activity (30’)</a:t>
            </a:r>
            <a:endParaRPr/>
          </a:p>
          <a:p>
            <a:pPr indent="-62344" lvl="0" marL="148070" marR="0" rtl="0" algn="l">
              <a:lnSpc>
                <a:spcPct val="116999"/>
              </a:lnSpc>
              <a:spcBef>
                <a:spcPts val="0"/>
              </a:spcBef>
              <a:spcAft>
                <a:spcPts val="0"/>
              </a:spcAft>
              <a:buSzPts val="1350"/>
              <a:buFont typeface="Arial"/>
              <a:buNone/>
            </a:pPr>
            <a:r>
              <a:t/>
            </a:r>
            <a:endParaRPr b="1" i="0" sz="1800" u="none" cap="none" strike="noStrike">
              <a:latin typeface="Arial"/>
              <a:ea typeface="Arial"/>
              <a:cs typeface="Arial"/>
              <a:sym typeface="Arial"/>
            </a:endParaRPr>
          </a:p>
          <a:p>
            <a:pPr indent="-148070" lvl="0" marL="148070" marR="0" rtl="0" algn="l">
              <a:lnSpc>
                <a:spcPct val="116999"/>
              </a:lnSpc>
              <a:spcBef>
                <a:spcPts val="0"/>
              </a:spcBef>
              <a:spcAft>
                <a:spcPts val="0"/>
              </a:spcAft>
              <a:buSzPts val="900"/>
              <a:buFont typeface="Arial"/>
              <a:buChar char="•"/>
            </a:pPr>
            <a:r>
              <a:rPr b="1" i="0" lang="en-US" sz="1200" u="none" cap="none" strike="noStrike">
                <a:latin typeface="Arial"/>
                <a:ea typeface="Arial"/>
                <a:cs typeface="Arial"/>
                <a:sym typeface="Arial"/>
              </a:rPr>
              <a:t>2’ to explain the exercise:</a:t>
            </a:r>
            <a:r>
              <a:rPr b="0" i="0" lang="en-US" sz="1200" u="none" cap="none" strike="noStrike">
                <a:latin typeface="Arial"/>
                <a:ea typeface="Arial"/>
                <a:cs typeface="Arial"/>
                <a:sym typeface="Arial"/>
              </a:rPr>
              <a:t> Fold a piece of A5 card and do the following:</a:t>
            </a:r>
            <a:endParaRPr b="0" i="0" sz="1200" u="none" cap="none" strike="noStrike">
              <a:latin typeface="Helvetica Neue"/>
              <a:ea typeface="Helvetica Neue"/>
              <a:cs typeface="Helvetica Neue"/>
              <a:sym typeface="Helvetica Neue"/>
            </a:endParaRPr>
          </a:p>
          <a:p>
            <a:pPr indent="-148069" lvl="2" marL="605270" marR="0" rtl="0" algn="l">
              <a:lnSpc>
                <a:spcPct val="116999"/>
              </a:lnSpc>
              <a:spcBef>
                <a:spcPts val="0"/>
              </a:spcBef>
              <a:spcAft>
                <a:spcPts val="0"/>
              </a:spcAft>
              <a:buSzPts val="900"/>
              <a:buFont typeface="Arial"/>
              <a:buChar char="•"/>
            </a:pPr>
            <a:r>
              <a:rPr b="0" i="0" lang="en-US" sz="1200" u="none" cap="none" strike="noStrike">
                <a:latin typeface="Arial"/>
                <a:ea typeface="Arial"/>
                <a:cs typeface="Arial"/>
                <a:sym typeface="Arial"/>
              </a:rPr>
              <a:t>Side 1: Write Your name </a:t>
            </a:r>
            <a:endParaRPr b="0" i="0" sz="1200" u="none" cap="none" strike="noStrike">
              <a:latin typeface="Helvetica Neue"/>
              <a:ea typeface="Helvetica Neue"/>
              <a:cs typeface="Helvetica Neue"/>
              <a:sym typeface="Helvetica Neue"/>
            </a:endParaRPr>
          </a:p>
          <a:p>
            <a:pPr indent="-148069" lvl="2" marL="605270" marR="0" rtl="0" algn="l">
              <a:lnSpc>
                <a:spcPct val="116999"/>
              </a:lnSpc>
              <a:spcBef>
                <a:spcPts val="0"/>
              </a:spcBef>
              <a:spcAft>
                <a:spcPts val="0"/>
              </a:spcAft>
              <a:buSzPts val="900"/>
              <a:buFont typeface="Arial"/>
              <a:buChar char="•"/>
            </a:pPr>
            <a:r>
              <a:rPr b="0" i="0" lang="en-US" sz="1200" u="none" cap="none" strike="noStrike">
                <a:latin typeface="Arial"/>
                <a:ea typeface="Arial"/>
                <a:cs typeface="Arial"/>
                <a:sym typeface="Arial"/>
              </a:rPr>
              <a:t>Side 2: A drawing of something creative you’ve done recently, professionally or personally</a:t>
            </a:r>
            <a:endParaRPr b="0" i="0" sz="1200" u="none" cap="none" strike="noStrike">
              <a:latin typeface="Helvetica Neue"/>
              <a:ea typeface="Helvetica Neue"/>
              <a:cs typeface="Helvetica Neue"/>
              <a:sym typeface="Helvetica Neue"/>
            </a:endParaRPr>
          </a:p>
          <a:p>
            <a:pPr indent="-148069" lvl="2" marL="605270" marR="0" rtl="0" algn="l">
              <a:lnSpc>
                <a:spcPct val="116999"/>
              </a:lnSpc>
              <a:spcBef>
                <a:spcPts val="0"/>
              </a:spcBef>
              <a:spcAft>
                <a:spcPts val="0"/>
              </a:spcAft>
              <a:buSzPts val="900"/>
              <a:buFont typeface="Arial"/>
              <a:buChar char="•"/>
            </a:pPr>
            <a:r>
              <a:rPr b="0" i="0" lang="en-US" sz="1200" u="none" cap="none" strike="noStrike">
                <a:latin typeface="Arial"/>
                <a:ea typeface="Arial"/>
                <a:cs typeface="Arial"/>
                <a:sym typeface="Arial"/>
              </a:rPr>
              <a:t>Inside the fold: Write 3 expectations you have from this workshop</a:t>
            </a:r>
            <a:endParaRPr b="0" i="0" sz="1200" u="none" cap="none" strike="noStrike">
              <a:latin typeface="Helvetica Neue"/>
              <a:ea typeface="Helvetica Neue"/>
              <a:cs typeface="Helvetica Neue"/>
              <a:sym typeface="Helvetica Neue"/>
            </a:endParaRPr>
          </a:p>
          <a:p>
            <a:pPr indent="-148070" lvl="0" marL="148070" marR="0" rtl="0" algn="l">
              <a:lnSpc>
                <a:spcPct val="116999"/>
              </a:lnSpc>
              <a:spcBef>
                <a:spcPts val="0"/>
              </a:spcBef>
              <a:spcAft>
                <a:spcPts val="0"/>
              </a:spcAft>
              <a:buSzPts val="900"/>
              <a:buFont typeface="Arial"/>
              <a:buChar char="•"/>
            </a:pPr>
            <a:r>
              <a:rPr b="1" i="0" lang="en-US" sz="1200" u="none" cap="none" strike="noStrike">
                <a:latin typeface="Arial"/>
                <a:ea typeface="Arial"/>
                <a:cs typeface="Arial"/>
                <a:sym typeface="Arial"/>
              </a:rPr>
              <a:t>3’ for the activity</a:t>
            </a:r>
            <a:endParaRPr/>
          </a:p>
          <a:p>
            <a:pPr indent="-148070" lvl="0" marL="148070" marR="0" rtl="0" algn="l">
              <a:lnSpc>
                <a:spcPct val="116999"/>
              </a:lnSpc>
              <a:spcBef>
                <a:spcPts val="0"/>
              </a:spcBef>
              <a:spcAft>
                <a:spcPts val="0"/>
              </a:spcAft>
              <a:buSzPts val="900"/>
              <a:buFont typeface="Arial"/>
              <a:buChar char="•"/>
            </a:pPr>
            <a:r>
              <a:rPr b="1" i="0" lang="en-US" sz="1200" u="none" cap="none" strike="noStrike">
                <a:latin typeface="Arial"/>
                <a:ea typeface="Arial"/>
                <a:cs typeface="Arial"/>
                <a:sym typeface="Arial"/>
              </a:rPr>
              <a:t>25’ for sharing:</a:t>
            </a:r>
            <a:r>
              <a:rPr b="0" i="0" lang="en-US" sz="1200" u="none" cap="none" strike="noStrike">
                <a:latin typeface="Arial"/>
                <a:ea typeface="Arial"/>
                <a:cs typeface="Arial"/>
                <a:sym typeface="Arial"/>
              </a:rPr>
              <a:t> less than 1’ per person. Everyone shares their name, shows their drawing and reads their expectations.</a:t>
            </a: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98" name="Shape 698"/>
        <p:cNvGrpSpPr/>
        <p:nvPr/>
      </p:nvGrpSpPr>
      <p:grpSpPr>
        <a:xfrm>
          <a:off x="0" y="0"/>
          <a:ext cx="0" cy="0"/>
          <a:chOff x="0" y="0"/>
          <a:chExt cx="0" cy="0"/>
        </a:xfrm>
      </p:grpSpPr>
      <p:sp>
        <p:nvSpPr>
          <p:cNvPr id="699" name="Google Shape;699;g5eef93e0a4_4_269: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Clr>
                <a:srgbClr val="000000"/>
              </a:buClr>
              <a:buFont typeface="Arial"/>
              <a:buNone/>
            </a:pPr>
            <a:r>
              <a:rPr b="1" lang="en-US" sz="1800" u="sng">
                <a:latin typeface="Arial"/>
                <a:ea typeface="Arial"/>
                <a:cs typeface="Arial"/>
                <a:sym typeface="Arial"/>
              </a:rPr>
              <a:t>41 SLIDE		WORKSHOP OVERVIEW  (??’)</a:t>
            </a:r>
            <a:endParaRPr/>
          </a:p>
          <a:p>
            <a:pPr indent="0" lvl="0" marL="0" rtl="0" algn="l">
              <a:lnSpc>
                <a:spcPct val="117999"/>
              </a:lnSpc>
              <a:spcBef>
                <a:spcPts val="0"/>
              </a:spcBef>
              <a:spcAft>
                <a:spcPts val="0"/>
              </a:spcAft>
              <a:buClr>
                <a:srgbClr val="000000"/>
              </a:buClr>
              <a:buFont typeface="Arial"/>
              <a:buNone/>
            </a:pPr>
            <a:r>
              <a:rPr lang="en-US">
                <a:latin typeface="Arial"/>
                <a:ea typeface="Arial"/>
                <a:cs typeface="Arial"/>
                <a:sym typeface="Arial"/>
              </a:rPr>
              <a:t>The reason“design-infused” companies are so successful is because </a:t>
            </a:r>
            <a:r>
              <a:rPr lang="en-US" u="sng">
                <a:latin typeface="Arial"/>
                <a:ea typeface="Arial"/>
                <a:cs typeface="Arial"/>
                <a:sym typeface="Arial"/>
              </a:rPr>
              <a:t>they are innovative</a:t>
            </a:r>
            <a:r>
              <a:rPr lang="en-US">
                <a:latin typeface="Arial"/>
                <a:ea typeface="Arial"/>
                <a:cs typeface="Arial"/>
                <a:sym typeface="Arial"/>
              </a:rPr>
              <a:t>. </a:t>
            </a:r>
            <a:endParaRPr/>
          </a:p>
          <a:p>
            <a:pPr indent="0" lvl="0" marL="0" rtl="0" algn="l">
              <a:lnSpc>
                <a:spcPct val="117999"/>
              </a:lnSpc>
              <a:spcBef>
                <a:spcPts val="0"/>
              </a:spcBef>
              <a:spcAft>
                <a:spcPts val="0"/>
              </a:spcAft>
              <a:buClr>
                <a:srgbClr val="000000"/>
              </a:buClr>
              <a:buFont typeface="Arial"/>
              <a:buNone/>
            </a:pPr>
            <a:r>
              <a:rPr lang="en-US">
                <a:latin typeface="Arial"/>
                <a:ea typeface="Arial"/>
                <a:cs typeface="Arial"/>
                <a:sym typeface="Arial"/>
              </a:rPr>
              <a:t>They are not only able to </a:t>
            </a:r>
            <a:r>
              <a:rPr lang="en-US" u="sng">
                <a:latin typeface="Arial"/>
                <a:ea typeface="Arial"/>
                <a:cs typeface="Arial"/>
                <a:sym typeface="Arial"/>
              </a:rPr>
              <a:t>respond to rapid change</a:t>
            </a:r>
            <a:r>
              <a:rPr lang="en-US">
                <a:latin typeface="Arial"/>
                <a:ea typeface="Arial"/>
                <a:cs typeface="Arial"/>
                <a:sym typeface="Arial"/>
              </a:rPr>
              <a:t>, they are able to get out front and </a:t>
            </a:r>
            <a:r>
              <a:rPr lang="en-US" u="sng">
                <a:latin typeface="Arial"/>
                <a:ea typeface="Arial"/>
                <a:cs typeface="Arial"/>
                <a:sym typeface="Arial"/>
              </a:rPr>
              <a:t>shape that change. One way they do that is by empowering their entire workforce to make smart, creative and customer centric decisions. </a:t>
            </a:r>
            <a:endParaRPr u="sng"/>
          </a:p>
          <a:p>
            <a:pPr indent="0" lvl="0" marL="0" rtl="0" algn="l">
              <a:lnSpc>
                <a:spcPct val="117999"/>
              </a:lnSpc>
              <a:spcBef>
                <a:spcPts val="0"/>
              </a:spcBef>
              <a:spcAft>
                <a:spcPts val="0"/>
              </a:spcAft>
              <a:buClr>
                <a:srgbClr val="000000"/>
              </a:buClr>
              <a:buFont typeface="Arial"/>
              <a:buNone/>
            </a:pPr>
            <a:r>
              <a:rPr lang="en-US" u="sng">
                <a:latin typeface="Arial"/>
                <a:ea typeface="Arial"/>
                <a:cs typeface="Arial"/>
                <a:sym typeface="Arial"/>
              </a:rPr>
              <a:t>Here’s a quick video to show you how the Ambassador Program is doing this at BBVA</a:t>
            </a:r>
            <a:r>
              <a:rPr lang="en-US">
                <a:latin typeface="Arial"/>
                <a:ea typeface="Arial"/>
                <a:cs typeface="Arial"/>
                <a:sym typeface="Arial"/>
              </a:rPr>
              <a:t>.</a:t>
            </a:r>
            <a:endParaRPr b="1" sz="1800">
              <a:latin typeface="Arial"/>
              <a:ea typeface="Arial"/>
              <a:cs typeface="Arial"/>
              <a:sym typeface="Arial"/>
            </a:endParaRPr>
          </a:p>
        </p:txBody>
      </p:sp>
      <p:sp>
        <p:nvSpPr>
          <p:cNvPr id="700" name="Google Shape;700;g5eef93e0a4_4_26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03" name="Shape 703"/>
        <p:cNvGrpSpPr/>
        <p:nvPr/>
      </p:nvGrpSpPr>
      <p:grpSpPr>
        <a:xfrm>
          <a:off x="0" y="0"/>
          <a:ext cx="0" cy="0"/>
          <a:chOff x="0" y="0"/>
          <a:chExt cx="0" cy="0"/>
        </a:xfrm>
      </p:grpSpPr>
      <p:sp>
        <p:nvSpPr>
          <p:cNvPr id="704" name="Google Shape;704;g5eef93e0a4_4_274: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Clr>
                <a:srgbClr val="000000"/>
              </a:buClr>
              <a:buFont typeface="Arial"/>
              <a:buNone/>
            </a:pPr>
            <a:r>
              <a:rPr b="1" lang="en-US" sz="1800" u="sng">
                <a:latin typeface="Arial"/>
                <a:ea typeface="Arial"/>
                <a:cs typeface="Arial"/>
                <a:sym typeface="Arial"/>
              </a:rPr>
              <a:t>9 SLIDES		WORKSHOP OBJECTIVES  (5’)</a:t>
            </a:r>
            <a:endParaRPr b="1" sz="1800">
              <a:latin typeface="Arial"/>
              <a:ea typeface="Arial"/>
              <a:cs typeface="Arial"/>
              <a:sym typeface="Arial"/>
            </a:endParaRPr>
          </a:p>
        </p:txBody>
      </p:sp>
      <p:sp>
        <p:nvSpPr>
          <p:cNvPr id="705" name="Google Shape;705;g5eef93e0a4_4_27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08" name="Shape 708"/>
        <p:cNvGrpSpPr/>
        <p:nvPr/>
      </p:nvGrpSpPr>
      <p:grpSpPr>
        <a:xfrm>
          <a:off x="0" y="0"/>
          <a:ext cx="0" cy="0"/>
          <a:chOff x="0" y="0"/>
          <a:chExt cx="0" cy="0"/>
        </a:xfrm>
      </p:grpSpPr>
      <p:sp>
        <p:nvSpPr>
          <p:cNvPr id="709" name="Google Shape;709;p4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710" name="Google Shape;710;p48: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16999"/>
              </a:lnSpc>
              <a:spcBef>
                <a:spcPts val="0"/>
              </a:spcBef>
              <a:spcAft>
                <a:spcPts val="0"/>
              </a:spcAft>
              <a:buNone/>
            </a:pPr>
            <a:r>
              <a:rPr b="1" i="0" lang="en-US" sz="1800" u="none" cap="none" strike="noStrike">
                <a:latin typeface="Arial"/>
                <a:ea typeface="Arial"/>
                <a:cs typeface="Arial"/>
                <a:sym typeface="Arial"/>
              </a:rPr>
              <a:t>1/9		WORKSHOP OVERVIEW </a:t>
            </a:r>
            <a:r>
              <a:rPr b="0" i="0" lang="en-US" sz="1800" u="none" cap="none" strike="noStrike">
                <a:latin typeface="Arial"/>
                <a:ea typeface="Arial"/>
                <a:cs typeface="Arial"/>
                <a:sym typeface="Arial"/>
              </a:rPr>
              <a:t>/</a:t>
            </a:r>
            <a:r>
              <a:rPr b="1" i="0" lang="en-US" sz="1800" u="none" cap="none" strike="noStrike">
                <a:latin typeface="Arial"/>
                <a:ea typeface="Arial"/>
                <a:cs typeface="Arial"/>
                <a:sym typeface="Arial"/>
              </a:rPr>
              <a:t> Workshop Objectives (5’)</a:t>
            </a:r>
            <a:endParaRPr/>
          </a:p>
          <a:p>
            <a:pPr indent="0" lvl="0" marL="0" marR="0" rtl="0" algn="l">
              <a:lnSpc>
                <a:spcPct val="116999"/>
              </a:lnSpc>
              <a:spcBef>
                <a:spcPts val="0"/>
              </a:spcBef>
              <a:spcAft>
                <a:spcPts val="0"/>
              </a:spcAft>
              <a:buNone/>
            </a:pPr>
            <a:r>
              <a:t/>
            </a:r>
            <a:endParaRPr b="1" i="0" sz="1800" u="none" cap="none" strike="noStrike">
              <a:latin typeface="Arial"/>
              <a:ea typeface="Arial"/>
              <a:cs typeface="Arial"/>
              <a:sym typeface="Arial"/>
            </a:endParaRPr>
          </a:p>
          <a:p>
            <a:pPr indent="0" lvl="0" marL="0" marR="0" rtl="0" algn="l">
              <a:lnSpc>
                <a:spcPct val="116999"/>
              </a:lnSpc>
              <a:spcBef>
                <a:spcPts val="0"/>
              </a:spcBef>
              <a:spcAft>
                <a:spcPts val="0"/>
              </a:spcAft>
              <a:buNone/>
            </a:pPr>
            <a:r>
              <a:rPr b="0" i="0" lang="en-US" sz="1200" u="none" cap="none" strike="noStrike">
                <a:latin typeface="Arial"/>
                <a:ea typeface="Arial"/>
                <a:cs typeface="Arial"/>
                <a:sym typeface="Arial"/>
              </a:rPr>
              <a:t>Let’s start by introducing the team that is working on this workshop</a:t>
            </a:r>
            <a:endParaRPr/>
          </a:p>
          <a:p>
            <a:pPr indent="0" lvl="0" marL="0" marR="0" rtl="0" algn="l">
              <a:lnSpc>
                <a:spcPct val="116999"/>
              </a:lnSpc>
              <a:spcBef>
                <a:spcPts val="0"/>
              </a:spcBef>
              <a:spcAft>
                <a:spcPts val="0"/>
              </a:spcAft>
              <a:buNone/>
            </a:pPr>
            <a:r>
              <a:rPr b="0" i="0" lang="en-US" sz="1200" u="none" cap="none" strike="noStrike">
                <a:latin typeface="Arial"/>
                <a:ea typeface="Arial"/>
                <a:cs typeface="Arial"/>
                <a:sym typeface="Arial"/>
              </a:rPr>
              <a:t>“The goals of this course are as follows...”</a:t>
            </a:r>
            <a:endParaRPr/>
          </a:p>
          <a:p>
            <a:pPr indent="0" lvl="0" marL="0" marR="0" rtl="0" algn="l">
              <a:lnSpc>
                <a:spcPct val="116999"/>
              </a:lnSpc>
              <a:spcBef>
                <a:spcPts val="0"/>
              </a:spcBef>
              <a:spcAft>
                <a:spcPts val="0"/>
              </a:spcAft>
              <a:buNone/>
            </a:pPr>
            <a:r>
              <a:rPr b="1" i="0" lang="en-US" sz="1200" u="none" cap="none" strike="noStrike">
                <a:latin typeface="Arial"/>
                <a:ea typeface="Arial"/>
                <a:cs typeface="Arial"/>
                <a:sym typeface="Arial"/>
              </a:rPr>
              <a:t>[I read each of the goals slowly. </a:t>
            </a:r>
            <a:r>
              <a:rPr b="0" i="0" lang="en-US" sz="1200" u="none" cap="none" strike="noStrike">
                <a:latin typeface="Arial"/>
                <a:ea typeface="Arial"/>
                <a:cs typeface="Arial"/>
                <a:sym typeface="Arial"/>
              </a:rPr>
              <a:t>You can complete the explanation for some points very briefly and then look at everything in more detail later.]</a:t>
            </a:r>
            <a:endParaRPr b="0" i="0" sz="1200" u="none" cap="none" strike="noStrike">
              <a:latin typeface="Helvetica Neue"/>
              <a:ea typeface="Helvetica Neue"/>
              <a:cs typeface="Helvetica Neue"/>
              <a:sym typeface="Helvetica Neue"/>
            </a:endParaRPr>
          </a:p>
          <a:p>
            <a:pPr indent="0" lvl="0" marL="0" marR="0" rtl="0" algn="l">
              <a:lnSpc>
                <a:spcPct val="116999"/>
              </a:lnSpc>
              <a:spcBef>
                <a:spcPts val="0"/>
              </a:spcBef>
              <a:spcAft>
                <a:spcPts val="0"/>
              </a:spcAft>
              <a:buNone/>
            </a:pPr>
            <a:r>
              <a:rPr b="0" i="0" lang="en-US" sz="1200" u="none" cap="none" strike="noStrike">
                <a:latin typeface="Arial"/>
                <a:ea typeface="Arial"/>
                <a:cs typeface="Arial"/>
                <a:sym typeface="Arial"/>
              </a:rPr>
              <a:t>“As you’ll see it’s more ’doing’ than ‘thinking’”. The idea is above all for you to </a:t>
            </a:r>
            <a:r>
              <a:rPr b="1" i="0" lang="en-US" sz="1200" u="none" cap="none" strike="noStrike">
                <a:latin typeface="Arial"/>
                <a:ea typeface="Arial"/>
                <a:cs typeface="Arial"/>
                <a:sym typeface="Arial"/>
              </a:rPr>
              <a:t>practice</a:t>
            </a:r>
            <a:r>
              <a:rPr b="0" i="0" lang="en-US" sz="1200" u="none" cap="none" strike="noStrike">
                <a:latin typeface="Arial"/>
                <a:ea typeface="Arial"/>
                <a:cs typeface="Arial"/>
                <a:sym typeface="Arial"/>
              </a:rPr>
              <a:t>.”</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1" name="Shape 131"/>
        <p:cNvGrpSpPr/>
        <p:nvPr/>
      </p:nvGrpSpPr>
      <p:grpSpPr>
        <a:xfrm>
          <a:off x="0" y="0"/>
          <a:ext cx="0" cy="0"/>
          <a:chOff x="0" y="0"/>
          <a:chExt cx="0" cy="0"/>
        </a:xfrm>
      </p:grpSpPr>
      <p:sp>
        <p:nvSpPr>
          <p:cNvPr id="132" name="Google Shape;132;p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33" name="Google Shape;133;p5: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16999"/>
              </a:lnSpc>
              <a:spcBef>
                <a:spcPts val="0"/>
              </a:spcBef>
              <a:spcAft>
                <a:spcPts val="0"/>
              </a:spcAft>
              <a:buNone/>
            </a:pPr>
            <a:r>
              <a:rPr b="1" i="0" lang="en-US" sz="1800" u="none" cap="none" strike="noStrike">
                <a:latin typeface="Arial"/>
                <a:ea typeface="Arial"/>
                <a:cs typeface="Arial"/>
                <a:sym typeface="Arial"/>
              </a:rPr>
              <a:t>2/3 WALLET EXERCISE </a:t>
            </a:r>
            <a:r>
              <a:rPr b="0" i="0" lang="en-US" sz="1800" u="none" cap="none" strike="noStrike">
                <a:latin typeface="Arial"/>
                <a:ea typeface="Arial"/>
                <a:cs typeface="Arial"/>
                <a:sym typeface="Arial"/>
              </a:rPr>
              <a:t>/</a:t>
            </a:r>
            <a:r>
              <a:rPr b="1" i="0" lang="en-US" sz="1800" u="none" cap="none" strike="noStrike">
                <a:latin typeface="Arial"/>
                <a:ea typeface="Arial"/>
                <a:cs typeface="Arial"/>
                <a:sym typeface="Arial"/>
              </a:rPr>
              <a:t> Give Instructions (5’)</a:t>
            </a:r>
            <a:endParaRPr/>
          </a:p>
          <a:p>
            <a:pPr indent="0" lvl="0" marL="0" marR="0" rtl="0" algn="l">
              <a:lnSpc>
                <a:spcPct val="116999"/>
              </a:lnSpc>
              <a:spcBef>
                <a:spcPts val="0"/>
              </a:spcBef>
              <a:spcAft>
                <a:spcPts val="0"/>
              </a:spcAft>
              <a:buNone/>
            </a:pPr>
            <a:r>
              <a:t/>
            </a:r>
            <a:endParaRPr b="1" i="0" sz="1800" u="none" cap="none" strike="noStrike">
              <a:latin typeface="Arial"/>
              <a:ea typeface="Arial"/>
              <a:cs typeface="Arial"/>
              <a:sym typeface="Arial"/>
            </a:endParaRPr>
          </a:p>
          <a:p>
            <a:pPr indent="0" lvl="0" marL="0" marR="0" rtl="0" algn="l">
              <a:lnSpc>
                <a:spcPct val="116999"/>
              </a:lnSpc>
              <a:spcBef>
                <a:spcPts val="0"/>
              </a:spcBef>
              <a:spcAft>
                <a:spcPts val="0"/>
              </a:spcAft>
              <a:buNone/>
            </a:pPr>
            <a:r>
              <a:rPr b="0" i="0" lang="en-US" sz="1200" u="none" cap="none" strike="noStrike">
                <a:latin typeface="Arial"/>
                <a:ea typeface="Arial"/>
                <a:cs typeface="Arial"/>
                <a:sym typeface="Arial"/>
              </a:rPr>
              <a:t>“Get into pairs and swap wallets.”</a:t>
            </a:r>
            <a:endParaRPr/>
          </a:p>
          <a:p>
            <a:pPr indent="0" lvl="0" marL="0" marR="0" rtl="0" algn="l">
              <a:lnSpc>
                <a:spcPct val="116999"/>
              </a:lnSpc>
              <a:spcBef>
                <a:spcPts val="0"/>
              </a:spcBef>
              <a:spcAft>
                <a:spcPts val="0"/>
              </a:spcAft>
              <a:buNone/>
            </a:pPr>
            <a:r>
              <a:rPr b="0" i="0" lang="en-US" sz="1200" u="none" cap="none" strike="noStrike">
                <a:latin typeface="Arial"/>
                <a:ea typeface="Arial"/>
                <a:cs typeface="Arial"/>
                <a:sym typeface="Arial"/>
              </a:rPr>
              <a:t>“You can use the notes pages in the manual to note down the lessons learned in the exercise.”</a:t>
            </a:r>
            <a:endParaRPr/>
          </a:p>
          <a:p>
            <a:pPr indent="0" lvl="0" marL="0" marR="0" rtl="0" algn="l">
              <a:lnSpc>
                <a:spcPct val="116999"/>
              </a:lnSpc>
              <a:spcBef>
                <a:spcPts val="0"/>
              </a:spcBef>
              <a:spcAft>
                <a:spcPts val="0"/>
              </a:spcAft>
              <a:buNone/>
            </a:pPr>
            <a:r>
              <a:rPr b="0" i="0" lang="en-US" sz="1200" u="none" cap="none" strike="noStrike">
                <a:latin typeface="Arial"/>
                <a:ea typeface="Arial"/>
                <a:cs typeface="Arial"/>
                <a:sym typeface="Arial"/>
              </a:rPr>
              <a:t>[In the sharing exercise I invite you to </a:t>
            </a:r>
            <a:r>
              <a:rPr b="1" i="0" lang="en-US" sz="1200" u="none" cap="none" strike="noStrike">
                <a:latin typeface="Arial"/>
                <a:ea typeface="Arial"/>
                <a:cs typeface="Arial"/>
                <a:sym typeface="Arial"/>
              </a:rPr>
              <a:t>note down the lessons you’ve learned in your manual (pages at the end)</a:t>
            </a:r>
            <a:r>
              <a:rPr b="0" i="0" lang="en-US" sz="1200" u="none" cap="none" strike="noStrike">
                <a:latin typeface="Arial"/>
                <a:ea typeface="Arial"/>
                <a:cs typeface="Arial"/>
                <a:sym typeface="Arial"/>
              </a:rPr>
              <a:t>, so you can see that you may have had preconceived ideas, prejudices, and above all that you can learn a lot by observing and listening to someone.]</a:t>
            </a: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16" name="Shape 716"/>
        <p:cNvGrpSpPr/>
        <p:nvPr/>
      </p:nvGrpSpPr>
      <p:grpSpPr>
        <a:xfrm>
          <a:off x="0" y="0"/>
          <a:ext cx="0" cy="0"/>
          <a:chOff x="0" y="0"/>
          <a:chExt cx="0" cy="0"/>
        </a:xfrm>
      </p:grpSpPr>
      <p:sp>
        <p:nvSpPr>
          <p:cNvPr id="717" name="Google Shape;717;p4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718" name="Google Shape;718;p49: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16999"/>
              </a:lnSpc>
              <a:spcBef>
                <a:spcPts val="0"/>
              </a:spcBef>
              <a:spcAft>
                <a:spcPts val="0"/>
              </a:spcAft>
              <a:buNone/>
            </a:pPr>
            <a:r>
              <a:rPr b="1" i="0" lang="en-US" sz="1800" u="none" cap="none" strike="noStrike">
                <a:latin typeface="Arial"/>
                <a:ea typeface="Arial"/>
                <a:cs typeface="Arial"/>
                <a:sym typeface="Arial"/>
              </a:rPr>
              <a:t>2/9	WORKSHOP OVERVIEW </a:t>
            </a:r>
            <a:r>
              <a:rPr b="0" i="0" lang="en-US" sz="1800" u="none" cap="none" strike="noStrike">
                <a:latin typeface="Arial"/>
                <a:ea typeface="Arial"/>
                <a:cs typeface="Arial"/>
                <a:sym typeface="Arial"/>
              </a:rPr>
              <a:t>/</a:t>
            </a:r>
            <a:r>
              <a:rPr b="1" i="0" lang="en-US" sz="1800" u="none" cap="none" strike="noStrike">
                <a:latin typeface="Arial"/>
                <a:ea typeface="Arial"/>
                <a:cs typeface="Arial"/>
                <a:sym typeface="Arial"/>
              </a:rPr>
              <a:t> Rules of Play (2’)</a:t>
            </a:r>
            <a:endParaRPr/>
          </a:p>
          <a:p>
            <a:pPr indent="0" lvl="0" marL="0" marR="0" rtl="0" algn="l">
              <a:lnSpc>
                <a:spcPct val="116999"/>
              </a:lnSpc>
              <a:spcBef>
                <a:spcPts val="0"/>
              </a:spcBef>
              <a:spcAft>
                <a:spcPts val="0"/>
              </a:spcAft>
              <a:buNone/>
            </a:pPr>
            <a:r>
              <a:t/>
            </a:r>
            <a:endParaRPr b="1" i="0" sz="1800" u="none" cap="none" strike="noStrike">
              <a:latin typeface="Arial"/>
              <a:ea typeface="Arial"/>
              <a:cs typeface="Arial"/>
              <a:sym typeface="Arial"/>
            </a:endParaRPr>
          </a:p>
          <a:p>
            <a:pPr indent="-228600" lvl="0" marL="228600" marR="0" rtl="0" algn="l">
              <a:lnSpc>
                <a:spcPct val="116999"/>
              </a:lnSpc>
              <a:spcBef>
                <a:spcPts val="0"/>
              </a:spcBef>
              <a:spcAft>
                <a:spcPts val="0"/>
              </a:spcAft>
              <a:buSzPts val="1200"/>
              <a:buFont typeface="Arial"/>
              <a:buAutoNum type="arabicPeriod"/>
            </a:pPr>
            <a:r>
              <a:rPr b="1" i="0" lang="en-US" sz="1200" u="none" cap="none" strike="noStrike">
                <a:latin typeface="Arial"/>
                <a:ea typeface="Arial"/>
                <a:cs typeface="Arial"/>
                <a:sym typeface="Arial"/>
              </a:rPr>
              <a:t>Hands Up:</a:t>
            </a:r>
            <a:r>
              <a:rPr b="0" i="0" lang="en-US" sz="1200" u="none" cap="none" strike="noStrike">
                <a:latin typeface="Arial"/>
                <a:ea typeface="Arial"/>
                <a:cs typeface="Arial"/>
                <a:sym typeface="Arial"/>
              </a:rPr>
              <a:t> When you see a raised hand, imitate, and remain quiet until everyone is quiet.  It’s the most time efficient (and sound efficient!) way to get everyone’s attention</a:t>
            </a:r>
            <a:endParaRPr b="0" i="0" sz="1200" u="none" cap="none" strike="noStrike">
              <a:latin typeface="Helvetica Neue"/>
              <a:ea typeface="Helvetica Neue"/>
              <a:cs typeface="Helvetica Neue"/>
              <a:sym typeface="Helvetica Neue"/>
            </a:endParaRPr>
          </a:p>
          <a:p>
            <a:pPr indent="-228600" lvl="0" marL="228600" marR="0" rtl="0" algn="l">
              <a:lnSpc>
                <a:spcPct val="116999"/>
              </a:lnSpc>
              <a:spcBef>
                <a:spcPts val="0"/>
              </a:spcBef>
              <a:spcAft>
                <a:spcPts val="0"/>
              </a:spcAft>
              <a:buSzPts val="1200"/>
              <a:buFont typeface="Arial"/>
              <a:buAutoNum type="arabicPeriod"/>
            </a:pPr>
            <a:r>
              <a:rPr b="1" i="0" lang="en-US" sz="1200" u="none" cap="none" strike="noStrike">
                <a:latin typeface="Arial"/>
                <a:ea typeface="Arial"/>
                <a:cs typeface="Arial"/>
                <a:sym typeface="Arial"/>
              </a:rPr>
              <a:t>1 at a time:</a:t>
            </a:r>
            <a:r>
              <a:rPr b="0" i="0" lang="en-US" sz="1200" u="none" cap="none" strike="noStrike">
                <a:latin typeface="Arial"/>
                <a:ea typeface="Arial"/>
                <a:cs typeface="Arial"/>
                <a:sym typeface="Arial"/>
              </a:rPr>
              <a:t> this will be strictly enforced in order to ensure that every idea is heard, and that the creative process remains orderly, productive and positive</a:t>
            </a:r>
            <a:endParaRPr b="0" i="0" sz="1200" u="none" cap="none" strike="noStrike">
              <a:latin typeface="Helvetica Neue"/>
              <a:ea typeface="Helvetica Neue"/>
              <a:cs typeface="Helvetica Neue"/>
              <a:sym typeface="Helvetica Neue"/>
            </a:endParaRPr>
          </a:p>
          <a:p>
            <a:pPr indent="-228600" lvl="0" marL="228600" marR="0" rtl="0" algn="l">
              <a:lnSpc>
                <a:spcPct val="116999"/>
              </a:lnSpc>
              <a:spcBef>
                <a:spcPts val="0"/>
              </a:spcBef>
              <a:spcAft>
                <a:spcPts val="0"/>
              </a:spcAft>
              <a:buSzPts val="1200"/>
              <a:buFont typeface="Arial"/>
              <a:buAutoNum type="arabicPeriod"/>
            </a:pPr>
            <a:r>
              <a:rPr b="1" i="0" lang="en-US" sz="1200" u="none" cap="none" strike="noStrike">
                <a:latin typeface="Arial"/>
                <a:ea typeface="Arial"/>
                <a:cs typeface="Arial"/>
                <a:sym typeface="Arial"/>
              </a:rPr>
              <a:t>Phones in silent mode</a:t>
            </a:r>
            <a:r>
              <a:rPr b="0" i="0" lang="en-US" sz="1200" u="none" cap="none" strike="noStrike">
                <a:latin typeface="Arial"/>
                <a:ea typeface="Arial"/>
                <a:cs typeface="Arial"/>
                <a:sym typeface="Arial"/>
              </a:rPr>
              <a:t>:  You’re time is expensive, and so consider this week as a very intensive investment on both your part and the bank’s.  If it’s really urgent, step outside to take the call</a:t>
            </a:r>
            <a:endParaRPr b="0" i="0" sz="1200" u="none" cap="none" strike="noStrike">
              <a:latin typeface="Helvetica Neue"/>
              <a:ea typeface="Helvetica Neue"/>
              <a:cs typeface="Helvetica Neue"/>
              <a:sym typeface="Helvetica Neue"/>
            </a:endParaRPr>
          </a:p>
          <a:p>
            <a:pPr indent="-228600" lvl="0" marL="228600" marR="0" rtl="0" algn="l">
              <a:lnSpc>
                <a:spcPct val="116999"/>
              </a:lnSpc>
              <a:spcBef>
                <a:spcPts val="0"/>
              </a:spcBef>
              <a:spcAft>
                <a:spcPts val="0"/>
              </a:spcAft>
              <a:buSzPts val="1200"/>
              <a:buFont typeface="Arial"/>
              <a:buAutoNum type="arabicPeriod"/>
            </a:pPr>
            <a:r>
              <a:rPr b="1" i="0" lang="en-US" sz="1200" u="none" cap="none" strike="noStrike">
                <a:latin typeface="Arial"/>
                <a:ea typeface="Arial"/>
                <a:cs typeface="Arial"/>
                <a:sym typeface="Arial"/>
              </a:rPr>
              <a:t>No “I’m sorry”:</a:t>
            </a:r>
            <a:r>
              <a:rPr b="0" i="0" lang="en-US" sz="1200" u="none" cap="none" strike="noStrike">
                <a:latin typeface="Arial"/>
                <a:ea typeface="Arial"/>
                <a:cs typeface="Arial"/>
                <a:sym typeface="Arial"/>
              </a:rPr>
              <a:t> there are no reasons to say I’m sorry, mistakes are needed in order to learn and get to an interesting outcome.</a:t>
            </a:r>
            <a:endParaRPr b="0" i="0" sz="1200" u="none" cap="none" strike="noStrike">
              <a:latin typeface="Helvetica Neue"/>
              <a:ea typeface="Helvetica Neue"/>
              <a:cs typeface="Helvetica Neue"/>
              <a:sym typeface="Helvetica Neue"/>
            </a:endParaRPr>
          </a:p>
          <a:p>
            <a:pPr indent="-228600" lvl="0" marL="228600" marR="0" rtl="0" algn="l">
              <a:lnSpc>
                <a:spcPct val="116999"/>
              </a:lnSpc>
              <a:spcBef>
                <a:spcPts val="0"/>
              </a:spcBef>
              <a:spcAft>
                <a:spcPts val="0"/>
              </a:spcAft>
              <a:buSzPts val="1200"/>
              <a:buFont typeface="Arial"/>
              <a:buAutoNum type="arabicPeriod"/>
            </a:pPr>
            <a:r>
              <a:rPr b="1" i="0" lang="en-US" sz="1200" u="none" cap="none" strike="noStrike">
                <a:latin typeface="Arial"/>
                <a:ea typeface="Arial"/>
                <a:cs typeface="Arial"/>
                <a:sym typeface="Arial"/>
              </a:rPr>
              <a:t>Zero ego:</a:t>
            </a:r>
            <a:r>
              <a:rPr b="0" i="0" lang="en-US" sz="1200" u="none" cap="none" strike="noStrike">
                <a:latin typeface="Arial"/>
                <a:ea typeface="Arial"/>
                <a:cs typeface="Arial"/>
                <a:sym typeface="Arial"/>
              </a:rPr>
              <a:t> you will make mistakes, you will fail, but you will and your team will learn from them, and get tp a better outcome as a result</a:t>
            </a:r>
            <a:endParaRPr b="0" i="0" sz="1200" u="none" cap="none" strike="noStrike">
              <a:latin typeface="Helvetica Neue"/>
              <a:ea typeface="Helvetica Neue"/>
              <a:cs typeface="Helvetica Neue"/>
              <a:sym typeface="Helvetica Neue"/>
            </a:endParaRPr>
          </a:p>
          <a:p>
            <a:pPr indent="-228600" lvl="0" marL="228600" marR="0" rtl="0" algn="l">
              <a:lnSpc>
                <a:spcPct val="116999"/>
              </a:lnSpc>
              <a:spcBef>
                <a:spcPts val="0"/>
              </a:spcBef>
              <a:spcAft>
                <a:spcPts val="0"/>
              </a:spcAft>
              <a:buSzPts val="1200"/>
              <a:buFont typeface="Arial"/>
              <a:buAutoNum type="arabicPeriod"/>
            </a:pPr>
            <a:r>
              <a:rPr b="1" i="0" lang="en-US" sz="1200" u="none" cap="none" strike="noStrike">
                <a:latin typeface="Arial"/>
                <a:ea typeface="Arial"/>
                <a:cs typeface="Arial"/>
                <a:sym typeface="Arial"/>
              </a:rPr>
              <a:t>Trust the process: </a:t>
            </a:r>
            <a:r>
              <a:rPr b="0" i="0" lang="en-US" sz="1200" u="none" cap="none" strike="noStrike">
                <a:latin typeface="Arial"/>
                <a:ea typeface="Arial"/>
                <a:cs typeface="Arial"/>
                <a:sym typeface="Arial"/>
              </a:rPr>
              <a:t>it will seem messy, chaotic, and confusing at times.  That’s ok.  Trust the process, and you’ll get to the full value at the end of it!</a:t>
            </a: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36" name="Shape 736"/>
        <p:cNvGrpSpPr/>
        <p:nvPr/>
      </p:nvGrpSpPr>
      <p:grpSpPr>
        <a:xfrm>
          <a:off x="0" y="0"/>
          <a:ext cx="0" cy="0"/>
          <a:chOff x="0" y="0"/>
          <a:chExt cx="0" cy="0"/>
        </a:xfrm>
      </p:grpSpPr>
      <p:sp>
        <p:nvSpPr>
          <p:cNvPr id="737" name="Google Shape;737;p5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738" name="Google Shape;738;p50: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16999"/>
              </a:lnSpc>
              <a:spcBef>
                <a:spcPts val="0"/>
              </a:spcBef>
              <a:spcAft>
                <a:spcPts val="0"/>
              </a:spcAft>
              <a:buNone/>
            </a:pPr>
            <a:r>
              <a:rPr b="1" i="0" lang="en-US" sz="1800" u="none" cap="none" strike="noStrike">
                <a:latin typeface="Arial"/>
                <a:ea typeface="Arial"/>
                <a:cs typeface="Arial"/>
                <a:sym typeface="Arial"/>
              </a:rPr>
              <a:t>3/9	 INTRODUCTION TO DESIGN THINKING / Design Thinking Process (10’)</a:t>
            </a: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41" name="Shape 741"/>
        <p:cNvGrpSpPr/>
        <p:nvPr/>
      </p:nvGrpSpPr>
      <p:grpSpPr>
        <a:xfrm>
          <a:off x="0" y="0"/>
          <a:ext cx="0" cy="0"/>
          <a:chOff x="0" y="0"/>
          <a:chExt cx="0" cy="0"/>
        </a:xfrm>
      </p:grpSpPr>
      <p:sp>
        <p:nvSpPr>
          <p:cNvPr id="742" name="Google Shape;742;p5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743" name="Google Shape;743;p51: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16999"/>
              </a:lnSpc>
              <a:spcBef>
                <a:spcPts val="0"/>
              </a:spcBef>
              <a:spcAft>
                <a:spcPts val="0"/>
              </a:spcAft>
              <a:buNone/>
            </a:pPr>
            <a:r>
              <a:rPr b="1" i="0" lang="en-US" sz="1800" u="none" cap="none" strike="noStrike">
                <a:latin typeface="Arial"/>
                <a:ea typeface="Arial"/>
                <a:cs typeface="Arial"/>
                <a:sym typeface="Arial"/>
              </a:rPr>
              <a:t>4/9	 INTRODUCTION TO DESIGN THINKING / Design Thinking Process (10’)</a:t>
            </a: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46" name="Shape 746"/>
        <p:cNvGrpSpPr/>
        <p:nvPr/>
      </p:nvGrpSpPr>
      <p:grpSpPr>
        <a:xfrm>
          <a:off x="0" y="0"/>
          <a:ext cx="0" cy="0"/>
          <a:chOff x="0" y="0"/>
          <a:chExt cx="0" cy="0"/>
        </a:xfrm>
      </p:grpSpPr>
      <p:sp>
        <p:nvSpPr>
          <p:cNvPr id="747" name="Google Shape;747;p5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748" name="Google Shape;748;p52: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16999"/>
              </a:lnSpc>
              <a:spcBef>
                <a:spcPts val="0"/>
              </a:spcBef>
              <a:spcAft>
                <a:spcPts val="0"/>
              </a:spcAft>
              <a:buNone/>
            </a:pPr>
            <a:r>
              <a:rPr b="1" i="0" lang="en-US" sz="1800" u="none" cap="none" strike="noStrike">
                <a:latin typeface="Arial"/>
                <a:ea typeface="Arial"/>
                <a:cs typeface="Arial"/>
                <a:sym typeface="Arial"/>
              </a:rPr>
              <a:t>5/9	 INTRODUCTION TO DESIGN THINKING / Design Thinking Process (10’)</a:t>
            </a: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56" name="Shape 756"/>
        <p:cNvGrpSpPr/>
        <p:nvPr/>
      </p:nvGrpSpPr>
      <p:grpSpPr>
        <a:xfrm>
          <a:off x="0" y="0"/>
          <a:ext cx="0" cy="0"/>
          <a:chOff x="0" y="0"/>
          <a:chExt cx="0" cy="0"/>
        </a:xfrm>
      </p:grpSpPr>
      <p:sp>
        <p:nvSpPr>
          <p:cNvPr id="757" name="Google Shape;757;p5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758" name="Google Shape;758;p53: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16999"/>
              </a:lnSpc>
              <a:spcBef>
                <a:spcPts val="0"/>
              </a:spcBef>
              <a:spcAft>
                <a:spcPts val="0"/>
              </a:spcAft>
              <a:buNone/>
            </a:pPr>
            <a:r>
              <a:rPr b="1" i="0" lang="en-US" sz="1800" u="none" cap="none" strike="noStrike">
                <a:latin typeface="Arial"/>
                <a:ea typeface="Arial"/>
                <a:cs typeface="Arial"/>
                <a:sym typeface="Arial"/>
              </a:rPr>
              <a:t>6/9		WORKSHOP OVERVIEW </a:t>
            </a:r>
            <a:r>
              <a:rPr b="0" i="0" lang="en-US" sz="1800" u="none" cap="none" strike="noStrike">
                <a:latin typeface="Arial"/>
                <a:ea typeface="Arial"/>
                <a:cs typeface="Arial"/>
                <a:sym typeface="Arial"/>
              </a:rPr>
              <a:t>/</a:t>
            </a:r>
            <a:r>
              <a:rPr b="1" i="0" lang="en-US" sz="1800" u="none" cap="none" strike="noStrike">
                <a:latin typeface="Arial"/>
                <a:ea typeface="Arial"/>
                <a:cs typeface="Arial"/>
                <a:sym typeface="Arial"/>
              </a:rPr>
              <a:t> Workshop Objectives (5’)</a:t>
            </a:r>
            <a:endParaRPr/>
          </a:p>
          <a:p>
            <a:pPr indent="0" lvl="0" marL="0" marR="0" rtl="0" algn="l">
              <a:lnSpc>
                <a:spcPct val="116999"/>
              </a:lnSpc>
              <a:spcBef>
                <a:spcPts val="0"/>
              </a:spcBef>
              <a:spcAft>
                <a:spcPts val="0"/>
              </a:spcAft>
              <a:buNone/>
            </a:pPr>
            <a:r>
              <a:t/>
            </a:r>
            <a:endParaRPr b="1" i="0" sz="1800" u="none" cap="none" strike="noStrike">
              <a:latin typeface="Arial"/>
              <a:ea typeface="Arial"/>
              <a:cs typeface="Arial"/>
              <a:sym typeface="Arial"/>
            </a:endParaRPr>
          </a:p>
          <a:p>
            <a:pPr indent="0" lvl="0" marL="0" marR="0" rtl="0" algn="l">
              <a:lnSpc>
                <a:spcPct val="116999"/>
              </a:lnSpc>
              <a:spcBef>
                <a:spcPts val="0"/>
              </a:spcBef>
              <a:spcAft>
                <a:spcPts val="0"/>
              </a:spcAft>
              <a:buNone/>
            </a:pPr>
            <a:r>
              <a:rPr b="1" i="0" lang="en-US" sz="1200" u="none" cap="none" strike="noStrike">
                <a:latin typeface="Arial"/>
                <a:ea typeface="Arial"/>
                <a:cs typeface="Arial"/>
                <a:sym typeface="Arial"/>
              </a:rPr>
              <a:t>We’re going to:</a:t>
            </a:r>
            <a:endParaRPr/>
          </a:p>
          <a:p>
            <a:pPr indent="-228600" lvl="0" marL="228600" marR="0" rtl="0" algn="l">
              <a:lnSpc>
                <a:spcPct val="116999"/>
              </a:lnSpc>
              <a:spcBef>
                <a:spcPts val="0"/>
              </a:spcBef>
              <a:spcAft>
                <a:spcPts val="0"/>
              </a:spcAft>
              <a:buSzPts val="1200"/>
              <a:buFont typeface="Arial"/>
              <a:buChar char="•"/>
            </a:pPr>
            <a:r>
              <a:rPr b="0" i="0" lang="en-US" sz="1200" u="none" cap="none" strike="noStrike">
                <a:latin typeface="Arial"/>
                <a:ea typeface="Arial"/>
                <a:cs typeface="Arial"/>
                <a:sym typeface="Arial"/>
              </a:rPr>
              <a:t>Work from the customer’s point of view, listening to them directly</a:t>
            </a:r>
            <a:endParaRPr/>
          </a:p>
          <a:p>
            <a:pPr indent="-228600" lvl="0" marL="228600" marR="0" rtl="0" algn="l">
              <a:lnSpc>
                <a:spcPct val="116999"/>
              </a:lnSpc>
              <a:spcBef>
                <a:spcPts val="0"/>
              </a:spcBef>
              <a:spcAft>
                <a:spcPts val="0"/>
              </a:spcAft>
              <a:buSzPts val="1200"/>
              <a:buFont typeface="Arial"/>
              <a:buChar char="•"/>
            </a:pPr>
            <a:r>
              <a:rPr b="0" i="0" lang="en-US" sz="1200" u="none" cap="none" strike="noStrike">
                <a:latin typeface="Arial"/>
                <a:ea typeface="Arial"/>
                <a:cs typeface="Arial"/>
                <a:sym typeface="Arial"/>
              </a:rPr>
              <a:t>Create solutions in a collaborative and enriching way, giving us honest feedback, developing skills to favor this</a:t>
            </a:r>
            <a:endParaRPr/>
          </a:p>
          <a:p>
            <a:pPr indent="-228600" lvl="0" marL="228600" marR="0" rtl="0" algn="l">
              <a:lnSpc>
                <a:spcPct val="116999"/>
              </a:lnSpc>
              <a:spcBef>
                <a:spcPts val="0"/>
              </a:spcBef>
              <a:spcAft>
                <a:spcPts val="0"/>
              </a:spcAft>
              <a:buSzPts val="1200"/>
              <a:buFont typeface="Arial"/>
              <a:buChar char="•"/>
            </a:pPr>
            <a:r>
              <a:rPr b="0" i="0" lang="en-US" sz="1200" u="none" cap="none" strike="noStrike">
                <a:latin typeface="Arial"/>
                <a:ea typeface="Arial"/>
                <a:cs typeface="Arial"/>
                <a:sym typeface="Arial"/>
              </a:rPr>
              <a:t>Prototype ideas in a simple and economical way to be able to make design decisions </a:t>
            </a:r>
            <a:br>
              <a:rPr b="0" i="0" lang="en-US" sz="1200" u="none" cap="none" strike="noStrike">
                <a:latin typeface="Arial"/>
                <a:ea typeface="Arial"/>
                <a:cs typeface="Arial"/>
                <a:sym typeface="Arial"/>
              </a:rPr>
            </a:br>
            <a:r>
              <a:rPr b="0" i="0" lang="en-US" sz="1200" u="none" cap="none" strike="noStrike">
                <a:latin typeface="Arial"/>
                <a:ea typeface="Arial"/>
                <a:cs typeface="Arial"/>
                <a:sym typeface="Arial"/>
              </a:rPr>
              <a:t>and iterate the solution.</a:t>
            </a:r>
            <a:endParaRPr/>
          </a:p>
          <a:p>
            <a:pPr indent="-228600" lvl="0" marL="228600" marR="0" rtl="0" algn="l">
              <a:lnSpc>
                <a:spcPct val="116999"/>
              </a:lnSpc>
              <a:spcBef>
                <a:spcPts val="0"/>
              </a:spcBef>
              <a:spcAft>
                <a:spcPts val="0"/>
              </a:spcAft>
              <a:buSzPts val="1200"/>
              <a:buFont typeface="Arial"/>
              <a:buChar char="•"/>
            </a:pPr>
            <a:r>
              <a:rPr b="0" i="0" lang="en-US" sz="1200" u="none" cap="none" strike="noStrike">
                <a:latin typeface="Arial"/>
                <a:ea typeface="Arial"/>
                <a:cs typeface="Arial"/>
                <a:sym typeface="Arial"/>
              </a:rPr>
              <a:t>We’re going to go quite fast so we can experiment, and then we’ll reflect at the end of each day.</a:t>
            </a:r>
            <a:endParaRPr/>
          </a:p>
          <a:p>
            <a:pPr indent="-228600" lvl="0" marL="228600" marR="0" rtl="0" algn="l">
              <a:lnSpc>
                <a:spcPct val="116999"/>
              </a:lnSpc>
              <a:spcBef>
                <a:spcPts val="0"/>
              </a:spcBef>
              <a:spcAft>
                <a:spcPts val="0"/>
              </a:spcAft>
              <a:buSzPts val="1200"/>
              <a:buFont typeface="Arial"/>
              <a:buChar char="•"/>
            </a:pPr>
            <a:r>
              <a:rPr b="0" i="0" lang="en-US" sz="1200" u="none" cap="none" strike="noStrike">
                <a:latin typeface="Arial"/>
                <a:ea typeface="Arial"/>
                <a:cs typeface="Arial"/>
                <a:sym typeface="Arial"/>
              </a:rPr>
              <a:t>We’re going to work as a team. This is essential to be a good ‘design thinker’ and ‘doer’.</a:t>
            </a:r>
            <a:endParaRPr/>
          </a:p>
          <a:p>
            <a:pPr indent="-228600" lvl="0" marL="228600" marR="0" rtl="0" algn="l">
              <a:lnSpc>
                <a:spcPct val="116999"/>
              </a:lnSpc>
              <a:spcBef>
                <a:spcPts val="0"/>
              </a:spcBef>
              <a:spcAft>
                <a:spcPts val="0"/>
              </a:spcAft>
              <a:buSzPts val="1200"/>
              <a:buFont typeface="Arial"/>
              <a:buChar char="•"/>
            </a:pPr>
            <a:r>
              <a:rPr b="0" i="0" lang="en-US" sz="1200" u="none" cap="none" strike="noStrike">
                <a:latin typeface="Arial"/>
                <a:ea typeface="Arial"/>
                <a:cs typeface="Arial"/>
                <a:sym typeface="Arial"/>
              </a:rPr>
              <a:t>It’s going to be practical. We want you to experience everything for yourselves. </a:t>
            </a:r>
            <a:endParaRPr/>
          </a:p>
          <a:p>
            <a:pPr indent="-228600" lvl="0" marL="228600" marR="0" rtl="0" algn="l">
              <a:lnSpc>
                <a:spcPct val="116999"/>
              </a:lnSpc>
              <a:spcBef>
                <a:spcPts val="0"/>
              </a:spcBef>
              <a:spcAft>
                <a:spcPts val="0"/>
              </a:spcAft>
              <a:buSzPts val="1200"/>
              <a:buFont typeface="Arial"/>
              <a:buChar char="•"/>
            </a:pPr>
            <a:r>
              <a:rPr b="0" i="0" lang="en-US" sz="1200" u="none" cap="none" strike="noStrike">
                <a:latin typeface="Arial"/>
                <a:ea typeface="Arial"/>
                <a:cs typeface="Arial"/>
                <a:sym typeface="Arial"/>
              </a:rPr>
              <a:t>We’re aiming to DO, to make mistakes, we’re not looking for perfection.</a:t>
            </a:r>
            <a:endParaRPr/>
          </a:p>
          <a:p>
            <a:pPr indent="-228600" lvl="0" marL="228600" marR="0" rtl="0" algn="l">
              <a:lnSpc>
                <a:spcPct val="116999"/>
              </a:lnSpc>
              <a:spcBef>
                <a:spcPts val="0"/>
              </a:spcBef>
              <a:spcAft>
                <a:spcPts val="0"/>
              </a:spcAft>
              <a:buSzPts val="1200"/>
              <a:buFont typeface="Arial"/>
              <a:buChar char="•"/>
            </a:pPr>
            <a:r>
              <a:rPr b="0" i="0" lang="en-US" sz="1200" u="none" cap="none" strike="noStrike">
                <a:latin typeface="Arial"/>
                <a:ea typeface="Arial"/>
                <a:cs typeface="Arial"/>
                <a:sym typeface="Arial"/>
              </a:rPr>
              <a:t>We may find ourselves outside our comfort zone – but that’s what this process is about.</a:t>
            </a:r>
            <a:endParaRPr/>
          </a:p>
          <a:p>
            <a:pPr indent="-228600" lvl="0" marL="228600" marR="0" rtl="0" algn="l">
              <a:lnSpc>
                <a:spcPct val="116999"/>
              </a:lnSpc>
              <a:spcBef>
                <a:spcPts val="0"/>
              </a:spcBef>
              <a:spcAft>
                <a:spcPts val="0"/>
              </a:spcAft>
              <a:buSzPts val="1200"/>
              <a:buFont typeface="Arial"/>
              <a:buChar char="•"/>
            </a:pPr>
            <a:r>
              <a:rPr b="0" i="0" lang="en-US" sz="1200" u="none" cap="none" strike="noStrike">
                <a:latin typeface="Arial"/>
                <a:ea typeface="Arial"/>
                <a:cs typeface="Arial"/>
                <a:sym typeface="Arial"/>
              </a:rPr>
              <a:t>We’re going to try and have fun so we learn better.</a:t>
            </a:r>
            <a:endParaRPr/>
          </a:p>
          <a:p>
            <a:pPr indent="-228600" lvl="0" marL="228600" marR="0" rtl="0" algn="l">
              <a:lnSpc>
                <a:spcPct val="116999"/>
              </a:lnSpc>
              <a:spcBef>
                <a:spcPts val="0"/>
              </a:spcBef>
              <a:spcAft>
                <a:spcPts val="0"/>
              </a:spcAft>
              <a:buSzPts val="1200"/>
              <a:buFont typeface="Arial"/>
              <a:buChar char="•"/>
            </a:pPr>
            <a:r>
              <a:rPr b="0" i="0" lang="en-US" sz="1200" u="none" cap="none" strike="noStrike">
                <a:latin typeface="Arial"/>
                <a:ea typeface="Arial"/>
                <a:cs typeface="Arial"/>
                <a:sym typeface="Arial"/>
              </a:rPr>
              <a:t>We’re going to approach the steps in a constructive and honest way.</a:t>
            </a:r>
            <a:endParaRPr/>
          </a:p>
          <a:p>
            <a:pPr indent="-228600" lvl="0" marL="228600" marR="0" rtl="0" algn="l">
              <a:lnSpc>
                <a:spcPct val="116999"/>
              </a:lnSpc>
              <a:spcBef>
                <a:spcPts val="0"/>
              </a:spcBef>
              <a:spcAft>
                <a:spcPts val="0"/>
              </a:spcAft>
              <a:buSzPts val="1200"/>
              <a:buFont typeface="Arial"/>
              <a:buChar char="•"/>
            </a:pPr>
            <a:r>
              <a:rPr b="0" i="0" lang="en-US" sz="1200" u="none" cap="none" strike="noStrike">
                <a:latin typeface="Arial"/>
                <a:ea typeface="Arial"/>
                <a:cs typeface="Arial"/>
                <a:sym typeface="Arial"/>
              </a:rPr>
              <a:t>We’re going to take risks, follow up on more daring ideas, to make the most of this free </a:t>
            </a:r>
            <a:br>
              <a:rPr b="0" i="0" lang="en-US" sz="1200" u="none" cap="none" strike="noStrike">
                <a:latin typeface="Arial"/>
                <a:ea typeface="Arial"/>
                <a:cs typeface="Arial"/>
                <a:sym typeface="Arial"/>
              </a:rPr>
            </a:br>
            <a:r>
              <a:rPr b="0" i="0" lang="en-US" sz="1200" u="none" cap="none" strike="noStrike">
                <a:latin typeface="Arial"/>
                <a:ea typeface="Arial"/>
                <a:cs typeface="Arial"/>
                <a:sym typeface="Arial"/>
              </a:rPr>
              <a:t>and open space.</a:t>
            </a: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67" name="Shape 767"/>
        <p:cNvGrpSpPr/>
        <p:nvPr/>
      </p:nvGrpSpPr>
      <p:grpSpPr>
        <a:xfrm>
          <a:off x="0" y="0"/>
          <a:ext cx="0" cy="0"/>
          <a:chOff x="0" y="0"/>
          <a:chExt cx="0" cy="0"/>
        </a:xfrm>
      </p:grpSpPr>
      <p:sp>
        <p:nvSpPr>
          <p:cNvPr id="768" name="Google Shape;768;p5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769" name="Google Shape;769;p54: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16999"/>
              </a:lnSpc>
              <a:spcBef>
                <a:spcPts val="0"/>
              </a:spcBef>
              <a:spcAft>
                <a:spcPts val="0"/>
              </a:spcAft>
              <a:buNone/>
            </a:pPr>
            <a:r>
              <a:rPr b="1" i="0" lang="en-US" sz="1800" u="none" cap="none" strike="noStrike">
                <a:latin typeface="Arial"/>
                <a:ea typeface="Arial"/>
                <a:cs typeface="Arial"/>
                <a:sym typeface="Arial"/>
              </a:rPr>
              <a:t>7/9 	WELCOME </a:t>
            </a:r>
            <a:r>
              <a:rPr b="0" i="0" lang="en-US" sz="1800" u="none" cap="none" strike="noStrike">
                <a:latin typeface="Arial"/>
                <a:ea typeface="Arial"/>
                <a:cs typeface="Arial"/>
                <a:sym typeface="Arial"/>
              </a:rPr>
              <a:t>/</a:t>
            </a:r>
            <a:r>
              <a:rPr b="1" i="0" lang="en-US" sz="1800" u="none" cap="none" strike="noStrike">
                <a:latin typeface="Arial"/>
                <a:ea typeface="Arial"/>
                <a:cs typeface="Arial"/>
                <a:sym typeface="Arial"/>
              </a:rPr>
              <a:t> Welcome Slides (2’)</a:t>
            </a:r>
            <a:endParaRPr/>
          </a:p>
          <a:p>
            <a:pPr indent="0" lvl="0" marL="0" marR="0" rtl="0" algn="l">
              <a:lnSpc>
                <a:spcPct val="116999"/>
              </a:lnSpc>
              <a:spcBef>
                <a:spcPts val="0"/>
              </a:spcBef>
              <a:spcAft>
                <a:spcPts val="0"/>
              </a:spcAft>
              <a:buNone/>
            </a:pPr>
            <a:r>
              <a:t/>
            </a:r>
            <a:endParaRPr b="1" i="0" sz="1800" u="none" cap="none" strike="noStrike">
              <a:latin typeface="Arial"/>
              <a:ea typeface="Arial"/>
              <a:cs typeface="Arial"/>
              <a:sym typeface="Arial"/>
            </a:endParaRPr>
          </a:p>
          <a:p>
            <a:pPr indent="0" lvl="0" marL="0" marR="0" rtl="0" algn="l">
              <a:lnSpc>
                <a:spcPct val="116999"/>
              </a:lnSpc>
              <a:spcBef>
                <a:spcPts val="0"/>
              </a:spcBef>
              <a:spcAft>
                <a:spcPts val="0"/>
              </a:spcAft>
              <a:buNone/>
            </a:pPr>
            <a:r>
              <a:rPr b="0" i="0" lang="en-US" sz="1200" u="none" cap="none" strike="noStrike">
                <a:latin typeface="Arial"/>
                <a:ea typeface="Arial"/>
                <a:cs typeface="Arial"/>
                <a:sym typeface="Arial"/>
              </a:rPr>
              <a:t>About this workshop:</a:t>
            </a:r>
            <a:endParaRPr/>
          </a:p>
          <a:p>
            <a:pPr indent="-120315" lvl="0" marL="120315" marR="0" rtl="0" algn="l">
              <a:lnSpc>
                <a:spcPct val="116999"/>
              </a:lnSpc>
              <a:spcBef>
                <a:spcPts val="0"/>
              </a:spcBef>
              <a:spcAft>
                <a:spcPts val="0"/>
              </a:spcAft>
              <a:buSzPts val="1200"/>
              <a:buFont typeface="Arial"/>
              <a:buChar char="-"/>
            </a:pPr>
            <a:r>
              <a:rPr b="0" i="0" lang="en-US" sz="1200" u="none" cap="none" strike="noStrike">
                <a:latin typeface="Arial"/>
                <a:ea typeface="Arial"/>
                <a:cs typeface="Arial"/>
                <a:sym typeface="Arial"/>
              </a:rPr>
              <a:t>it will feel like a rollercoaster ride</a:t>
            </a:r>
            <a:endParaRPr/>
          </a:p>
          <a:p>
            <a:pPr indent="-120315" lvl="0" marL="120315" marR="0" rtl="0" algn="l">
              <a:lnSpc>
                <a:spcPct val="116999"/>
              </a:lnSpc>
              <a:spcBef>
                <a:spcPts val="0"/>
              </a:spcBef>
              <a:spcAft>
                <a:spcPts val="0"/>
              </a:spcAft>
              <a:buSzPts val="1200"/>
              <a:buFont typeface="Arial"/>
              <a:buChar char="-"/>
            </a:pPr>
            <a:r>
              <a:rPr b="0" i="0" lang="en-US" sz="1200" u="none" cap="none" strike="noStrike">
                <a:latin typeface="Arial"/>
                <a:ea typeface="Arial"/>
                <a:cs typeface="Arial"/>
                <a:sym typeface="Arial"/>
              </a:rPr>
              <a:t>it will be uncomfortable for some</a:t>
            </a:r>
            <a:endParaRPr/>
          </a:p>
          <a:p>
            <a:pPr indent="-120315" lvl="0" marL="120315" marR="0" rtl="0" algn="l">
              <a:lnSpc>
                <a:spcPct val="116999"/>
              </a:lnSpc>
              <a:spcBef>
                <a:spcPts val="0"/>
              </a:spcBef>
              <a:spcAft>
                <a:spcPts val="0"/>
              </a:spcAft>
              <a:buSzPts val="1200"/>
              <a:buFont typeface="Arial"/>
              <a:buChar char="-"/>
            </a:pPr>
            <a:r>
              <a:rPr b="0" i="0" lang="en-US" sz="1200" u="none" cap="none" strike="noStrike">
                <a:latin typeface="Arial"/>
                <a:ea typeface="Arial"/>
                <a:cs typeface="Arial"/>
                <a:sym typeface="Arial"/>
              </a:rPr>
              <a:t>you’ll be flexing some new muscles (creativity, divergence, visual thinking, etc)</a:t>
            </a:r>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73" name="Shape 773"/>
        <p:cNvGrpSpPr/>
        <p:nvPr/>
      </p:nvGrpSpPr>
      <p:grpSpPr>
        <a:xfrm>
          <a:off x="0" y="0"/>
          <a:ext cx="0" cy="0"/>
          <a:chOff x="0" y="0"/>
          <a:chExt cx="0" cy="0"/>
        </a:xfrm>
      </p:grpSpPr>
      <p:sp>
        <p:nvSpPr>
          <p:cNvPr id="774" name="Google Shape;774;p5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775" name="Google Shape;775;p55: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16999"/>
              </a:lnSpc>
              <a:spcBef>
                <a:spcPts val="0"/>
              </a:spcBef>
              <a:spcAft>
                <a:spcPts val="0"/>
              </a:spcAft>
              <a:buNone/>
            </a:pPr>
            <a:r>
              <a:rPr b="1" i="0" lang="en-US" sz="1800" u="none" cap="none" strike="noStrike">
                <a:latin typeface="Arial"/>
                <a:ea typeface="Arial"/>
                <a:cs typeface="Arial"/>
                <a:sym typeface="Arial"/>
              </a:rPr>
              <a:t>8/9	WORKSHOP OVERVIEW </a:t>
            </a:r>
            <a:r>
              <a:rPr b="0" i="0" lang="en-US" sz="1800" u="none" cap="none" strike="noStrike">
                <a:latin typeface="Arial"/>
                <a:ea typeface="Arial"/>
                <a:cs typeface="Arial"/>
                <a:sym typeface="Arial"/>
              </a:rPr>
              <a:t>/</a:t>
            </a:r>
            <a:r>
              <a:rPr b="1" i="0" lang="en-US" sz="1800" u="none" cap="none" strike="noStrike">
                <a:latin typeface="Arial"/>
                <a:ea typeface="Arial"/>
                <a:cs typeface="Arial"/>
                <a:sym typeface="Arial"/>
              </a:rPr>
              <a:t> Workshop Objectives (5’)</a:t>
            </a:r>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78" name="Shape 778"/>
        <p:cNvGrpSpPr/>
        <p:nvPr/>
      </p:nvGrpSpPr>
      <p:grpSpPr>
        <a:xfrm>
          <a:off x="0" y="0"/>
          <a:ext cx="0" cy="0"/>
          <a:chOff x="0" y="0"/>
          <a:chExt cx="0" cy="0"/>
        </a:xfrm>
      </p:grpSpPr>
      <p:sp>
        <p:nvSpPr>
          <p:cNvPr id="779" name="Google Shape;779;p5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780" name="Google Shape;780;p56: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16999"/>
              </a:lnSpc>
              <a:spcBef>
                <a:spcPts val="0"/>
              </a:spcBef>
              <a:spcAft>
                <a:spcPts val="0"/>
              </a:spcAft>
              <a:buNone/>
            </a:pPr>
            <a:r>
              <a:rPr b="1" i="0" lang="en-US" sz="1800" u="none" cap="none" strike="noStrike">
                <a:latin typeface="Arial"/>
                <a:ea typeface="Arial"/>
                <a:cs typeface="Arial"/>
                <a:sym typeface="Arial"/>
              </a:rPr>
              <a:t>9/9		WORKSHOP OVERVIEW </a:t>
            </a:r>
            <a:r>
              <a:rPr b="0" i="0" lang="en-US" sz="1800" u="none" cap="none" strike="noStrike">
                <a:latin typeface="Arial"/>
                <a:ea typeface="Arial"/>
                <a:cs typeface="Arial"/>
                <a:sym typeface="Arial"/>
              </a:rPr>
              <a:t>/</a:t>
            </a:r>
            <a:r>
              <a:rPr b="1" i="0" lang="en-US" sz="1800" u="none" cap="none" strike="noStrike">
                <a:latin typeface="Arial"/>
                <a:ea typeface="Arial"/>
                <a:cs typeface="Arial"/>
                <a:sym typeface="Arial"/>
              </a:rPr>
              <a:t> Workshop Objectives (5’)</a:t>
            </a:r>
            <a:endParaRPr/>
          </a:p>
          <a:p>
            <a:pPr indent="0" lvl="0" marL="0" marR="0" rtl="0" algn="l">
              <a:lnSpc>
                <a:spcPct val="116999"/>
              </a:lnSpc>
              <a:spcBef>
                <a:spcPts val="0"/>
              </a:spcBef>
              <a:spcAft>
                <a:spcPts val="0"/>
              </a:spcAft>
              <a:buNone/>
            </a:pPr>
            <a:r>
              <a:t/>
            </a:r>
            <a:endParaRPr b="1" i="0" sz="1800" u="none" cap="none" strike="noStrike">
              <a:latin typeface="Arial"/>
              <a:ea typeface="Arial"/>
              <a:cs typeface="Arial"/>
              <a:sym typeface="Arial"/>
            </a:endParaRPr>
          </a:p>
          <a:p>
            <a:pPr indent="0" lvl="0" marL="0" marR="0" rtl="0" algn="l">
              <a:lnSpc>
                <a:spcPct val="116999"/>
              </a:lnSpc>
              <a:spcBef>
                <a:spcPts val="0"/>
              </a:spcBef>
              <a:spcAft>
                <a:spcPts val="0"/>
              </a:spcAft>
              <a:buNone/>
            </a:pPr>
            <a:r>
              <a:rPr b="1" i="0" lang="en-US" sz="1800" u="none" cap="none" strike="noStrike">
                <a:latin typeface="Arial"/>
                <a:ea typeface="Arial"/>
                <a:cs typeface="Arial"/>
                <a:sym typeface="Arial"/>
              </a:rPr>
              <a:t>Make the business case for fun in the presenter notes. Fun is good business…</a:t>
            </a:r>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84" name="Shape 784"/>
        <p:cNvGrpSpPr/>
        <p:nvPr/>
      </p:nvGrpSpPr>
      <p:grpSpPr>
        <a:xfrm>
          <a:off x="0" y="0"/>
          <a:ext cx="0" cy="0"/>
          <a:chOff x="0" y="0"/>
          <a:chExt cx="0" cy="0"/>
        </a:xfrm>
      </p:grpSpPr>
      <p:sp>
        <p:nvSpPr>
          <p:cNvPr id="785" name="Google Shape;785;g5eef93e0a4_4_279: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Clr>
                <a:srgbClr val="000000"/>
              </a:buClr>
              <a:buFont typeface="Arial"/>
              <a:buNone/>
            </a:pPr>
            <a:r>
              <a:rPr b="1" lang="en-US" sz="1800" u="sng">
                <a:latin typeface="Arial"/>
                <a:ea typeface="Arial"/>
                <a:cs typeface="Arial"/>
                <a:sym typeface="Arial"/>
              </a:rPr>
              <a:t>3 SLIDES		WORKSHOP SCHEDULE  (5’)</a:t>
            </a:r>
            <a:endParaRPr b="1" sz="1800" u="sng">
              <a:latin typeface="Arial"/>
              <a:ea typeface="Arial"/>
              <a:cs typeface="Arial"/>
              <a:sym typeface="Arial"/>
            </a:endParaRPr>
          </a:p>
        </p:txBody>
      </p:sp>
      <p:sp>
        <p:nvSpPr>
          <p:cNvPr id="786" name="Google Shape;786;g5eef93e0a4_4_27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89" name="Shape 789"/>
        <p:cNvGrpSpPr/>
        <p:nvPr/>
      </p:nvGrpSpPr>
      <p:grpSpPr>
        <a:xfrm>
          <a:off x="0" y="0"/>
          <a:ext cx="0" cy="0"/>
          <a:chOff x="0" y="0"/>
          <a:chExt cx="0" cy="0"/>
        </a:xfrm>
      </p:grpSpPr>
      <p:sp>
        <p:nvSpPr>
          <p:cNvPr id="790" name="Google Shape;790;p5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791" name="Google Shape;791;p58: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16999"/>
              </a:lnSpc>
              <a:spcBef>
                <a:spcPts val="0"/>
              </a:spcBef>
              <a:spcAft>
                <a:spcPts val="0"/>
              </a:spcAft>
              <a:buNone/>
            </a:pPr>
            <a:r>
              <a:rPr b="1" i="0" lang="en-US" sz="1800" u="none" cap="none" strike="noStrike">
                <a:latin typeface="Arial"/>
                <a:ea typeface="Arial"/>
                <a:cs typeface="Arial"/>
                <a:sym typeface="Arial"/>
              </a:rPr>
              <a:t>1/3 	WORKSHOP OVERVIEW </a:t>
            </a:r>
            <a:r>
              <a:rPr b="0" i="0" lang="en-US" sz="1800" u="none" cap="none" strike="noStrike">
                <a:latin typeface="Arial"/>
                <a:ea typeface="Arial"/>
                <a:cs typeface="Arial"/>
                <a:sym typeface="Arial"/>
              </a:rPr>
              <a:t>/</a:t>
            </a:r>
            <a:r>
              <a:rPr b="1" i="0" lang="en-US" sz="1800" u="none" cap="none" strike="noStrike">
                <a:latin typeface="Arial"/>
                <a:ea typeface="Arial"/>
                <a:cs typeface="Arial"/>
                <a:sym typeface="Arial"/>
              </a:rPr>
              <a:t> Schedule (5’)</a:t>
            </a:r>
            <a:endParaRPr/>
          </a:p>
          <a:p>
            <a:pPr indent="0" lvl="0" marL="0" marR="0" rtl="0" algn="l">
              <a:lnSpc>
                <a:spcPct val="116999"/>
              </a:lnSpc>
              <a:spcBef>
                <a:spcPts val="0"/>
              </a:spcBef>
              <a:spcAft>
                <a:spcPts val="0"/>
              </a:spcAft>
              <a:buNone/>
            </a:pPr>
            <a:r>
              <a:t/>
            </a:r>
            <a:endParaRPr b="1" i="0" sz="1800" u="none" cap="none" strike="noStrike">
              <a:latin typeface="Arial"/>
              <a:ea typeface="Arial"/>
              <a:cs typeface="Arial"/>
              <a:sym typeface="Arial"/>
            </a:endParaRPr>
          </a:p>
          <a:p>
            <a:pPr indent="-148070" lvl="0" marL="148070" marR="0" rtl="0" algn="l">
              <a:lnSpc>
                <a:spcPct val="116999"/>
              </a:lnSpc>
              <a:spcBef>
                <a:spcPts val="0"/>
              </a:spcBef>
              <a:spcAft>
                <a:spcPts val="0"/>
              </a:spcAft>
              <a:buSzPts val="900"/>
              <a:buFont typeface="Arial"/>
              <a:buChar char="•"/>
            </a:pPr>
            <a:r>
              <a:rPr b="0" i="0" lang="en-US" sz="1200" u="none" cap="none" strike="noStrike">
                <a:latin typeface="Arial"/>
                <a:ea typeface="Arial"/>
                <a:cs typeface="Arial"/>
                <a:sym typeface="Arial"/>
              </a:rPr>
              <a:t>“Actually </a:t>
            </a:r>
            <a:r>
              <a:rPr b="1" i="0" lang="en-US" sz="1200" u="none" cap="none" strike="noStrike">
                <a:latin typeface="Arial"/>
                <a:ea typeface="Arial"/>
                <a:cs typeface="Arial"/>
                <a:sym typeface="Arial"/>
              </a:rPr>
              <a:t>we’re going to follow the Design Thinking process</a:t>
            </a:r>
            <a:r>
              <a:rPr b="0" i="0" lang="en-US" sz="1200" u="none" cap="none" strike="noStrike">
                <a:latin typeface="Arial"/>
                <a:ea typeface="Arial"/>
                <a:cs typeface="Arial"/>
                <a:sym typeface="Arial"/>
              </a:rPr>
              <a:t>, </a:t>
            </a:r>
            <a:endParaRPr/>
          </a:p>
          <a:p>
            <a:pPr indent="-148070" lvl="0" marL="148070" marR="0" rtl="0" algn="l">
              <a:lnSpc>
                <a:spcPct val="116999"/>
              </a:lnSpc>
              <a:spcBef>
                <a:spcPts val="0"/>
              </a:spcBef>
              <a:spcAft>
                <a:spcPts val="0"/>
              </a:spcAft>
              <a:buSzPts val="900"/>
              <a:buFont typeface="Arial"/>
              <a:buChar char="•"/>
            </a:pPr>
            <a:r>
              <a:rPr b="0" i="0" lang="en-US" sz="1200" u="none" cap="none" strike="noStrike">
                <a:latin typeface="Arial"/>
                <a:ea typeface="Arial"/>
                <a:cs typeface="Arial"/>
                <a:sym typeface="Arial"/>
              </a:rPr>
              <a:t>which consists of first </a:t>
            </a:r>
            <a:r>
              <a:rPr b="1" i="0" lang="en-US" sz="1200" u="none" cap="none" strike="noStrike">
                <a:latin typeface="Arial"/>
                <a:ea typeface="Arial"/>
                <a:cs typeface="Arial"/>
                <a:sym typeface="Arial"/>
              </a:rPr>
              <a:t>Understanding</a:t>
            </a:r>
            <a:r>
              <a:rPr b="0" i="0" lang="en-US" sz="1200" u="none" cap="none" strike="noStrike">
                <a:latin typeface="Arial"/>
                <a:ea typeface="Arial"/>
                <a:cs typeface="Arial"/>
                <a:sym typeface="Arial"/>
              </a:rPr>
              <a:t> the user, the organization, the different actors and the context, </a:t>
            </a:r>
            <a:endParaRPr/>
          </a:p>
          <a:p>
            <a:pPr indent="-148070" lvl="0" marL="148070" marR="0" rtl="0" algn="l">
              <a:lnSpc>
                <a:spcPct val="116999"/>
              </a:lnSpc>
              <a:spcBef>
                <a:spcPts val="0"/>
              </a:spcBef>
              <a:spcAft>
                <a:spcPts val="0"/>
              </a:spcAft>
              <a:buSzPts val="900"/>
              <a:buFont typeface="Arial"/>
              <a:buChar char="•"/>
            </a:pPr>
            <a:r>
              <a:rPr b="0" i="0" lang="en-US" sz="1200" u="none" cap="none" strike="noStrike">
                <a:latin typeface="Arial"/>
                <a:ea typeface="Arial"/>
                <a:cs typeface="Arial"/>
                <a:sym typeface="Arial"/>
              </a:rPr>
              <a:t>then </a:t>
            </a:r>
            <a:r>
              <a:rPr b="1" i="0" lang="en-US" sz="1200" u="none" cap="none" strike="noStrike">
                <a:latin typeface="Arial"/>
                <a:ea typeface="Arial"/>
                <a:cs typeface="Arial"/>
                <a:sym typeface="Arial"/>
              </a:rPr>
              <a:t>Ideating</a:t>
            </a:r>
            <a:r>
              <a:rPr b="0" i="0" lang="en-US" sz="1200" u="none" cap="none" strike="noStrike">
                <a:latin typeface="Arial"/>
                <a:ea typeface="Arial"/>
                <a:cs typeface="Arial"/>
                <a:sym typeface="Arial"/>
              </a:rPr>
              <a:t>, and </a:t>
            </a:r>
            <a:r>
              <a:rPr b="1" i="0" lang="en-US" sz="1200" u="none" cap="none" strike="noStrike">
                <a:latin typeface="Arial"/>
                <a:ea typeface="Arial"/>
                <a:cs typeface="Arial"/>
                <a:sym typeface="Arial"/>
              </a:rPr>
              <a:t>Prototyping</a:t>
            </a:r>
            <a:r>
              <a:rPr b="0" i="0" lang="en-US" sz="1200" u="none" cap="none" strike="noStrike">
                <a:latin typeface="Arial"/>
                <a:ea typeface="Arial"/>
                <a:cs typeface="Arial"/>
                <a:sym typeface="Arial"/>
              </a:rPr>
              <a:t>, </a:t>
            </a:r>
            <a:r>
              <a:rPr b="1" i="0" lang="en-US" sz="1200" u="none" cap="none" strike="noStrike">
                <a:latin typeface="Arial"/>
                <a:ea typeface="Arial"/>
                <a:cs typeface="Arial"/>
                <a:sym typeface="Arial"/>
              </a:rPr>
              <a:t>Assessing</a:t>
            </a:r>
            <a:r>
              <a:rPr b="0" i="0" lang="en-US" sz="1200" u="none" cap="none" strike="noStrike">
                <a:latin typeface="Arial"/>
                <a:ea typeface="Arial"/>
                <a:cs typeface="Arial"/>
                <a:sym typeface="Arial"/>
              </a:rPr>
              <a:t> and </a:t>
            </a:r>
            <a:r>
              <a:rPr b="1" i="0" lang="en-US" sz="1200" u="none" cap="none" strike="noStrike">
                <a:latin typeface="Arial"/>
                <a:ea typeface="Arial"/>
                <a:cs typeface="Arial"/>
                <a:sym typeface="Arial"/>
              </a:rPr>
              <a:t>Iterating</a:t>
            </a:r>
            <a:r>
              <a:rPr b="0" i="0" lang="en-US" sz="1200" u="none" cap="none" strike="noStrike">
                <a:latin typeface="Arial"/>
                <a:ea typeface="Arial"/>
                <a:cs typeface="Arial"/>
                <a:sym typeface="Arial"/>
              </a:rPr>
              <a:t> to improve the solution.  </a:t>
            </a:r>
            <a:endParaRPr/>
          </a:p>
          <a:p>
            <a:pPr indent="-148070" lvl="0" marL="148070" marR="0" rtl="0" algn="l">
              <a:lnSpc>
                <a:spcPct val="116999"/>
              </a:lnSpc>
              <a:spcBef>
                <a:spcPts val="0"/>
              </a:spcBef>
              <a:spcAft>
                <a:spcPts val="0"/>
              </a:spcAft>
              <a:buSzPts val="900"/>
              <a:buFont typeface="Arial"/>
              <a:buChar char="•"/>
            </a:pPr>
            <a:r>
              <a:rPr b="0" i="0" lang="en-US" sz="1200" u="none" cap="none" strike="noStrike">
                <a:latin typeface="Arial"/>
                <a:ea typeface="Arial"/>
                <a:cs typeface="Arial"/>
                <a:sym typeface="Arial"/>
              </a:rPr>
              <a:t>This is an </a:t>
            </a:r>
            <a:r>
              <a:rPr b="1" i="0" lang="en-US" sz="1200" u="none" cap="none" strike="noStrike">
                <a:latin typeface="Arial"/>
                <a:ea typeface="Arial"/>
                <a:cs typeface="Arial"/>
                <a:sym typeface="Arial"/>
              </a:rPr>
              <a:t>iterative</a:t>
            </a:r>
            <a:r>
              <a:rPr b="0" i="0" lang="en-US" sz="1200" u="none" cap="none" strike="noStrike">
                <a:latin typeface="Arial"/>
                <a:ea typeface="Arial"/>
                <a:cs typeface="Arial"/>
                <a:sym typeface="Arial"/>
              </a:rPr>
              <a:t> process, which is why we show it as a </a:t>
            </a:r>
            <a:r>
              <a:rPr b="1" i="0" lang="en-US" sz="1200" u="none" cap="none" strike="noStrike">
                <a:latin typeface="Arial"/>
                <a:ea typeface="Arial"/>
                <a:cs typeface="Arial"/>
                <a:sym typeface="Arial"/>
              </a:rPr>
              <a:t>circle</a:t>
            </a:r>
            <a:r>
              <a:rPr b="0" i="0" lang="en-US" sz="1200" u="none" cap="none" strike="noStrike">
                <a:latin typeface="Arial"/>
                <a:ea typeface="Arial"/>
                <a:cs typeface="Arial"/>
                <a:sym typeface="Arial"/>
              </a:rPr>
              <a:t>.”</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2" name="Shape 142"/>
        <p:cNvGrpSpPr/>
        <p:nvPr/>
      </p:nvGrpSpPr>
      <p:grpSpPr>
        <a:xfrm>
          <a:off x="0" y="0"/>
          <a:ext cx="0" cy="0"/>
          <a:chOff x="0" y="0"/>
          <a:chExt cx="0" cy="0"/>
        </a:xfrm>
      </p:grpSpPr>
      <p:sp>
        <p:nvSpPr>
          <p:cNvPr id="143" name="Google Shape;143;g5da271e849_0_13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44" name="Google Shape;144;g5da271e849_0_133: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1" lang="en-US" sz="1800">
                <a:latin typeface="Arial"/>
                <a:ea typeface="Arial"/>
                <a:cs typeface="Arial"/>
                <a:sym typeface="Arial"/>
              </a:rPr>
              <a:t>3/3 WALLET EXERCISE </a:t>
            </a:r>
            <a:r>
              <a:rPr lang="en-US" sz="1800">
                <a:latin typeface="Arial"/>
                <a:ea typeface="Arial"/>
                <a:cs typeface="Arial"/>
                <a:sym typeface="Arial"/>
              </a:rPr>
              <a:t>/</a:t>
            </a:r>
            <a:r>
              <a:rPr b="1" lang="en-US" sz="1800">
                <a:latin typeface="Arial"/>
                <a:ea typeface="Arial"/>
                <a:cs typeface="Arial"/>
                <a:sym typeface="Arial"/>
              </a:rPr>
              <a:t> ALL: Share Learning Experience (10’)</a:t>
            </a:r>
            <a:endParaRPr b="1" sz="1800">
              <a:latin typeface="Arial"/>
              <a:ea typeface="Arial"/>
              <a:cs typeface="Arial"/>
              <a:sym typeface="Arial"/>
            </a:endParaRPr>
          </a:p>
          <a:p>
            <a:pPr indent="0" lvl="0" marL="0" marR="0" rtl="0" algn="l">
              <a:lnSpc>
                <a:spcPct val="116999"/>
              </a:lnSpc>
              <a:spcBef>
                <a:spcPts val="0"/>
              </a:spcBef>
              <a:spcAft>
                <a:spcPts val="0"/>
              </a:spcAft>
              <a:buNone/>
            </a:pPr>
            <a:r>
              <a:t/>
            </a:r>
            <a:endParaRPr b="1" i="0" sz="1800" u="none" cap="none" strike="noStrike">
              <a:latin typeface="Arial"/>
              <a:ea typeface="Arial"/>
              <a:cs typeface="Arial"/>
              <a:sym typeface="Arial"/>
            </a:endParaRPr>
          </a:p>
          <a:p>
            <a:pPr indent="0" lvl="0" marL="0" marR="0" rtl="0" algn="l">
              <a:lnSpc>
                <a:spcPct val="116999"/>
              </a:lnSpc>
              <a:spcBef>
                <a:spcPts val="0"/>
              </a:spcBef>
              <a:spcAft>
                <a:spcPts val="0"/>
              </a:spcAft>
              <a:buNone/>
            </a:pPr>
            <a:r>
              <a:rPr b="0" i="0" lang="en-US" sz="1200" u="none" cap="none" strike="noStrike">
                <a:latin typeface="Arial"/>
                <a:ea typeface="Arial"/>
                <a:cs typeface="Arial"/>
                <a:sym typeface="Arial"/>
              </a:rPr>
              <a:t>“Get into pairs and swap wallets.”</a:t>
            </a:r>
            <a:endParaRPr/>
          </a:p>
          <a:p>
            <a:pPr indent="0" lvl="0" marL="0" marR="0" rtl="0" algn="l">
              <a:lnSpc>
                <a:spcPct val="116999"/>
              </a:lnSpc>
              <a:spcBef>
                <a:spcPts val="0"/>
              </a:spcBef>
              <a:spcAft>
                <a:spcPts val="0"/>
              </a:spcAft>
              <a:buNone/>
            </a:pPr>
            <a:r>
              <a:rPr b="0" i="0" lang="en-US" sz="1200" u="none" cap="none" strike="noStrike">
                <a:latin typeface="Arial"/>
                <a:ea typeface="Arial"/>
                <a:cs typeface="Arial"/>
                <a:sym typeface="Arial"/>
              </a:rPr>
              <a:t>“You can use the notes pages in the manual to note down the lessons learned in the exercise.”</a:t>
            </a:r>
            <a:endParaRPr/>
          </a:p>
          <a:p>
            <a:pPr indent="0" lvl="0" marL="0" marR="0" rtl="0" algn="l">
              <a:lnSpc>
                <a:spcPct val="116999"/>
              </a:lnSpc>
              <a:spcBef>
                <a:spcPts val="0"/>
              </a:spcBef>
              <a:spcAft>
                <a:spcPts val="0"/>
              </a:spcAft>
              <a:buNone/>
            </a:pPr>
            <a:r>
              <a:rPr b="0" i="0" lang="en-US" sz="1200" u="none" cap="none" strike="noStrike">
                <a:latin typeface="Arial"/>
                <a:ea typeface="Arial"/>
                <a:cs typeface="Arial"/>
                <a:sym typeface="Arial"/>
              </a:rPr>
              <a:t>[In the sharing exercise I invite you to </a:t>
            </a:r>
            <a:r>
              <a:rPr b="1" i="0" lang="en-US" sz="1200" u="none" cap="none" strike="noStrike">
                <a:latin typeface="Arial"/>
                <a:ea typeface="Arial"/>
                <a:cs typeface="Arial"/>
                <a:sym typeface="Arial"/>
              </a:rPr>
              <a:t>note down the lessons you’ve learned in your manual (pages at the end)</a:t>
            </a:r>
            <a:r>
              <a:rPr b="0" i="0" lang="en-US" sz="1200" u="none" cap="none" strike="noStrike">
                <a:latin typeface="Arial"/>
                <a:ea typeface="Arial"/>
                <a:cs typeface="Arial"/>
                <a:sym typeface="Arial"/>
              </a:rPr>
              <a:t>, so you can see that you may have had preconceived ideas, prejudices, and above all that you can learn a lot by observing and listening to someone.]</a:t>
            </a:r>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20" name="Shape 820"/>
        <p:cNvGrpSpPr/>
        <p:nvPr/>
      </p:nvGrpSpPr>
      <p:grpSpPr>
        <a:xfrm>
          <a:off x="0" y="0"/>
          <a:ext cx="0" cy="0"/>
          <a:chOff x="0" y="0"/>
          <a:chExt cx="0" cy="0"/>
        </a:xfrm>
      </p:grpSpPr>
      <p:sp>
        <p:nvSpPr>
          <p:cNvPr id="821" name="Google Shape;821;p5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822" name="Google Shape;822;p59: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16999"/>
              </a:lnSpc>
              <a:spcBef>
                <a:spcPts val="0"/>
              </a:spcBef>
              <a:spcAft>
                <a:spcPts val="0"/>
              </a:spcAft>
              <a:buNone/>
            </a:pPr>
            <a:r>
              <a:rPr b="1" i="0" lang="en-US" sz="1800" u="none" cap="none" strike="noStrike">
                <a:latin typeface="Arial"/>
                <a:ea typeface="Arial"/>
                <a:cs typeface="Arial"/>
                <a:sym typeface="Arial"/>
              </a:rPr>
              <a:t>2/3 	WORKSHOP OVERVIEW </a:t>
            </a:r>
            <a:r>
              <a:rPr b="0" i="0" lang="en-US" sz="1800" u="none" cap="none" strike="noStrike">
                <a:latin typeface="Arial"/>
                <a:ea typeface="Arial"/>
                <a:cs typeface="Arial"/>
                <a:sym typeface="Arial"/>
              </a:rPr>
              <a:t>/</a:t>
            </a:r>
            <a:r>
              <a:rPr b="1" i="0" lang="en-US" sz="1800" u="none" cap="none" strike="noStrike">
                <a:latin typeface="Arial"/>
                <a:ea typeface="Arial"/>
                <a:cs typeface="Arial"/>
                <a:sym typeface="Arial"/>
              </a:rPr>
              <a:t> Schedule (5’)</a:t>
            </a:r>
            <a:endParaRPr/>
          </a:p>
          <a:p>
            <a:pPr indent="0" lvl="0" marL="0" marR="0" rtl="0" algn="l">
              <a:lnSpc>
                <a:spcPct val="116999"/>
              </a:lnSpc>
              <a:spcBef>
                <a:spcPts val="0"/>
              </a:spcBef>
              <a:spcAft>
                <a:spcPts val="0"/>
              </a:spcAft>
              <a:buNone/>
            </a:pPr>
            <a:r>
              <a:t/>
            </a:r>
            <a:endParaRPr b="1" i="0" sz="1800" u="none" cap="none" strike="noStrike">
              <a:latin typeface="Arial"/>
              <a:ea typeface="Arial"/>
              <a:cs typeface="Arial"/>
              <a:sym typeface="Arial"/>
            </a:endParaRPr>
          </a:p>
          <a:p>
            <a:pPr indent="0" lvl="0" marL="0" marR="0" rtl="0" algn="l">
              <a:lnSpc>
                <a:spcPct val="116999"/>
              </a:lnSpc>
              <a:spcBef>
                <a:spcPts val="0"/>
              </a:spcBef>
              <a:spcAft>
                <a:spcPts val="0"/>
              </a:spcAft>
              <a:buNone/>
            </a:pPr>
            <a:r>
              <a:rPr b="0" i="0" lang="en-US" sz="1200" u="none" cap="none" strike="noStrike">
                <a:latin typeface="Arial"/>
                <a:ea typeface="Arial"/>
                <a:cs typeface="Arial"/>
                <a:sym typeface="Arial"/>
              </a:rPr>
              <a:t>“That means we’re going to do”</a:t>
            </a:r>
            <a:endParaRPr/>
          </a:p>
          <a:p>
            <a:pPr indent="0" lvl="0" marL="0" marR="0" rtl="0" algn="l">
              <a:lnSpc>
                <a:spcPct val="116999"/>
              </a:lnSpc>
              <a:spcBef>
                <a:spcPts val="0"/>
              </a:spcBef>
              <a:spcAft>
                <a:spcPts val="0"/>
              </a:spcAft>
              <a:buNone/>
            </a:pPr>
            <a:r>
              <a:rPr b="0" i="0" lang="en-US" sz="1200" u="none" cap="none" strike="noStrike">
                <a:latin typeface="Arial"/>
                <a:ea typeface="Arial"/>
                <a:cs typeface="Arial"/>
                <a:sym typeface="Arial"/>
              </a:rPr>
              <a:t>[</a:t>
            </a:r>
            <a:r>
              <a:rPr b="1" i="0" lang="en-US" sz="1200" u="none" cap="none" strike="noStrike">
                <a:latin typeface="Arial"/>
                <a:ea typeface="Arial"/>
                <a:cs typeface="Arial"/>
                <a:sym typeface="Arial"/>
              </a:rPr>
              <a:t>I read each of the points slowly</a:t>
            </a:r>
            <a:r>
              <a:rPr b="0" i="0" lang="en-US" sz="1200" u="none" cap="none" strike="noStrike">
                <a:latin typeface="Arial"/>
                <a:ea typeface="Arial"/>
                <a:cs typeface="Arial"/>
                <a:sym typeface="Arial"/>
              </a:rPr>
              <a:t>. You can complete the explanation for some points very briefly and then look at everything in more detail later.]</a:t>
            </a:r>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54" name="Shape 854"/>
        <p:cNvGrpSpPr/>
        <p:nvPr/>
      </p:nvGrpSpPr>
      <p:grpSpPr>
        <a:xfrm>
          <a:off x="0" y="0"/>
          <a:ext cx="0" cy="0"/>
          <a:chOff x="0" y="0"/>
          <a:chExt cx="0" cy="0"/>
        </a:xfrm>
      </p:grpSpPr>
      <p:sp>
        <p:nvSpPr>
          <p:cNvPr id="855" name="Google Shape;855;g5e76e10a33_0_10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856" name="Google Shape;856;g5e76e10a33_0_107: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1" lang="en-US" sz="1800">
                <a:latin typeface="Arial"/>
                <a:ea typeface="Arial"/>
                <a:cs typeface="Arial"/>
                <a:sym typeface="Arial"/>
              </a:rPr>
              <a:t>3/3 	WORKSHOP OVERVIEW </a:t>
            </a:r>
            <a:r>
              <a:rPr lang="en-US" sz="1800">
                <a:latin typeface="Arial"/>
                <a:ea typeface="Arial"/>
                <a:cs typeface="Arial"/>
                <a:sym typeface="Arial"/>
              </a:rPr>
              <a:t>/</a:t>
            </a:r>
            <a:r>
              <a:rPr b="1" lang="en-US" sz="1800">
                <a:latin typeface="Arial"/>
                <a:ea typeface="Arial"/>
                <a:cs typeface="Arial"/>
                <a:sym typeface="Arial"/>
              </a:rPr>
              <a:t> Schedule (5’)</a:t>
            </a:r>
            <a:endParaRPr/>
          </a:p>
          <a:p>
            <a:pPr indent="0" lvl="0" marL="0" rtl="0" algn="l">
              <a:spcBef>
                <a:spcPts val="0"/>
              </a:spcBef>
              <a:spcAft>
                <a:spcPts val="0"/>
              </a:spcAft>
              <a:buNone/>
            </a:pPr>
            <a:r>
              <a:t/>
            </a:r>
            <a:endParaRPr b="1" sz="1800">
              <a:latin typeface="Arial"/>
              <a:ea typeface="Arial"/>
              <a:cs typeface="Arial"/>
              <a:sym typeface="Arial"/>
            </a:endParaRPr>
          </a:p>
          <a:p>
            <a:pPr indent="0" lvl="0" marL="0" rtl="0" algn="l">
              <a:spcBef>
                <a:spcPts val="0"/>
              </a:spcBef>
              <a:spcAft>
                <a:spcPts val="0"/>
              </a:spcAft>
              <a:buNone/>
            </a:pPr>
            <a:r>
              <a:t/>
            </a:r>
            <a:endParaRPr b="1" sz="1800">
              <a:latin typeface="Arial"/>
              <a:ea typeface="Arial"/>
              <a:cs typeface="Arial"/>
              <a:sym typeface="Arial"/>
            </a:endParaRPr>
          </a:p>
          <a:p>
            <a:pPr indent="0" lvl="0" marL="0" rtl="0" algn="l">
              <a:spcBef>
                <a:spcPts val="0"/>
              </a:spcBef>
              <a:spcAft>
                <a:spcPts val="0"/>
              </a:spcAft>
              <a:buNone/>
            </a:pPr>
            <a:r>
              <a:rPr lang="en-US">
                <a:latin typeface="Arial"/>
                <a:ea typeface="Arial"/>
                <a:cs typeface="Arial"/>
                <a:sym typeface="Arial"/>
              </a:rPr>
              <a:t>[I describe the steps of the day, I explain there will also be a break at around 11 o’clock and lunch at 1:30.]</a:t>
            </a:r>
            <a:endParaRPr/>
          </a:p>
          <a:p>
            <a:pPr indent="0" lvl="0" marL="0" marR="0" rtl="0" algn="l">
              <a:lnSpc>
                <a:spcPct val="116999"/>
              </a:lnSpc>
              <a:spcBef>
                <a:spcPts val="0"/>
              </a:spcBef>
              <a:spcAft>
                <a:spcPts val="0"/>
              </a:spcAft>
              <a:buNone/>
            </a:pPr>
            <a:r>
              <a:t/>
            </a:r>
            <a:endParaRPr b="1" sz="1800">
              <a:latin typeface="Arial"/>
              <a:ea typeface="Arial"/>
              <a:cs typeface="Arial"/>
              <a:sym typeface="Arial"/>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80" name="Shape 880"/>
        <p:cNvGrpSpPr/>
        <p:nvPr/>
      </p:nvGrpSpPr>
      <p:grpSpPr>
        <a:xfrm>
          <a:off x="0" y="0"/>
          <a:ext cx="0" cy="0"/>
          <a:chOff x="0" y="0"/>
          <a:chExt cx="0" cy="0"/>
        </a:xfrm>
      </p:grpSpPr>
      <p:sp>
        <p:nvSpPr>
          <p:cNvPr id="881" name="Google Shape;881;g5eef93e0a4_4_284: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Clr>
                <a:srgbClr val="000000"/>
              </a:buClr>
              <a:buFont typeface="Arial"/>
              <a:buNone/>
            </a:pPr>
            <a:r>
              <a:rPr b="1" lang="en-US" sz="1800" u="sng">
                <a:latin typeface="Arial"/>
                <a:ea typeface="Arial"/>
                <a:cs typeface="Arial"/>
                <a:sym typeface="Arial"/>
              </a:rPr>
              <a:t>6 SLIDES		THE DESIGN THINKING MANUAL  (5’)</a:t>
            </a:r>
            <a:endParaRPr b="1" sz="1800" u="sng">
              <a:latin typeface="Arial"/>
              <a:ea typeface="Arial"/>
              <a:cs typeface="Arial"/>
              <a:sym typeface="Arial"/>
            </a:endParaRPr>
          </a:p>
        </p:txBody>
      </p:sp>
      <p:sp>
        <p:nvSpPr>
          <p:cNvPr id="882" name="Google Shape;882;g5eef93e0a4_4_28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85" name="Shape 885"/>
        <p:cNvGrpSpPr/>
        <p:nvPr/>
      </p:nvGrpSpPr>
      <p:grpSpPr>
        <a:xfrm>
          <a:off x="0" y="0"/>
          <a:ext cx="0" cy="0"/>
          <a:chOff x="0" y="0"/>
          <a:chExt cx="0" cy="0"/>
        </a:xfrm>
      </p:grpSpPr>
      <p:sp>
        <p:nvSpPr>
          <p:cNvPr id="886" name="Google Shape;886;p6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887" name="Google Shape;887;p62: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16999"/>
              </a:lnSpc>
              <a:spcBef>
                <a:spcPts val="0"/>
              </a:spcBef>
              <a:spcAft>
                <a:spcPts val="0"/>
              </a:spcAft>
              <a:buNone/>
            </a:pPr>
            <a:r>
              <a:rPr b="1" i="0" lang="en-US" sz="1800" u="none" cap="none" strike="noStrike">
                <a:latin typeface="Arial"/>
                <a:ea typeface="Arial"/>
                <a:cs typeface="Arial"/>
                <a:sym typeface="Arial"/>
              </a:rPr>
              <a:t>1/6 	WORKSHOP OVERVIEW </a:t>
            </a:r>
            <a:r>
              <a:rPr b="0" i="0" lang="en-US" sz="1800" u="none" cap="none" strike="noStrike">
                <a:latin typeface="Arial"/>
                <a:ea typeface="Arial"/>
                <a:cs typeface="Arial"/>
                <a:sym typeface="Arial"/>
              </a:rPr>
              <a:t>/</a:t>
            </a:r>
            <a:r>
              <a:rPr b="1" i="0" lang="en-US" sz="1800" u="none" cap="none" strike="noStrike">
                <a:latin typeface="Arial"/>
                <a:ea typeface="Arial"/>
                <a:cs typeface="Arial"/>
                <a:sym typeface="Arial"/>
              </a:rPr>
              <a:t> Present the DTF Manual + Roadmap (2’)</a:t>
            </a:r>
            <a:endParaRPr/>
          </a:p>
          <a:p>
            <a:pPr indent="0" lvl="0" marL="0" marR="0" rtl="0" algn="l">
              <a:lnSpc>
                <a:spcPct val="116999"/>
              </a:lnSpc>
              <a:spcBef>
                <a:spcPts val="0"/>
              </a:spcBef>
              <a:spcAft>
                <a:spcPts val="0"/>
              </a:spcAft>
              <a:buNone/>
            </a:pPr>
            <a:r>
              <a:t/>
            </a:r>
            <a:endParaRPr b="1" i="0" sz="1800" u="none" cap="none" strike="noStrike">
              <a:latin typeface="Arial"/>
              <a:ea typeface="Arial"/>
              <a:cs typeface="Arial"/>
              <a:sym typeface="Arial"/>
            </a:endParaRPr>
          </a:p>
          <a:p>
            <a:pPr indent="0" lvl="0" marL="0" marR="0" rtl="0" algn="l">
              <a:lnSpc>
                <a:spcPct val="116999"/>
              </a:lnSpc>
              <a:spcBef>
                <a:spcPts val="0"/>
              </a:spcBef>
              <a:spcAft>
                <a:spcPts val="0"/>
              </a:spcAft>
              <a:buNone/>
            </a:pPr>
            <a:r>
              <a:rPr b="1" i="0" lang="en-US" sz="1200" u="none" cap="none" strike="noStrike">
                <a:latin typeface="Arial"/>
                <a:ea typeface="Arial"/>
                <a:cs typeface="Arial"/>
                <a:sym typeface="Arial"/>
              </a:rPr>
              <a:t>INDIVIDUALLY: Write your name and contact info on page 3 of the manual</a:t>
            </a:r>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91" name="Shape 891"/>
        <p:cNvGrpSpPr/>
        <p:nvPr/>
      </p:nvGrpSpPr>
      <p:grpSpPr>
        <a:xfrm>
          <a:off x="0" y="0"/>
          <a:ext cx="0" cy="0"/>
          <a:chOff x="0" y="0"/>
          <a:chExt cx="0" cy="0"/>
        </a:xfrm>
      </p:grpSpPr>
      <p:sp>
        <p:nvSpPr>
          <p:cNvPr id="892" name="Google Shape;892;p6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893" name="Google Shape;893;p63: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16999"/>
              </a:lnSpc>
              <a:spcBef>
                <a:spcPts val="0"/>
              </a:spcBef>
              <a:spcAft>
                <a:spcPts val="0"/>
              </a:spcAft>
              <a:buNone/>
            </a:pPr>
            <a:r>
              <a:rPr b="1" i="0" lang="en-US" sz="1800" u="none" cap="none" strike="noStrike">
                <a:latin typeface="Arial"/>
                <a:ea typeface="Arial"/>
                <a:cs typeface="Arial"/>
                <a:sym typeface="Arial"/>
              </a:rPr>
              <a:t>2/6 	WORKSHOP OVERVIEW </a:t>
            </a:r>
            <a:r>
              <a:rPr b="0" i="0" lang="en-US" sz="1800" u="none" cap="none" strike="noStrike">
                <a:latin typeface="Arial"/>
                <a:ea typeface="Arial"/>
                <a:cs typeface="Arial"/>
                <a:sym typeface="Arial"/>
              </a:rPr>
              <a:t>/</a:t>
            </a:r>
            <a:r>
              <a:rPr b="1" i="0" lang="en-US" sz="1800" u="none" cap="none" strike="noStrike">
                <a:latin typeface="Arial"/>
                <a:ea typeface="Arial"/>
                <a:cs typeface="Arial"/>
                <a:sym typeface="Arial"/>
              </a:rPr>
              <a:t> Present the DTF Manual + Roadmap (2’)</a:t>
            </a:r>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97" name="Shape 897"/>
        <p:cNvGrpSpPr/>
        <p:nvPr/>
      </p:nvGrpSpPr>
      <p:grpSpPr>
        <a:xfrm>
          <a:off x="0" y="0"/>
          <a:ext cx="0" cy="0"/>
          <a:chOff x="0" y="0"/>
          <a:chExt cx="0" cy="0"/>
        </a:xfrm>
      </p:grpSpPr>
      <p:sp>
        <p:nvSpPr>
          <p:cNvPr id="898" name="Google Shape;898;p6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899" name="Google Shape;899;p64: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16999"/>
              </a:lnSpc>
              <a:spcBef>
                <a:spcPts val="0"/>
              </a:spcBef>
              <a:spcAft>
                <a:spcPts val="0"/>
              </a:spcAft>
              <a:buNone/>
            </a:pPr>
            <a:r>
              <a:rPr b="1" i="0" lang="en-US" sz="1800" u="none" cap="none" strike="noStrike">
                <a:latin typeface="Arial"/>
                <a:ea typeface="Arial"/>
                <a:cs typeface="Arial"/>
                <a:sym typeface="Arial"/>
              </a:rPr>
              <a:t>3/6 	WORKSHOP OVERVIEW </a:t>
            </a:r>
            <a:r>
              <a:rPr b="0" i="0" lang="en-US" sz="1800" u="none" cap="none" strike="noStrike">
                <a:latin typeface="Arial"/>
                <a:ea typeface="Arial"/>
                <a:cs typeface="Arial"/>
                <a:sym typeface="Arial"/>
              </a:rPr>
              <a:t>/</a:t>
            </a:r>
            <a:r>
              <a:rPr b="1" i="0" lang="en-US" sz="1800" u="none" cap="none" strike="noStrike">
                <a:latin typeface="Arial"/>
                <a:ea typeface="Arial"/>
                <a:cs typeface="Arial"/>
                <a:sym typeface="Arial"/>
              </a:rPr>
              <a:t> Present the DTF Manual + Roadmap (2’)</a:t>
            </a:r>
            <a:endParaRPr/>
          </a:p>
          <a:p>
            <a:pPr indent="0" lvl="0" marL="0" marR="0" rtl="0" algn="l">
              <a:lnSpc>
                <a:spcPct val="116999"/>
              </a:lnSpc>
              <a:spcBef>
                <a:spcPts val="0"/>
              </a:spcBef>
              <a:spcAft>
                <a:spcPts val="0"/>
              </a:spcAft>
              <a:buNone/>
            </a:pPr>
            <a:r>
              <a:t/>
            </a:r>
            <a:endParaRPr b="1" i="0" sz="1800" u="none" cap="none" strike="noStrike">
              <a:latin typeface="Arial"/>
              <a:ea typeface="Arial"/>
              <a:cs typeface="Arial"/>
              <a:sym typeface="Arial"/>
            </a:endParaRPr>
          </a:p>
          <a:p>
            <a:pPr indent="0" lvl="0" marL="0" marR="0" rtl="0" algn="l">
              <a:lnSpc>
                <a:spcPct val="116999"/>
              </a:lnSpc>
              <a:spcBef>
                <a:spcPts val="0"/>
              </a:spcBef>
              <a:spcAft>
                <a:spcPts val="0"/>
              </a:spcAft>
              <a:buNone/>
            </a:pPr>
            <a:r>
              <a:rPr b="0" i="0" lang="en-US" sz="1200" u="none" cap="none" strike="noStrike">
                <a:latin typeface="Arial"/>
                <a:ea typeface="Arial"/>
                <a:cs typeface="Arial"/>
                <a:sym typeface="Arial"/>
              </a:rPr>
              <a:t>List of Tools + Skills </a:t>
            </a:r>
            <a:r>
              <a:rPr b="1" i="0" lang="en-US" sz="1200" u="none" cap="none" strike="noStrike">
                <a:latin typeface="Arial"/>
                <a:ea typeface="Arial"/>
                <a:cs typeface="Arial"/>
                <a:sym typeface="Arial"/>
              </a:rPr>
              <a:t>(p.5-6)</a:t>
            </a:r>
            <a:r>
              <a:rPr b="0" i="0" lang="en-US" sz="1200" u="none" cap="none" strike="noStrike">
                <a:latin typeface="Arial"/>
                <a:ea typeface="Arial"/>
                <a:cs typeface="Arial"/>
                <a:sym typeface="Arial"/>
              </a:rPr>
              <a:t>:</a:t>
            </a:r>
            <a:endParaRPr/>
          </a:p>
          <a:p>
            <a:pPr indent="-228600" lvl="0" marL="228600" marR="0" rtl="0" algn="l">
              <a:lnSpc>
                <a:spcPct val="116999"/>
              </a:lnSpc>
              <a:spcBef>
                <a:spcPts val="0"/>
              </a:spcBef>
              <a:spcAft>
                <a:spcPts val="0"/>
              </a:spcAft>
              <a:buSzPts val="1200"/>
              <a:buFont typeface="Arial"/>
              <a:buChar char="•"/>
            </a:pPr>
            <a:r>
              <a:rPr b="0" i="0" lang="en-US" sz="1200" u="none" cap="none" strike="noStrike">
                <a:latin typeface="Arial"/>
                <a:ea typeface="Arial"/>
                <a:cs typeface="Arial"/>
                <a:sym typeface="Arial"/>
              </a:rPr>
              <a:t>Color coded per the relevant phase</a:t>
            </a:r>
            <a:endParaRPr/>
          </a:p>
          <a:p>
            <a:pPr indent="-228600" lvl="0" marL="228600" marR="0" rtl="0" algn="l">
              <a:lnSpc>
                <a:spcPct val="116999"/>
              </a:lnSpc>
              <a:spcBef>
                <a:spcPts val="0"/>
              </a:spcBef>
              <a:spcAft>
                <a:spcPts val="0"/>
              </a:spcAft>
              <a:buSzPts val="1200"/>
              <a:buFont typeface="Arial"/>
              <a:buChar char="•"/>
            </a:pPr>
            <a:r>
              <a:rPr b="0" i="0" lang="en-US" sz="1200" u="none" cap="none" strike="noStrike">
                <a:latin typeface="Arial"/>
                <a:ea typeface="Arial"/>
                <a:cs typeface="Arial"/>
                <a:sym typeface="Arial"/>
              </a:rPr>
              <a:t>Filled in means it’s a highly valuable tool for the phase</a:t>
            </a:r>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06" name="Shape 906"/>
        <p:cNvGrpSpPr/>
        <p:nvPr/>
      </p:nvGrpSpPr>
      <p:grpSpPr>
        <a:xfrm>
          <a:off x="0" y="0"/>
          <a:ext cx="0" cy="0"/>
          <a:chOff x="0" y="0"/>
          <a:chExt cx="0" cy="0"/>
        </a:xfrm>
      </p:grpSpPr>
      <p:sp>
        <p:nvSpPr>
          <p:cNvPr id="907" name="Google Shape;907;p6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908" name="Google Shape;908;p65: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16999"/>
              </a:lnSpc>
              <a:spcBef>
                <a:spcPts val="0"/>
              </a:spcBef>
              <a:spcAft>
                <a:spcPts val="0"/>
              </a:spcAft>
              <a:buNone/>
            </a:pPr>
            <a:r>
              <a:rPr b="1" i="0" lang="en-US" sz="1800" u="none" cap="none" strike="noStrike">
                <a:latin typeface="Arial"/>
                <a:ea typeface="Arial"/>
                <a:cs typeface="Arial"/>
                <a:sym typeface="Arial"/>
              </a:rPr>
              <a:t>4/6 	WORKSHOP OVERVIEW </a:t>
            </a:r>
            <a:r>
              <a:rPr b="0" i="0" lang="en-US" sz="1800" u="none" cap="none" strike="noStrike">
                <a:latin typeface="Arial"/>
                <a:ea typeface="Arial"/>
                <a:cs typeface="Arial"/>
                <a:sym typeface="Arial"/>
              </a:rPr>
              <a:t>/</a:t>
            </a:r>
            <a:r>
              <a:rPr b="1" i="0" lang="en-US" sz="1800" u="none" cap="none" strike="noStrike">
                <a:latin typeface="Arial"/>
                <a:ea typeface="Arial"/>
                <a:cs typeface="Arial"/>
                <a:sym typeface="Arial"/>
              </a:rPr>
              <a:t> Present the DTF Manual + Roadmap (2’)</a:t>
            </a:r>
            <a:endParaRPr/>
          </a:p>
          <a:p>
            <a:pPr indent="0" lvl="0" marL="0" marR="0" rtl="0" algn="l">
              <a:lnSpc>
                <a:spcPct val="116999"/>
              </a:lnSpc>
              <a:spcBef>
                <a:spcPts val="0"/>
              </a:spcBef>
              <a:spcAft>
                <a:spcPts val="0"/>
              </a:spcAft>
              <a:buNone/>
            </a:pPr>
            <a:r>
              <a:t/>
            </a:r>
            <a:endParaRPr b="1" i="0" sz="1800" u="none" cap="none" strike="noStrike">
              <a:latin typeface="Arial"/>
              <a:ea typeface="Arial"/>
              <a:cs typeface="Arial"/>
              <a:sym typeface="Arial"/>
            </a:endParaRPr>
          </a:p>
          <a:p>
            <a:pPr indent="0" lvl="0" marL="0" marR="0" rtl="0" algn="l">
              <a:lnSpc>
                <a:spcPct val="116999"/>
              </a:lnSpc>
              <a:spcBef>
                <a:spcPts val="0"/>
              </a:spcBef>
              <a:spcAft>
                <a:spcPts val="0"/>
              </a:spcAft>
              <a:buNone/>
            </a:pPr>
            <a:r>
              <a:rPr b="0" i="0" lang="en-US" sz="1200" u="none" cap="none" strike="noStrike">
                <a:latin typeface="Arial"/>
                <a:ea typeface="Arial"/>
                <a:cs typeface="Arial"/>
                <a:sym typeface="Arial"/>
              </a:rPr>
              <a:t>List of Tools + Skills </a:t>
            </a:r>
            <a:r>
              <a:rPr b="1" i="0" lang="en-US" sz="1200" u="none" cap="none" strike="noStrike">
                <a:latin typeface="Arial"/>
                <a:ea typeface="Arial"/>
                <a:cs typeface="Arial"/>
                <a:sym typeface="Arial"/>
              </a:rPr>
              <a:t>(p.5-6)</a:t>
            </a:r>
            <a:r>
              <a:rPr b="0" i="0" lang="en-US" sz="1200" u="none" cap="none" strike="noStrike">
                <a:latin typeface="Arial"/>
                <a:ea typeface="Arial"/>
                <a:cs typeface="Arial"/>
                <a:sym typeface="Arial"/>
              </a:rPr>
              <a:t>:</a:t>
            </a:r>
            <a:endParaRPr/>
          </a:p>
          <a:p>
            <a:pPr indent="-228600" lvl="0" marL="228600" marR="0" rtl="0" algn="l">
              <a:lnSpc>
                <a:spcPct val="116999"/>
              </a:lnSpc>
              <a:spcBef>
                <a:spcPts val="0"/>
              </a:spcBef>
              <a:spcAft>
                <a:spcPts val="0"/>
              </a:spcAft>
              <a:buSzPts val="1200"/>
              <a:buFont typeface="Arial"/>
              <a:buChar char="•"/>
            </a:pPr>
            <a:r>
              <a:rPr b="0" i="0" lang="en-US" sz="1200" u="none" cap="none" strike="noStrike">
                <a:latin typeface="Arial"/>
                <a:ea typeface="Arial"/>
                <a:cs typeface="Arial"/>
                <a:sym typeface="Arial"/>
              </a:rPr>
              <a:t>Color coded per the relevant phase</a:t>
            </a:r>
            <a:endParaRPr/>
          </a:p>
          <a:p>
            <a:pPr indent="-228600" lvl="0" marL="228600" marR="0" rtl="0" algn="l">
              <a:lnSpc>
                <a:spcPct val="116999"/>
              </a:lnSpc>
              <a:spcBef>
                <a:spcPts val="0"/>
              </a:spcBef>
              <a:spcAft>
                <a:spcPts val="0"/>
              </a:spcAft>
              <a:buSzPts val="1200"/>
              <a:buFont typeface="Arial"/>
              <a:buChar char="•"/>
            </a:pPr>
            <a:r>
              <a:rPr b="0" i="0" lang="en-US" sz="1200" u="none" cap="none" strike="noStrike">
                <a:latin typeface="Arial"/>
                <a:ea typeface="Arial"/>
                <a:cs typeface="Arial"/>
                <a:sym typeface="Arial"/>
              </a:rPr>
              <a:t>Filled in means it’s a highly valuable tool for the phase</a:t>
            </a:r>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15" name="Shape 915"/>
        <p:cNvGrpSpPr/>
        <p:nvPr/>
      </p:nvGrpSpPr>
      <p:grpSpPr>
        <a:xfrm>
          <a:off x="0" y="0"/>
          <a:ext cx="0" cy="0"/>
          <a:chOff x="0" y="0"/>
          <a:chExt cx="0" cy="0"/>
        </a:xfrm>
      </p:grpSpPr>
      <p:sp>
        <p:nvSpPr>
          <p:cNvPr id="916" name="Google Shape;916;p6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917" name="Google Shape;917;p66: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16999"/>
              </a:lnSpc>
              <a:spcBef>
                <a:spcPts val="0"/>
              </a:spcBef>
              <a:spcAft>
                <a:spcPts val="0"/>
              </a:spcAft>
              <a:buNone/>
            </a:pPr>
            <a:r>
              <a:rPr b="1" i="0" lang="en-US" sz="1800" u="none" cap="none" strike="noStrike">
                <a:latin typeface="Arial"/>
                <a:ea typeface="Arial"/>
                <a:cs typeface="Arial"/>
                <a:sym typeface="Arial"/>
              </a:rPr>
              <a:t>5/6 	WORKSHOP OVERVIEW </a:t>
            </a:r>
            <a:r>
              <a:rPr b="0" i="0" lang="en-US" sz="1800" u="none" cap="none" strike="noStrike">
                <a:latin typeface="Arial"/>
                <a:ea typeface="Arial"/>
                <a:cs typeface="Arial"/>
                <a:sym typeface="Arial"/>
              </a:rPr>
              <a:t>/</a:t>
            </a:r>
            <a:r>
              <a:rPr b="1" i="0" lang="en-US" sz="1800" u="none" cap="none" strike="noStrike">
                <a:latin typeface="Arial"/>
                <a:ea typeface="Arial"/>
                <a:cs typeface="Arial"/>
                <a:sym typeface="Arial"/>
              </a:rPr>
              <a:t> Present the DTF Manual + Roadmap (2’)</a:t>
            </a:r>
            <a:endParaRPr/>
          </a:p>
          <a:p>
            <a:pPr indent="0" lvl="0" marL="0" marR="0" rtl="0" algn="l">
              <a:lnSpc>
                <a:spcPct val="116999"/>
              </a:lnSpc>
              <a:spcBef>
                <a:spcPts val="0"/>
              </a:spcBef>
              <a:spcAft>
                <a:spcPts val="0"/>
              </a:spcAft>
              <a:buNone/>
            </a:pPr>
            <a:r>
              <a:t/>
            </a:r>
            <a:endParaRPr b="1" i="0" sz="1800" u="none" cap="none" strike="noStrike">
              <a:latin typeface="Arial"/>
              <a:ea typeface="Arial"/>
              <a:cs typeface="Arial"/>
              <a:sym typeface="Arial"/>
            </a:endParaRPr>
          </a:p>
          <a:p>
            <a:pPr indent="0" lvl="0" marL="0" marR="0" rtl="0" algn="l">
              <a:lnSpc>
                <a:spcPct val="116999"/>
              </a:lnSpc>
              <a:spcBef>
                <a:spcPts val="0"/>
              </a:spcBef>
              <a:spcAft>
                <a:spcPts val="0"/>
              </a:spcAft>
              <a:buNone/>
            </a:pPr>
            <a:r>
              <a:rPr b="0" i="0" lang="en-US" sz="1200" u="none" cap="none" strike="noStrike">
                <a:latin typeface="Arial"/>
                <a:ea typeface="Arial"/>
                <a:cs typeface="Arial"/>
                <a:sym typeface="Arial"/>
              </a:rPr>
              <a:t>List of Tools + Skills </a:t>
            </a:r>
            <a:r>
              <a:rPr b="1" i="0" lang="en-US" sz="1200" u="none" cap="none" strike="noStrike">
                <a:latin typeface="Arial"/>
                <a:ea typeface="Arial"/>
                <a:cs typeface="Arial"/>
                <a:sym typeface="Arial"/>
              </a:rPr>
              <a:t>(p.5-6)</a:t>
            </a:r>
            <a:r>
              <a:rPr b="0" i="0" lang="en-US" sz="1200" u="none" cap="none" strike="noStrike">
                <a:latin typeface="Arial"/>
                <a:ea typeface="Arial"/>
                <a:cs typeface="Arial"/>
                <a:sym typeface="Arial"/>
              </a:rPr>
              <a:t>:</a:t>
            </a:r>
            <a:endParaRPr/>
          </a:p>
          <a:p>
            <a:pPr indent="-228600" lvl="0" marL="228600" marR="0" rtl="0" algn="l">
              <a:lnSpc>
                <a:spcPct val="116999"/>
              </a:lnSpc>
              <a:spcBef>
                <a:spcPts val="0"/>
              </a:spcBef>
              <a:spcAft>
                <a:spcPts val="0"/>
              </a:spcAft>
              <a:buSzPts val="1200"/>
              <a:buFont typeface="Arial"/>
              <a:buChar char="•"/>
            </a:pPr>
            <a:r>
              <a:rPr b="0" i="0" lang="en-US" sz="1200" u="none" cap="none" strike="noStrike">
                <a:latin typeface="Arial"/>
                <a:ea typeface="Arial"/>
                <a:cs typeface="Arial"/>
                <a:sym typeface="Arial"/>
              </a:rPr>
              <a:t>Color coded per the relevant phase</a:t>
            </a:r>
            <a:endParaRPr/>
          </a:p>
          <a:p>
            <a:pPr indent="-228600" lvl="0" marL="228600" marR="0" rtl="0" algn="l">
              <a:lnSpc>
                <a:spcPct val="116999"/>
              </a:lnSpc>
              <a:spcBef>
                <a:spcPts val="0"/>
              </a:spcBef>
              <a:spcAft>
                <a:spcPts val="0"/>
              </a:spcAft>
              <a:buSzPts val="1200"/>
              <a:buFont typeface="Arial"/>
              <a:buChar char="•"/>
            </a:pPr>
            <a:r>
              <a:rPr b="0" i="0" lang="en-US" sz="1200" u="none" cap="none" strike="noStrike">
                <a:latin typeface="Arial"/>
                <a:ea typeface="Arial"/>
                <a:cs typeface="Arial"/>
                <a:sym typeface="Arial"/>
              </a:rPr>
              <a:t>Filled in means it’s a highly valuable tool for the phase</a:t>
            </a:r>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25" name="Shape 925"/>
        <p:cNvGrpSpPr/>
        <p:nvPr/>
      </p:nvGrpSpPr>
      <p:grpSpPr>
        <a:xfrm>
          <a:off x="0" y="0"/>
          <a:ext cx="0" cy="0"/>
          <a:chOff x="0" y="0"/>
          <a:chExt cx="0" cy="0"/>
        </a:xfrm>
      </p:grpSpPr>
      <p:sp>
        <p:nvSpPr>
          <p:cNvPr id="926" name="Google Shape;926;p6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927" name="Google Shape;927;p67: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16999"/>
              </a:lnSpc>
              <a:spcBef>
                <a:spcPts val="0"/>
              </a:spcBef>
              <a:spcAft>
                <a:spcPts val="0"/>
              </a:spcAft>
              <a:buNone/>
            </a:pPr>
            <a:r>
              <a:rPr b="1" i="0" lang="en-US" sz="1800" u="none" cap="none" strike="noStrike">
                <a:latin typeface="Arial"/>
                <a:ea typeface="Arial"/>
                <a:cs typeface="Arial"/>
                <a:sym typeface="Arial"/>
              </a:rPr>
              <a:t>6/6 	WORKSHOP OVERVIEW </a:t>
            </a:r>
            <a:r>
              <a:rPr b="0" i="0" lang="en-US" sz="1800" u="none" cap="none" strike="noStrike">
                <a:latin typeface="Arial"/>
                <a:ea typeface="Arial"/>
                <a:cs typeface="Arial"/>
                <a:sym typeface="Arial"/>
              </a:rPr>
              <a:t>/</a:t>
            </a:r>
            <a:r>
              <a:rPr b="1" i="0" lang="en-US" sz="1800" u="none" cap="none" strike="noStrike">
                <a:latin typeface="Arial"/>
                <a:ea typeface="Arial"/>
                <a:cs typeface="Arial"/>
                <a:sym typeface="Arial"/>
              </a:rPr>
              <a:t> Present the DTF Manual + Roadmap (2’)</a:t>
            </a:r>
            <a:endParaRPr/>
          </a:p>
          <a:p>
            <a:pPr indent="0" lvl="0" marL="0" marR="0" rtl="0" algn="l">
              <a:lnSpc>
                <a:spcPct val="116999"/>
              </a:lnSpc>
              <a:spcBef>
                <a:spcPts val="0"/>
              </a:spcBef>
              <a:spcAft>
                <a:spcPts val="0"/>
              </a:spcAft>
              <a:buNone/>
            </a:pPr>
            <a:r>
              <a:t/>
            </a:r>
            <a:endParaRPr b="1" i="0" sz="1800" u="none" cap="none" strike="noStrike">
              <a:latin typeface="Arial"/>
              <a:ea typeface="Arial"/>
              <a:cs typeface="Arial"/>
              <a:sym typeface="Arial"/>
            </a:endParaRPr>
          </a:p>
          <a:p>
            <a:pPr indent="0" lvl="0" marL="0" marR="0" rtl="0" algn="l">
              <a:lnSpc>
                <a:spcPct val="116999"/>
              </a:lnSpc>
              <a:spcBef>
                <a:spcPts val="0"/>
              </a:spcBef>
              <a:spcAft>
                <a:spcPts val="0"/>
              </a:spcAft>
              <a:buNone/>
            </a:pPr>
            <a:r>
              <a:rPr b="0" i="0" lang="en-US" sz="1200" u="none" cap="none" strike="noStrike">
                <a:latin typeface="Arial"/>
                <a:ea typeface="Arial"/>
                <a:cs typeface="Arial"/>
                <a:sym typeface="Arial"/>
              </a:rPr>
              <a:t>“We’re going to use this roadmap to check the </a:t>
            </a:r>
            <a:r>
              <a:rPr b="1" i="0" lang="en-US" sz="1200" u="none" cap="none" strike="noStrike">
                <a:latin typeface="Arial"/>
                <a:ea typeface="Arial"/>
                <a:cs typeface="Arial"/>
                <a:sym typeface="Arial"/>
              </a:rPr>
              <a:t>tools</a:t>
            </a:r>
            <a:r>
              <a:rPr b="0" i="0" lang="en-US" sz="1200" u="none" cap="none" strike="noStrike">
                <a:latin typeface="Arial"/>
                <a:ea typeface="Arial"/>
                <a:cs typeface="Arial"/>
                <a:sym typeface="Arial"/>
              </a:rPr>
              <a:t> we see each day and the </a:t>
            </a:r>
            <a:r>
              <a:rPr b="1" i="0" lang="en-US" sz="1200" u="none" cap="none" strike="noStrike">
                <a:latin typeface="Arial"/>
                <a:ea typeface="Arial"/>
                <a:cs typeface="Arial"/>
                <a:sym typeface="Arial"/>
              </a:rPr>
              <a:t>skills</a:t>
            </a:r>
            <a:r>
              <a:rPr b="0" i="0" lang="en-US" sz="1200" u="none" cap="none" strike="noStrike">
                <a:latin typeface="Arial"/>
                <a:ea typeface="Arial"/>
                <a:cs typeface="Arial"/>
                <a:sym typeface="Arial"/>
              </a:rPr>
              <a:t> we use and develop…”</a:t>
            </a:r>
            <a:endParaRPr/>
          </a:p>
          <a:p>
            <a:pPr indent="0" lvl="0" marL="0" marR="0" rtl="0" algn="l">
              <a:lnSpc>
                <a:spcPct val="116999"/>
              </a:lnSpc>
              <a:spcBef>
                <a:spcPts val="0"/>
              </a:spcBef>
              <a:spcAft>
                <a:spcPts val="0"/>
              </a:spcAft>
              <a:buNone/>
            </a:pPr>
            <a:r>
              <a:rPr b="0" i="0" lang="en-US" sz="1200" u="none" cap="none" strike="noStrike">
                <a:latin typeface="Arial"/>
                <a:ea typeface="Arial"/>
                <a:cs typeface="Arial"/>
                <a:sym typeface="Arial"/>
              </a:rPr>
              <a:t>[I check that everyone has one.]</a:t>
            </a:r>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31" name="Shape 931"/>
        <p:cNvGrpSpPr/>
        <p:nvPr/>
      </p:nvGrpSpPr>
      <p:grpSpPr>
        <a:xfrm>
          <a:off x="0" y="0"/>
          <a:ext cx="0" cy="0"/>
          <a:chOff x="0" y="0"/>
          <a:chExt cx="0" cy="0"/>
        </a:xfrm>
      </p:grpSpPr>
      <p:sp>
        <p:nvSpPr>
          <p:cNvPr id="932" name="Google Shape;932;p6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933" name="Google Shape;933;p68: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16999"/>
              </a:lnSpc>
              <a:spcBef>
                <a:spcPts val="0"/>
              </a:spcBef>
              <a:spcAft>
                <a:spcPts val="0"/>
              </a:spcAft>
              <a:buNone/>
            </a:pPr>
            <a:r>
              <a:rPr b="1" i="0" lang="en-US" sz="1800" u="sng" cap="none" strike="noStrike">
                <a:latin typeface="Arial"/>
                <a:ea typeface="Arial"/>
                <a:cs typeface="Arial"/>
                <a:sym typeface="Arial"/>
              </a:rPr>
              <a:t>16 SLIDES 	GOLDEN RULES FOR CREATING AS A TEAM (25’)</a:t>
            </a:r>
            <a:endParaRPr/>
          </a:p>
          <a:p>
            <a:pPr indent="-62344" lvl="0" marL="148070" marR="0" rtl="0" algn="l">
              <a:lnSpc>
                <a:spcPct val="116999"/>
              </a:lnSpc>
              <a:spcBef>
                <a:spcPts val="0"/>
              </a:spcBef>
              <a:spcAft>
                <a:spcPts val="0"/>
              </a:spcAft>
              <a:buSzPts val="1350"/>
              <a:buFont typeface="Arial"/>
              <a:buNone/>
            </a:pPr>
            <a:r>
              <a:t/>
            </a:r>
            <a:endParaRPr b="1" i="0" sz="1800" u="sng" cap="none" strike="noStrike">
              <a:latin typeface="Arial"/>
              <a:ea typeface="Arial"/>
              <a:cs typeface="Arial"/>
              <a:sym typeface="Arial"/>
            </a:endParaRPr>
          </a:p>
          <a:p>
            <a:pPr indent="-148070" lvl="0" marL="148070" marR="0" rtl="0" algn="l">
              <a:lnSpc>
                <a:spcPct val="116999"/>
              </a:lnSpc>
              <a:spcBef>
                <a:spcPts val="0"/>
              </a:spcBef>
              <a:spcAft>
                <a:spcPts val="0"/>
              </a:spcAft>
              <a:buSzPts val="900"/>
              <a:buFont typeface="Arial"/>
              <a:buChar char="•"/>
            </a:pPr>
            <a:r>
              <a:rPr b="0" i="0" lang="en-US" sz="1200" u="none" cap="none" strike="noStrike">
                <a:latin typeface="Arial"/>
                <a:ea typeface="Arial"/>
                <a:cs typeface="Arial"/>
                <a:sym typeface="Arial"/>
              </a:rPr>
              <a:t>“We’re going to see some rules that will </a:t>
            </a:r>
            <a:r>
              <a:rPr b="1" i="0" lang="en-US" sz="1200" u="none" cap="none" strike="noStrike">
                <a:latin typeface="Arial"/>
                <a:ea typeface="Arial"/>
                <a:cs typeface="Arial"/>
                <a:sym typeface="Arial"/>
              </a:rPr>
              <a:t>be useful for the whole workshop</a:t>
            </a:r>
            <a:r>
              <a:rPr b="0" i="0" lang="en-US" sz="1200" u="none" cap="none" strike="noStrike">
                <a:latin typeface="Arial"/>
                <a:ea typeface="Arial"/>
                <a:cs typeface="Arial"/>
                <a:sym typeface="Arial"/>
              </a:rPr>
              <a:t>. </a:t>
            </a:r>
            <a:endParaRPr/>
          </a:p>
          <a:p>
            <a:pPr indent="-148070" lvl="0" marL="148070" marR="0" rtl="0" algn="l">
              <a:lnSpc>
                <a:spcPct val="116999"/>
              </a:lnSpc>
              <a:spcBef>
                <a:spcPts val="0"/>
              </a:spcBef>
              <a:spcAft>
                <a:spcPts val="0"/>
              </a:spcAft>
              <a:buSzPts val="900"/>
              <a:buFont typeface="Arial"/>
              <a:buChar char="•"/>
            </a:pPr>
            <a:r>
              <a:rPr b="0" i="0" lang="en-US" sz="1200" u="none" cap="none" strike="noStrike">
                <a:latin typeface="Arial"/>
                <a:ea typeface="Arial"/>
                <a:cs typeface="Arial"/>
                <a:sym typeface="Arial"/>
              </a:rPr>
              <a:t>We call them the golden rules because </a:t>
            </a:r>
            <a:r>
              <a:rPr b="1" i="0" lang="en-US" sz="1200" u="none" cap="none" strike="noStrike">
                <a:latin typeface="Arial"/>
                <a:ea typeface="Arial"/>
                <a:cs typeface="Arial"/>
                <a:sym typeface="Arial"/>
              </a:rPr>
              <a:t>they’re simple and very powerful at the same time</a:t>
            </a:r>
            <a:r>
              <a:rPr b="0" i="0" lang="en-US" sz="1200" u="none" cap="none" strike="noStrike">
                <a:latin typeface="Arial"/>
                <a:ea typeface="Arial"/>
                <a:cs typeface="Arial"/>
                <a:sym typeface="Arial"/>
              </a:rPr>
              <a:t>, </a:t>
            </a:r>
            <a:endParaRPr/>
          </a:p>
          <a:p>
            <a:pPr indent="-148070" lvl="0" marL="148070" marR="0" rtl="0" algn="l">
              <a:lnSpc>
                <a:spcPct val="116999"/>
              </a:lnSpc>
              <a:spcBef>
                <a:spcPts val="0"/>
              </a:spcBef>
              <a:spcAft>
                <a:spcPts val="0"/>
              </a:spcAft>
              <a:buSzPts val="900"/>
              <a:buFont typeface="Arial"/>
              <a:buChar char="•"/>
            </a:pPr>
            <a:r>
              <a:rPr b="0" i="0" lang="en-US" sz="1200" u="none" cap="none" strike="noStrike">
                <a:latin typeface="Arial"/>
                <a:ea typeface="Arial"/>
                <a:cs typeface="Arial"/>
                <a:sym typeface="Arial"/>
              </a:rPr>
              <a:t>they capture the </a:t>
            </a:r>
            <a:r>
              <a:rPr b="1" i="0" lang="en-US" sz="1200" u="none" cap="none" strike="noStrike">
                <a:latin typeface="Arial"/>
                <a:ea typeface="Arial"/>
                <a:cs typeface="Arial"/>
                <a:sym typeface="Arial"/>
              </a:rPr>
              <a:t>mindset</a:t>
            </a:r>
            <a:r>
              <a:rPr b="0" i="0" lang="en-US" sz="1200" u="none" cap="none" strike="noStrike">
                <a:latin typeface="Arial"/>
                <a:ea typeface="Arial"/>
                <a:cs typeface="Arial"/>
                <a:sym typeface="Arial"/>
              </a:rPr>
              <a:t>, the “spirit” of Design Thinking and </a:t>
            </a:r>
            <a:r>
              <a:rPr b="1" i="0" lang="en-US" sz="1200" u="none" cap="none" strike="noStrike">
                <a:latin typeface="Arial"/>
                <a:ea typeface="Arial"/>
                <a:cs typeface="Arial"/>
                <a:sym typeface="Arial"/>
              </a:rPr>
              <a:t>the attitude of the ’design thinker </a:t>
            </a:r>
            <a:r>
              <a:rPr b="0" i="0" lang="en-US" sz="1200" u="none" cap="none" strike="noStrike">
                <a:latin typeface="Arial"/>
                <a:ea typeface="Arial"/>
                <a:cs typeface="Arial"/>
                <a:sym typeface="Arial"/>
              </a:rPr>
              <a:t>and ‘</a:t>
            </a:r>
            <a:r>
              <a:rPr b="1" i="0" lang="en-US" sz="1200" u="none" cap="none" strike="noStrike">
                <a:latin typeface="Arial"/>
                <a:ea typeface="Arial"/>
                <a:cs typeface="Arial"/>
                <a:sym typeface="Arial"/>
              </a:rPr>
              <a:t>doer</a:t>
            </a:r>
            <a:r>
              <a:rPr b="0" i="0" lang="en-US" sz="1200" u="none" cap="none" strike="noStrike">
                <a:latin typeface="Arial"/>
                <a:ea typeface="Arial"/>
                <a:cs typeface="Arial"/>
                <a:sym typeface="Arial"/>
              </a:rPr>
              <a:t>’.”</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9" name="Shape 149"/>
        <p:cNvGrpSpPr/>
        <p:nvPr/>
      </p:nvGrpSpPr>
      <p:grpSpPr>
        <a:xfrm>
          <a:off x="0" y="0"/>
          <a:ext cx="0" cy="0"/>
          <a:chOff x="0" y="0"/>
          <a:chExt cx="0" cy="0"/>
        </a:xfrm>
      </p:grpSpPr>
      <p:sp>
        <p:nvSpPr>
          <p:cNvPr id="150" name="Google Shape;150;g5da271e849_0_161: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Clr>
                <a:srgbClr val="000000"/>
              </a:buClr>
              <a:buFont typeface="Arial"/>
              <a:buNone/>
            </a:pPr>
            <a:r>
              <a:rPr b="1" lang="en-US" sz="1800">
                <a:latin typeface="Arial"/>
                <a:ea typeface="Arial"/>
                <a:cs typeface="Arial"/>
                <a:sym typeface="Arial"/>
              </a:rPr>
              <a:t>1/3 WELCOME </a:t>
            </a:r>
            <a:r>
              <a:rPr lang="en-US" sz="1800">
                <a:latin typeface="Arial"/>
                <a:ea typeface="Arial"/>
                <a:cs typeface="Arial"/>
                <a:sym typeface="Arial"/>
              </a:rPr>
              <a:t>/</a:t>
            </a:r>
            <a:r>
              <a:rPr b="1" lang="en-US" sz="1800">
                <a:latin typeface="Arial"/>
                <a:ea typeface="Arial"/>
                <a:cs typeface="Arial"/>
                <a:sym typeface="Arial"/>
              </a:rPr>
              <a:t> Introducing the team (1’)</a:t>
            </a:r>
            <a:endParaRPr b="1" sz="1800">
              <a:latin typeface="Arial"/>
              <a:ea typeface="Arial"/>
              <a:cs typeface="Arial"/>
              <a:sym typeface="Arial"/>
            </a:endParaRPr>
          </a:p>
        </p:txBody>
      </p:sp>
      <p:sp>
        <p:nvSpPr>
          <p:cNvPr id="151" name="Google Shape;151;g5da271e849_0_16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36" name="Shape 936"/>
        <p:cNvGrpSpPr/>
        <p:nvPr/>
      </p:nvGrpSpPr>
      <p:grpSpPr>
        <a:xfrm>
          <a:off x="0" y="0"/>
          <a:ext cx="0" cy="0"/>
          <a:chOff x="0" y="0"/>
          <a:chExt cx="0" cy="0"/>
        </a:xfrm>
      </p:grpSpPr>
      <p:sp>
        <p:nvSpPr>
          <p:cNvPr id="937" name="Google Shape;937;g6148951b77_0_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938" name="Google Shape;938;g6148951b77_0_5: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16999"/>
              </a:lnSpc>
              <a:spcBef>
                <a:spcPts val="0"/>
              </a:spcBef>
              <a:spcAft>
                <a:spcPts val="0"/>
              </a:spcAft>
              <a:buNone/>
            </a:pPr>
            <a:r>
              <a:rPr b="1" i="0" lang="en-US" sz="1800" u="none" cap="none" strike="noStrike">
                <a:latin typeface="Arial"/>
                <a:ea typeface="Arial"/>
                <a:cs typeface="Arial"/>
                <a:sym typeface="Arial"/>
              </a:rPr>
              <a:t>1/16	 GOLDEN RULES FOR CREATING AS A TEAM / Overview of Golden Rules (20’)</a:t>
            </a:r>
            <a:endParaRPr/>
          </a:p>
          <a:p>
            <a:pPr indent="-10389" lvl="0" marL="124689" marR="0" rtl="0" algn="l">
              <a:lnSpc>
                <a:spcPct val="116999"/>
              </a:lnSpc>
              <a:spcBef>
                <a:spcPts val="0"/>
              </a:spcBef>
              <a:spcAft>
                <a:spcPts val="0"/>
              </a:spcAft>
              <a:buSzPts val="1800"/>
              <a:buFont typeface="Arial"/>
              <a:buNone/>
            </a:pPr>
            <a:r>
              <a:t/>
            </a:r>
            <a:endParaRPr b="1" i="0" sz="1800" u="none" cap="none" strike="noStrike">
              <a:latin typeface="Arial"/>
              <a:ea typeface="Arial"/>
              <a:cs typeface="Arial"/>
              <a:sym typeface="Arial"/>
            </a:endParaRPr>
          </a:p>
          <a:p>
            <a:pPr indent="-124689" lvl="0" marL="124689" marR="0" rtl="0" algn="l">
              <a:lnSpc>
                <a:spcPct val="116999"/>
              </a:lnSpc>
              <a:spcBef>
                <a:spcPts val="0"/>
              </a:spcBef>
              <a:spcAft>
                <a:spcPts val="0"/>
              </a:spcAft>
              <a:buSzPts val="1200"/>
              <a:buFont typeface="Arial"/>
              <a:buChar char="•"/>
            </a:pPr>
            <a:r>
              <a:rPr b="0" i="0" lang="en-US" sz="1200" u="none" cap="none" strike="noStrike">
                <a:latin typeface="Arial"/>
                <a:ea typeface="Arial"/>
                <a:cs typeface="Arial"/>
                <a:sym typeface="Arial"/>
              </a:rPr>
              <a:t>You have mindset cards to apply the golden rules.</a:t>
            </a:r>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64" name="Shape 964"/>
        <p:cNvGrpSpPr/>
        <p:nvPr/>
      </p:nvGrpSpPr>
      <p:grpSpPr>
        <a:xfrm>
          <a:off x="0" y="0"/>
          <a:ext cx="0" cy="0"/>
          <a:chOff x="0" y="0"/>
          <a:chExt cx="0" cy="0"/>
        </a:xfrm>
      </p:grpSpPr>
      <p:sp>
        <p:nvSpPr>
          <p:cNvPr id="965" name="Google Shape;965;p7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966" name="Google Shape;966;p79: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16999"/>
              </a:lnSpc>
              <a:spcBef>
                <a:spcPts val="0"/>
              </a:spcBef>
              <a:spcAft>
                <a:spcPts val="0"/>
              </a:spcAft>
              <a:buNone/>
            </a:pPr>
            <a:r>
              <a:rPr b="1" i="0" lang="en-US" sz="1800" u="none" cap="none" strike="noStrike">
                <a:latin typeface="Arial"/>
                <a:ea typeface="Arial"/>
                <a:cs typeface="Arial"/>
                <a:sym typeface="Arial"/>
              </a:rPr>
              <a:t>11/16	 GOLDEN RULES FOR CREATING AS A TEAM / Overview of Golden Rules (20’)</a:t>
            </a:r>
            <a:endParaRPr/>
          </a:p>
          <a:p>
            <a:pPr indent="-32038" lvl="0" marL="117763" marR="0" rtl="0" algn="l">
              <a:lnSpc>
                <a:spcPct val="116999"/>
              </a:lnSpc>
              <a:spcBef>
                <a:spcPts val="0"/>
              </a:spcBef>
              <a:spcAft>
                <a:spcPts val="0"/>
              </a:spcAft>
              <a:buSzPts val="1350"/>
              <a:buFont typeface="Arial"/>
              <a:buNone/>
            </a:pPr>
            <a:r>
              <a:t/>
            </a:r>
            <a:endParaRPr b="1" i="0" sz="1800" u="none" cap="none" strike="noStrike">
              <a:latin typeface="Arial"/>
              <a:ea typeface="Arial"/>
              <a:cs typeface="Arial"/>
              <a:sym typeface="Arial"/>
            </a:endParaRPr>
          </a:p>
          <a:p>
            <a:pPr indent="-117763" lvl="0" marL="117763" marR="0" rtl="0" algn="l">
              <a:lnSpc>
                <a:spcPct val="116999"/>
              </a:lnSpc>
              <a:spcBef>
                <a:spcPts val="0"/>
              </a:spcBef>
              <a:spcAft>
                <a:spcPts val="0"/>
              </a:spcAft>
              <a:buSzPts val="900"/>
              <a:buFont typeface="Arial"/>
              <a:buChar char="•"/>
            </a:pPr>
            <a:r>
              <a:rPr b="0" i="0" lang="en-US" sz="1200" u="none" cap="none" strike="noStrike">
                <a:latin typeface="Arial"/>
                <a:ea typeface="Arial"/>
                <a:cs typeface="Arial"/>
                <a:sym typeface="Arial"/>
              </a:rPr>
              <a:t>“Just in case this is a </a:t>
            </a:r>
            <a:r>
              <a:rPr b="1" i="0" lang="en-US" sz="1200" u="none" cap="none" strike="noStrike">
                <a:latin typeface="Arial"/>
                <a:ea typeface="Arial"/>
                <a:cs typeface="Arial"/>
                <a:sym typeface="Arial"/>
              </a:rPr>
              <a:t>really spectacular idea </a:t>
            </a:r>
            <a:r>
              <a:rPr b="0" i="0" lang="en-US" sz="1200" u="none" cap="none" strike="noStrike">
                <a:latin typeface="Arial"/>
                <a:ea typeface="Arial"/>
                <a:cs typeface="Arial"/>
                <a:sym typeface="Arial"/>
              </a:rPr>
              <a:t>we’re talking about, we drew it on a corner of a piece of paper and</a:t>
            </a:r>
            <a:r>
              <a:rPr b="1" i="0" lang="en-US" sz="1200" u="none" cap="none" strike="noStrike">
                <a:latin typeface="Arial"/>
                <a:ea typeface="Arial"/>
                <a:cs typeface="Arial"/>
                <a:sym typeface="Arial"/>
              </a:rPr>
              <a:t> we’ve thrown it away</a:t>
            </a:r>
            <a:r>
              <a:rPr b="0" i="0" lang="en-US" sz="1200" u="none" cap="none" strike="noStrike">
                <a:latin typeface="Arial"/>
                <a:ea typeface="Arial"/>
                <a:cs typeface="Arial"/>
                <a:sym typeface="Arial"/>
              </a:rPr>
              <a:t>. </a:t>
            </a:r>
            <a:endParaRPr/>
          </a:p>
          <a:p>
            <a:pPr indent="-117763" lvl="0" marL="117763" marR="0" rtl="0" algn="l">
              <a:lnSpc>
                <a:spcPct val="116999"/>
              </a:lnSpc>
              <a:spcBef>
                <a:spcPts val="0"/>
              </a:spcBef>
              <a:spcAft>
                <a:spcPts val="0"/>
              </a:spcAft>
              <a:buSzPts val="900"/>
              <a:buFont typeface="Arial"/>
              <a:buChar char="•"/>
            </a:pPr>
            <a:r>
              <a:rPr b="0" i="0" lang="en-US" sz="1200" u="none" cap="none" strike="noStrike">
                <a:latin typeface="Arial"/>
                <a:ea typeface="Arial"/>
                <a:cs typeface="Arial"/>
                <a:sym typeface="Arial"/>
              </a:rPr>
              <a:t>Or we get: </a:t>
            </a:r>
            <a:r>
              <a:rPr b="1" i="0" lang="en-US" sz="1200" u="none" cap="none" strike="noStrike">
                <a:latin typeface="Arial"/>
                <a:ea typeface="Arial"/>
                <a:cs typeface="Arial"/>
                <a:sym typeface="Arial"/>
              </a:rPr>
              <a:t>Hey, where’s that post-it </a:t>
            </a:r>
            <a:r>
              <a:rPr b="0" i="0" lang="en-US" sz="1200" u="none" cap="none" strike="noStrike">
                <a:latin typeface="Arial"/>
                <a:ea typeface="Arial"/>
                <a:cs typeface="Arial"/>
                <a:sym typeface="Arial"/>
              </a:rPr>
              <a:t>where we’d written down the user’s needs really clearly and exactly as they said it?…</a:t>
            </a:r>
            <a:endParaRPr/>
          </a:p>
          <a:p>
            <a:pPr indent="-117763" lvl="0" marL="117763" marR="0" rtl="0" algn="l">
              <a:lnSpc>
                <a:spcPct val="116999"/>
              </a:lnSpc>
              <a:spcBef>
                <a:spcPts val="0"/>
              </a:spcBef>
              <a:spcAft>
                <a:spcPts val="0"/>
              </a:spcAft>
              <a:buSzPts val="900"/>
              <a:buFont typeface="Arial"/>
              <a:buChar char="•"/>
            </a:pPr>
            <a:r>
              <a:rPr b="0" i="0" lang="en-US" sz="1200" u="none" cap="none" strike="noStrike">
                <a:latin typeface="Arial"/>
                <a:ea typeface="Arial"/>
                <a:cs typeface="Arial"/>
                <a:sym typeface="Arial"/>
              </a:rPr>
              <a:t> Let’s try not to lose anything along the way. </a:t>
            </a:r>
            <a:endParaRPr/>
          </a:p>
          <a:p>
            <a:pPr indent="-117763" lvl="0" marL="117763" marR="0" rtl="0" algn="l">
              <a:lnSpc>
                <a:spcPct val="116999"/>
              </a:lnSpc>
              <a:spcBef>
                <a:spcPts val="0"/>
              </a:spcBef>
              <a:spcAft>
                <a:spcPts val="0"/>
              </a:spcAft>
              <a:buSzPts val="900"/>
              <a:buFont typeface="Arial"/>
              <a:buChar char="•"/>
            </a:pPr>
            <a:r>
              <a:rPr b="1" i="0" lang="en-US" sz="1200" u="none" cap="none" strike="noStrike">
                <a:latin typeface="Arial"/>
                <a:ea typeface="Arial"/>
                <a:cs typeface="Arial"/>
                <a:sym typeface="Arial"/>
              </a:rPr>
              <a:t>Working with ideas is very intangible</a:t>
            </a:r>
            <a:r>
              <a:rPr b="0" i="0" lang="en-US" sz="1200" u="none" cap="none" strike="noStrike">
                <a:latin typeface="Arial"/>
                <a:ea typeface="Arial"/>
                <a:cs typeface="Arial"/>
                <a:sym typeface="Arial"/>
              </a:rPr>
              <a:t> so it’s important to be careful about what we tangibilize.”</a:t>
            </a:r>
            <a:endParaRPr/>
          </a:p>
          <a:p>
            <a:pPr indent="-215900" lvl="0" marL="215900" marR="0" rtl="0" algn="l">
              <a:lnSpc>
                <a:spcPct val="116999"/>
              </a:lnSpc>
              <a:spcBef>
                <a:spcPts val="0"/>
              </a:spcBef>
              <a:spcAft>
                <a:spcPts val="0"/>
              </a:spcAft>
              <a:buNone/>
            </a:pPr>
            <a:r>
              <a:rPr b="0" i="0" lang="en-US" sz="1200" u="none" cap="none" strike="noStrike">
                <a:latin typeface="Arial"/>
                <a:ea typeface="Arial"/>
                <a:cs typeface="Arial"/>
                <a:sym typeface="Arial"/>
              </a:rPr>
              <a:t>[Mention the </a:t>
            </a:r>
            <a:r>
              <a:rPr b="1" i="0" lang="en-US" sz="1200" u="none" cap="none" strike="noStrike">
                <a:latin typeface="Arial"/>
                <a:ea typeface="Arial"/>
                <a:cs typeface="Arial"/>
                <a:sym typeface="Arial"/>
              </a:rPr>
              <a:t>manual</a:t>
            </a:r>
            <a:r>
              <a:rPr b="0" i="0" lang="en-US" sz="1200" u="none" cap="none" strike="noStrike">
                <a:latin typeface="Arial"/>
                <a:ea typeface="Arial"/>
                <a:cs typeface="Arial"/>
                <a:sym typeface="Arial"/>
              </a:rPr>
              <a:t> and suggest they use it as their </a:t>
            </a:r>
            <a:r>
              <a:rPr b="1" i="0" lang="en-US" sz="1200" u="none" cap="none" strike="noStrike">
                <a:latin typeface="Arial"/>
                <a:ea typeface="Arial"/>
                <a:cs typeface="Arial"/>
                <a:sym typeface="Arial"/>
              </a:rPr>
              <a:t>scrapbook</a:t>
            </a:r>
            <a:r>
              <a:rPr b="0" i="0" lang="en-US" sz="1200" u="none" cap="none" strike="noStrike">
                <a:latin typeface="Arial"/>
                <a:ea typeface="Arial"/>
                <a:cs typeface="Arial"/>
                <a:sym typeface="Arial"/>
              </a:rPr>
              <a:t>.]</a:t>
            </a:r>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71" name="Shape 971"/>
        <p:cNvGrpSpPr/>
        <p:nvPr/>
      </p:nvGrpSpPr>
      <p:grpSpPr>
        <a:xfrm>
          <a:off x="0" y="0"/>
          <a:ext cx="0" cy="0"/>
          <a:chOff x="0" y="0"/>
          <a:chExt cx="0" cy="0"/>
        </a:xfrm>
      </p:grpSpPr>
      <p:sp>
        <p:nvSpPr>
          <p:cNvPr id="972" name="Google Shape;972;p7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973" name="Google Shape;973;p73: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16999"/>
              </a:lnSpc>
              <a:spcBef>
                <a:spcPts val="0"/>
              </a:spcBef>
              <a:spcAft>
                <a:spcPts val="0"/>
              </a:spcAft>
              <a:buNone/>
            </a:pPr>
            <a:r>
              <a:rPr b="1" i="0" lang="en-US" sz="1800" u="none" cap="none" strike="noStrike">
                <a:latin typeface="Arial"/>
                <a:ea typeface="Arial"/>
                <a:cs typeface="Arial"/>
                <a:sym typeface="Arial"/>
              </a:rPr>
              <a:t>5/16	 GOLDEN RULES FOR CREATING AS A TEAM / Overview of Golden Rules (20’)</a:t>
            </a:r>
            <a:endParaRPr/>
          </a:p>
          <a:p>
            <a:pPr indent="-203200" lvl="0" marL="203200" marR="0" rtl="0" algn="l">
              <a:lnSpc>
                <a:spcPct val="116999"/>
              </a:lnSpc>
              <a:spcBef>
                <a:spcPts val="0"/>
              </a:spcBef>
              <a:spcAft>
                <a:spcPts val="0"/>
              </a:spcAft>
              <a:buNone/>
            </a:pPr>
            <a:r>
              <a:t/>
            </a:r>
            <a:endParaRPr b="1" i="0" sz="1800" u="none" cap="none" strike="noStrike">
              <a:latin typeface="Arial"/>
              <a:ea typeface="Arial"/>
              <a:cs typeface="Arial"/>
              <a:sym typeface="Arial"/>
            </a:endParaRPr>
          </a:p>
          <a:p>
            <a:pPr indent="-203200" lvl="0" marL="203200" marR="0" rtl="0" algn="l">
              <a:lnSpc>
                <a:spcPct val="116999"/>
              </a:lnSpc>
              <a:spcBef>
                <a:spcPts val="0"/>
              </a:spcBef>
              <a:spcAft>
                <a:spcPts val="0"/>
              </a:spcAft>
              <a:buNone/>
            </a:pPr>
            <a:r>
              <a:rPr b="0" i="0" lang="en-US" sz="1200" u="none" cap="none" strike="noStrike">
                <a:latin typeface="Arial"/>
                <a:ea typeface="Arial"/>
                <a:cs typeface="Arial"/>
                <a:sym typeface="Arial"/>
              </a:rPr>
              <a:t>There are two types of moments Diverge and Converge, and we’re going to separate them consciously.</a:t>
            </a:r>
            <a:endParaRPr/>
          </a:p>
          <a:p>
            <a:pPr indent="-203200" lvl="0" marL="203200" marR="0" rtl="0" algn="l">
              <a:lnSpc>
                <a:spcPct val="116999"/>
              </a:lnSpc>
              <a:spcBef>
                <a:spcPts val="0"/>
              </a:spcBef>
              <a:spcAft>
                <a:spcPts val="0"/>
              </a:spcAft>
              <a:buNone/>
            </a:pPr>
            <a:r>
              <a:rPr b="0" i="0" lang="en-US" sz="1200" u="none" cap="none" strike="noStrike">
                <a:latin typeface="Arial"/>
                <a:ea typeface="Arial"/>
                <a:cs typeface="Arial"/>
                <a:sym typeface="Arial"/>
              </a:rPr>
              <a:t>[I explain briefly what diverge and converge mean and the need to defer judgment.</a:t>
            </a:r>
            <a:r>
              <a:rPr b="0" i="0" lang="en-US" sz="2500" u="none" cap="none" strike="noStrike">
                <a:latin typeface="Arial"/>
                <a:ea typeface="Arial"/>
                <a:cs typeface="Arial"/>
                <a:sym typeface="Arial"/>
              </a:rPr>
              <a:t>]</a:t>
            </a:r>
            <a:endParaRPr/>
          </a:p>
          <a:p>
            <a:pPr indent="-110836" lvl="0" marL="110836" marR="0" rtl="0" algn="l">
              <a:lnSpc>
                <a:spcPct val="116999"/>
              </a:lnSpc>
              <a:spcBef>
                <a:spcPts val="0"/>
              </a:spcBef>
              <a:spcAft>
                <a:spcPts val="0"/>
              </a:spcAft>
              <a:buSzPts val="900"/>
              <a:buFont typeface="Arial"/>
              <a:buChar char="•"/>
            </a:pPr>
            <a:r>
              <a:rPr b="0" i="0" lang="en-US" sz="1200" u="none" cap="none" strike="noStrike">
                <a:latin typeface="Arial"/>
                <a:ea typeface="Arial"/>
                <a:cs typeface="Arial"/>
                <a:sym typeface="Arial"/>
              </a:rPr>
              <a:t>“Our minds </a:t>
            </a:r>
            <a:r>
              <a:rPr b="1" i="0" lang="en-US" sz="1200" u="none" cap="none" strike="noStrike">
                <a:latin typeface="Arial"/>
                <a:ea typeface="Arial"/>
                <a:cs typeface="Arial"/>
                <a:sym typeface="Arial"/>
              </a:rPr>
              <a:t>tend to do both things at the same time, open-close</a:t>
            </a:r>
            <a:r>
              <a:rPr b="0" i="0" lang="en-US" sz="1200" u="none" cap="none" strike="noStrike">
                <a:latin typeface="Arial"/>
                <a:ea typeface="Arial"/>
                <a:cs typeface="Arial"/>
                <a:sym typeface="Arial"/>
              </a:rPr>
              <a:t>, open-close… </a:t>
            </a:r>
            <a:endParaRPr/>
          </a:p>
          <a:p>
            <a:pPr indent="-110836" lvl="0" marL="110836" marR="0" rtl="0" algn="l">
              <a:lnSpc>
                <a:spcPct val="116999"/>
              </a:lnSpc>
              <a:spcBef>
                <a:spcPts val="0"/>
              </a:spcBef>
              <a:spcAft>
                <a:spcPts val="0"/>
              </a:spcAft>
              <a:buSzPts val="900"/>
              <a:buFont typeface="Arial"/>
              <a:buChar char="•"/>
            </a:pPr>
            <a:r>
              <a:rPr b="0" i="0" lang="en-US" sz="1200" u="none" cap="none" strike="noStrike">
                <a:latin typeface="Arial"/>
                <a:ea typeface="Arial"/>
                <a:cs typeface="Arial"/>
                <a:sym typeface="Arial"/>
              </a:rPr>
              <a:t>so we don’t have enough space to open up, </a:t>
            </a:r>
            <a:r>
              <a:rPr b="1" i="0" lang="en-US" sz="1200" u="none" cap="none" strike="noStrike">
                <a:latin typeface="Arial"/>
                <a:ea typeface="Arial"/>
                <a:cs typeface="Arial"/>
                <a:sym typeface="Arial"/>
              </a:rPr>
              <a:t>we self-censor ourselves either consciously or unconsciously</a:t>
            </a:r>
            <a:r>
              <a:rPr b="0" i="0" lang="en-US" sz="1200" u="none" cap="none" strike="noStrike">
                <a:latin typeface="Arial"/>
                <a:ea typeface="Arial"/>
                <a:cs typeface="Arial"/>
                <a:sym typeface="Arial"/>
              </a:rPr>
              <a:t>. </a:t>
            </a:r>
            <a:endParaRPr/>
          </a:p>
          <a:p>
            <a:pPr indent="-110836" lvl="0" marL="110836" marR="0" rtl="0" algn="l">
              <a:lnSpc>
                <a:spcPct val="116999"/>
              </a:lnSpc>
              <a:spcBef>
                <a:spcPts val="0"/>
              </a:spcBef>
              <a:spcAft>
                <a:spcPts val="0"/>
              </a:spcAft>
              <a:buSzPts val="900"/>
              <a:buFont typeface="Arial"/>
              <a:buChar char="•"/>
            </a:pPr>
            <a:r>
              <a:rPr b="0" i="0" lang="en-US" sz="1200" u="none" cap="none" strike="noStrike">
                <a:latin typeface="Arial"/>
                <a:ea typeface="Arial"/>
                <a:cs typeface="Arial"/>
                <a:sym typeface="Arial"/>
              </a:rPr>
              <a:t>So the idea here is to become aware of this and </a:t>
            </a:r>
            <a:r>
              <a:rPr b="1" i="0" lang="en-US" sz="1200" u="none" cap="none" strike="noStrike">
                <a:latin typeface="Arial"/>
                <a:ea typeface="Arial"/>
                <a:cs typeface="Arial"/>
                <a:sym typeface="Arial"/>
              </a:rPr>
              <a:t>gradually make the effort</a:t>
            </a:r>
            <a:r>
              <a:rPr b="0" i="0" lang="en-US" sz="1200" u="none" cap="none" strike="noStrike">
                <a:latin typeface="Arial"/>
                <a:ea typeface="Arial"/>
                <a:cs typeface="Arial"/>
                <a:sym typeface="Arial"/>
              </a:rPr>
              <a:t> to defer judgment about our own and other people’s proposals.”</a:t>
            </a:r>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77" name="Shape 1077"/>
        <p:cNvGrpSpPr/>
        <p:nvPr/>
      </p:nvGrpSpPr>
      <p:grpSpPr>
        <a:xfrm>
          <a:off x="0" y="0"/>
          <a:ext cx="0" cy="0"/>
          <a:chOff x="0" y="0"/>
          <a:chExt cx="0" cy="0"/>
        </a:xfrm>
      </p:grpSpPr>
      <p:sp>
        <p:nvSpPr>
          <p:cNvPr id="1078" name="Google Shape;1078;p7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079" name="Google Shape;1079;p74: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16999"/>
              </a:lnSpc>
              <a:spcBef>
                <a:spcPts val="0"/>
              </a:spcBef>
              <a:spcAft>
                <a:spcPts val="0"/>
              </a:spcAft>
              <a:buNone/>
            </a:pPr>
            <a:r>
              <a:rPr b="1" i="0" lang="en-US" sz="1800" u="none" cap="none" strike="noStrike">
                <a:latin typeface="Arial"/>
                <a:ea typeface="Arial"/>
                <a:cs typeface="Arial"/>
                <a:sym typeface="Arial"/>
              </a:rPr>
              <a:t>6/16	 GOLDEN RULES FOR CREATING AS A TEAM / Overview of Golden Rules (20’)</a:t>
            </a:r>
            <a:endParaRPr/>
          </a:p>
          <a:p>
            <a:pPr indent="0" lvl="0" marL="0" marR="0" rtl="0" algn="l">
              <a:lnSpc>
                <a:spcPct val="116999"/>
              </a:lnSpc>
              <a:spcBef>
                <a:spcPts val="0"/>
              </a:spcBef>
              <a:spcAft>
                <a:spcPts val="0"/>
              </a:spcAft>
              <a:buNone/>
            </a:pPr>
            <a:r>
              <a:t/>
            </a:r>
            <a:endParaRPr b="1" i="0" sz="1800" u="none" cap="none" strike="noStrike">
              <a:latin typeface="Arial"/>
              <a:ea typeface="Arial"/>
              <a:cs typeface="Arial"/>
              <a:sym typeface="Arial"/>
            </a:endParaRPr>
          </a:p>
          <a:p>
            <a:pPr indent="0" lvl="0" marL="0" marR="0" rtl="0" algn="l">
              <a:lnSpc>
                <a:spcPct val="116999"/>
              </a:lnSpc>
              <a:spcBef>
                <a:spcPts val="0"/>
              </a:spcBef>
              <a:spcAft>
                <a:spcPts val="0"/>
              </a:spcAft>
              <a:buNone/>
            </a:pPr>
            <a:r>
              <a:rPr b="0" i="0" lang="en-US" sz="1200" u="none" cap="none" strike="noStrike">
                <a:latin typeface="Arial"/>
                <a:ea typeface="Arial"/>
                <a:cs typeface="Arial"/>
                <a:sym typeface="Arial"/>
              </a:rPr>
              <a:t>[I make them do a divergence, I note their ideas on a flipchart but </a:t>
            </a:r>
            <a:r>
              <a:rPr b="1" i="0" lang="en-US" sz="1200" u="none" cap="none" strike="noStrike">
                <a:latin typeface="Arial"/>
                <a:ea typeface="Arial"/>
                <a:cs typeface="Arial"/>
                <a:sym typeface="Arial"/>
              </a:rPr>
              <a:t>I ABSOLUTELY DON’T respect any of the rules of divergence</a:t>
            </a:r>
            <a:r>
              <a:rPr b="0" i="0" lang="en-US" sz="1200" u="none" cap="none" strike="noStrike">
                <a:latin typeface="Arial"/>
                <a:ea typeface="Arial"/>
                <a:cs typeface="Arial"/>
                <a:sym typeface="Arial"/>
              </a:rPr>
              <a:t>. I express judgments about what they say, I DON’T write down everything they say, I make killer statements…</a:t>
            </a:r>
            <a:endParaRPr/>
          </a:p>
          <a:p>
            <a:pPr indent="0" lvl="0" marL="0" marR="0" rtl="0" algn="l">
              <a:lnSpc>
                <a:spcPct val="116999"/>
              </a:lnSpc>
              <a:spcBef>
                <a:spcPts val="0"/>
              </a:spcBef>
              <a:spcAft>
                <a:spcPts val="0"/>
              </a:spcAft>
              <a:buNone/>
            </a:pPr>
            <a:r>
              <a:rPr b="0" i="0" lang="en-US" sz="1200" u="none" cap="none" strike="noStrike">
                <a:latin typeface="Arial"/>
                <a:ea typeface="Arial"/>
                <a:cs typeface="Arial"/>
                <a:sym typeface="Arial"/>
              </a:rPr>
              <a:t>I try </a:t>
            </a:r>
            <a:r>
              <a:rPr b="1" i="0" lang="en-US" sz="1200" u="none" cap="none" strike="noStrike">
                <a:latin typeface="Arial"/>
                <a:ea typeface="Arial"/>
                <a:cs typeface="Arial"/>
                <a:sym typeface="Arial"/>
              </a:rPr>
              <a:t>to keep up the pressure until some of the participants start to criticize me</a:t>
            </a:r>
            <a:r>
              <a:rPr b="0" i="0" lang="en-US" sz="1200" u="none" cap="none" strike="noStrike">
                <a:latin typeface="Arial"/>
                <a:ea typeface="Arial"/>
                <a:cs typeface="Arial"/>
                <a:sym typeface="Arial"/>
              </a:rPr>
              <a:t>.</a:t>
            </a:r>
            <a:endParaRPr/>
          </a:p>
          <a:p>
            <a:pPr indent="0" lvl="0" marL="0" marR="0" rtl="0" algn="l">
              <a:lnSpc>
                <a:spcPct val="116999"/>
              </a:lnSpc>
              <a:spcBef>
                <a:spcPts val="0"/>
              </a:spcBef>
              <a:spcAft>
                <a:spcPts val="0"/>
              </a:spcAft>
              <a:buNone/>
            </a:pPr>
            <a:r>
              <a:rPr b="0" i="0" lang="en-US" sz="1200" u="none" cap="none" strike="noStrike">
                <a:latin typeface="Arial"/>
                <a:ea typeface="Arial"/>
                <a:cs typeface="Arial"/>
                <a:sym typeface="Arial"/>
              </a:rPr>
              <a:t>And that’s when I stop and explain that I did exactly what you should never do.]</a:t>
            </a:r>
            <a:endParaRPr/>
          </a:p>
          <a:p>
            <a:pPr indent="0" lvl="0" marL="0" marR="0" rtl="0" algn="l">
              <a:lnSpc>
                <a:spcPct val="116999"/>
              </a:lnSpc>
              <a:spcBef>
                <a:spcPts val="0"/>
              </a:spcBef>
              <a:spcAft>
                <a:spcPts val="0"/>
              </a:spcAft>
              <a:buNone/>
            </a:pPr>
            <a:r>
              <a:rPr b="0" i="0" lang="en-US" sz="1200" u="none" cap="none" strike="noStrike">
                <a:latin typeface="Arial"/>
                <a:ea typeface="Arial"/>
                <a:cs typeface="Arial"/>
                <a:sym typeface="Arial"/>
              </a:rPr>
              <a:t>“OK, </a:t>
            </a:r>
            <a:r>
              <a:rPr b="1" i="0" lang="en-US" sz="1200" u="none" cap="none" strike="noStrike">
                <a:latin typeface="Arial"/>
                <a:ea typeface="Arial"/>
                <a:cs typeface="Arial"/>
                <a:sym typeface="Arial"/>
              </a:rPr>
              <a:t>so what did I do that doesn’t work?</a:t>
            </a:r>
            <a:r>
              <a:rPr b="0" i="0" lang="en-US" sz="1200" u="none" cap="none" strike="noStrike">
                <a:latin typeface="Arial"/>
                <a:ea typeface="Arial"/>
                <a:cs typeface="Arial"/>
                <a:sym typeface="Arial"/>
              </a:rPr>
              <a:t> What is it you shouldn’t do for a good divergence? ”</a:t>
            </a:r>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82" name="Shape 1082"/>
        <p:cNvGrpSpPr/>
        <p:nvPr/>
      </p:nvGrpSpPr>
      <p:grpSpPr>
        <a:xfrm>
          <a:off x="0" y="0"/>
          <a:ext cx="0" cy="0"/>
          <a:chOff x="0" y="0"/>
          <a:chExt cx="0" cy="0"/>
        </a:xfrm>
      </p:grpSpPr>
      <p:sp>
        <p:nvSpPr>
          <p:cNvPr id="1083" name="Google Shape;1083;p7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084" name="Google Shape;1084;p75: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16999"/>
              </a:lnSpc>
              <a:spcBef>
                <a:spcPts val="0"/>
              </a:spcBef>
              <a:spcAft>
                <a:spcPts val="0"/>
              </a:spcAft>
              <a:buNone/>
            </a:pPr>
            <a:r>
              <a:rPr b="1" i="0" lang="en-US" sz="1800" u="none" cap="none" strike="noStrike">
                <a:latin typeface="Arial"/>
                <a:ea typeface="Arial"/>
                <a:cs typeface="Arial"/>
                <a:sym typeface="Arial"/>
              </a:rPr>
              <a:t>7/16	 GOLDEN RULES FOR CREATING AS A TEAM / Overview of Golden Rules (20’)</a:t>
            </a:r>
            <a:endParaRPr/>
          </a:p>
          <a:p>
            <a:pPr indent="0" lvl="0" marL="0" marR="0" rtl="0" algn="l">
              <a:lnSpc>
                <a:spcPct val="116999"/>
              </a:lnSpc>
              <a:spcBef>
                <a:spcPts val="0"/>
              </a:spcBef>
              <a:spcAft>
                <a:spcPts val="0"/>
              </a:spcAft>
              <a:buNone/>
            </a:pPr>
            <a:r>
              <a:t/>
            </a:r>
            <a:endParaRPr b="1" i="0" sz="1800" u="none" cap="none" strike="noStrike">
              <a:latin typeface="Arial"/>
              <a:ea typeface="Arial"/>
              <a:cs typeface="Arial"/>
              <a:sym typeface="Arial"/>
            </a:endParaRPr>
          </a:p>
          <a:p>
            <a:pPr indent="0" lvl="0" marL="0" marR="0" rtl="0" algn="l">
              <a:lnSpc>
                <a:spcPct val="116999"/>
              </a:lnSpc>
              <a:spcBef>
                <a:spcPts val="0"/>
              </a:spcBef>
              <a:spcAft>
                <a:spcPts val="0"/>
              </a:spcAft>
              <a:buNone/>
            </a:pPr>
            <a:r>
              <a:rPr b="0" i="0" lang="en-US" sz="1200" u="none" cap="none" strike="noStrike">
                <a:latin typeface="Arial"/>
                <a:ea typeface="Arial"/>
                <a:cs typeface="Arial"/>
                <a:sym typeface="Arial"/>
              </a:rPr>
              <a:t>“Do you know any killer phrases? You’re bound to have heard some sometimes…” </a:t>
            </a:r>
            <a:endParaRPr/>
          </a:p>
          <a:p>
            <a:pPr indent="0" lvl="0" marL="0" marR="0" rtl="0" algn="l">
              <a:lnSpc>
                <a:spcPct val="116999"/>
              </a:lnSpc>
              <a:spcBef>
                <a:spcPts val="0"/>
              </a:spcBef>
              <a:spcAft>
                <a:spcPts val="0"/>
              </a:spcAft>
              <a:buNone/>
            </a:pPr>
            <a:r>
              <a:rPr b="0" i="0" lang="en-US" sz="1200" u="none" cap="none" strike="noStrike">
                <a:latin typeface="Arial"/>
                <a:ea typeface="Arial"/>
                <a:cs typeface="Arial"/>
                <a:sym typeface="Arial"/>
              </a:rPr>
              <a:t>[I say all this </a:t>
            </a:r>
            <a:r>
              <a:rPr b="1" i="0" lang="en-US" sz="1200" u="none" cap="none" strike="noStrike">
                <a:latin typeface="Arial"/>
                <a:ea typeface="Arial"/>
                <a:cs typeface="Arial"/>
                <a:sym typeface="Arial"/>
              </a:rPr>
              <a:t>with humor</a:t>
            </a:r>
            <a:r>
              <a:rPr b="0" i="0" lang="en-US" sz="1200" u="none" cap="none" strike="noStrike">
                <a:latin typeface="Arial"/>
                <a:ea typeface="Arial"/>
                <a:cs typeface="Arial"/>
                <a:sym typeface="Arial"/>
              </a:rPr>
              <a:t>. I invite them to say more phrases. I propose some. I don’t write them down, we only say them.]</a:t>
            </a:r>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89" name="Shape 1089"/>
        <p:cNvGrpSpPr/>
        <p:nvPr/>
      </p:nvGrpSpPr>
      <p:grpSpPr>
        <a:xfrm>
          <a:off x="0" y="0"/>
          <a:ext cx="0" cy="0"/>
          <a:chOff x="0" y="0"/>
          <a:chExt cx="0" cy="0"/>
        </a:xfrm>
      </p:grpSpPr>
      <p:sp>
        <p:nvSpPr>
          <p:cNvPr id="1090" name="Google Shape;1090;p7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091" name="Google Shape;1091;p76: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16999"/>
              </a:lnSpc>
              <a:spcBef>
                <a:spcPts val="0"/>
              </a:spcBef>
              <a:spcAft>
                <a:spcPts val="0"/>
              </a:spcAft>
              <a:buNone/>
            </a:pPr>
            <a:r>
              <a:rPr b="1" i="0" lang="en-US" sz="1800" u="none" cap="none" strike="noStrike">
                <a:latin typeface="Arial"/>
                <a:ea typeface="Arial"/>
                <a:cs typeface="Arial"/>
                <a:sym typeface="Arial"/>
              </a:rPr>
              <a:t>8/16	 GOLDEN RULES FOR CREATING AS A TEAM / Overview of Golden Rules (20’)</a:t>
            </a:r>
            <a:endParaRPr/>
          </a:p>
          <a:p>
            <a:pPr indent="0" lvl="0" marL="0" marR="0" rtl="0" algn="l">
              <a:lnSpc>
                <a:spcPct val="116999"/>
              </a:lnSpc>
              <a:spcBef>
                <a:spcPts val="0"/>
              </a:spcBef>
              <a:spcAft>
                <a:spcPts val="0"/>
              </a:spcAft>
              <a:buNone/>
            </a:pPr>
            <a:r>
              <a:t/>
            </a:r>
            <a:endParaRPr b="1" i="0" sz="1800" u="none" cap="none" strike="noStrike">
              <a:latin typeface="Arial"/>
              <a:ea typeface="Arial"/>
              <a:cs typeface="Arial"/>
              <a:sym typeface="Arial"/>
            </a:endParaRPr>
          </a:p>
          <a:p>
            <a:pPr indent="0" lvl="0" marL="0" marR="0" rtl="0" algn="l">
              <a:lnSpc>
                <a:spcPct val="116999"/>
              </a:lnSpc>
              <a:spcBef>
                <a:spcPts val="0"/>
              </a:spcBef>
              <a:spcAft>
                <a:spcPts val="0"/>
              </a:spcAft>
              <a:buNone/>
            </a:pPr>
            <a:r>
              <a:rPr b="0" i="0" lang="en-US" sz="1200" u="none" cap="none" strike="noStrike">
                <a:latin typeface="Arial"/>
                <a:ea typeface="Arial"/>
                <a:cs typeface="Arial"/>
                <a:sym typeface="Arial"/>
              </a:rPr>
              <a:t>Killer phrases break the flow of the creative process for everyone and for the team. They’re useless and damaging at moments of diversions.</a:t>
            </a:r>
            <a:endParaRPr/>
          </a:p>
          <a:p>
            <a:pPr indent="0" lvl="0" marL="0" marR="0" rtl="0" algn="l">
              <a:lnSpc>
                <a:spcPct val="116999"/>
              </a:lnSpc>
              <a:spcBef>
                <a:spcPts val="0"/>
              </a:spcBef>
              <a:spcAft>
                <a:spcPts val="0"/>
              </a:spcAft>
              <a:buNone/>
            </a:pPr>
            <a:r>
              <a:t/>
            </a:r>
            <a:endParaRPr b="0" i="0" sz="1200" u="none" cap="none" strike="noStrike">
              <a:latin typeface="Arial"/>
              <a:ea typeface="Arial"/>
              <a:cs typeface="Arial"/>
              <a:sym typeface="Arial"/>
            </a:endParaRPr>
          </a:p>
          <a:p>
            <a:pPr indent="0" lvl="0" marL="0" marR="0" rtl="0" algn="l">
              <a:lnSpc>
                <a:spcPct val="116999"/>
              </a:lnSpc>
              <a:spcBef>
                <a:spcPts val="0"/>
              </a:spcBef>
              <a:spcAft>
                <a:spcPts val="0"/>
              </a:spcAft>
              <a:buNone/>
            </a:pPr>
            <a:r>
              <a:rPr b="0" i="0" lang="en-US" sz="1200" u="none" cap="none" strike="noStrike">
                <a:latin typeface="Arial"/>
                <a:ea typeface="Arial"/>
                <a:cs typeface="Arial"/>
                <a:sym typeface="Arial"/>
              </a:rPr>
              <a:t>“Here are some more examples in case we’ve forgotten.”</a:t>
            </a:r>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99" name="Shape 1099"/>
        <p:cNvGrpSpPr/>
        <p:nvPr/>
      </p:nvGrpSpPr>
      <p:grpSpPr>
        <a:xfrm>
          <a:off x="0" y="0"/>
          <a:ext cx="0" cy="0"/>
          <a:chOff x="0" y="0"/>
          <a:chExt cx="0" cy="0"/>
        </a:xfrm>
      </p:grpSpPr>
      <p:sp>
        <p:nvSpPr>
          <p:cNvPr id="1100" name="Google Shape;1100;p7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101" name="Google Shape;1101;p70: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16999"/>
              </a:lnSpc>
              <a:spcBef>
                <a:spcPts val="0"/>
              </a:spcBef>
              <a:spcAft>
                <a:spcPts val="0"/>
              </a:spcAft>
              <a:buNone/>
            </a:pPr>
            <a:r>
              <a:rPr b="1" i="0" lang="en-US" sz="1800" u="none" cap="none" strike="noStrike">
                <a:latin typeface="Arial"/>
                <a:ea typeface="Arial"/>
                <a:cs typeface="Arial"/>
                <a:sym typeface="Arial"/>
              </a:rPr>
              <a:t>2/16	 GOLDEN RULES FOR CREATING AS A TEAM / Overview of Golden Rules (20’)</a:t>
            </a:r>
            <a:endParaRPr/>
          </a:p>
          <a:p>
            <a:pPr indent="0" lvl="0" marL="0" marR="0" rtl="0" algn="l">
              <a:lnSpc>
                <a:spcPct val="116999"/>
              </a:lnSpc>
              <a:spcBef>
                <a:spcPts val="0"/>
              </a:spcBef>
              <a:spcAft>
                <a:spcPts val="0"/>
              </a:spcAft>
              <a:buNone/>
            </a:pPr>
            <a:r>
              <a:t/>
            </a:r>
            <a:endParaRPr b="1" i="0" sz="1800" u="none" cap="none" strike="noStrike">
              <a:latin typeface="Arial"/>
              <a:ea typeface="Arial"/>
              <a:cs typeface="Arial"/>
              <a:sym typeface="Arial"/>
            </a:endParaRPr>
          </a:p>
          <a:p>
            <a:pPr indent="0" lvl="0" marL="0" marR="0" rtl="0" algn="l">
              <a:lnSpc>
                <a:spcPct val="116999"/>
              </a:lnSpc>
              <a:spcBef>
                <a:spcPts val="0"/>
              </a:spcBef>
              <a:spcAft>
                <a:spcPts val="0"/>
              </a:spcAft>
              <a:buNone/>
            </a:pPr>
            <a:r>
              <a:rPr b="0" i="0" lang="en-US" sz="1200" u="none" cap="none" strike="noStrike">
                <a:latin typeface="Arial"/>
                <a:ea typeface="Arial"/>
                <a:cs typeface="Arial"/>
                <a:sym typeface="Arial"/>
              </a:rPr>
              <a:t>“Even </a:t>
            </a:r>
            <a:r>
              <a:rPr b="1" i="0" lang="en-US" sz="1200" u="none" cap="none" strike="noStrike">
                <a:latin typeface="Arial"/>
                <a:ea typeface="Arial"/>
                <a:cs typeface="Arial"/>
                <a:sym typeface="Arial"/>
              </a:rPr>
              <a:t>if I don’t like an idea</a:t>
            </a:r>
            <a:r>
              <a:rPr b="0" i="0" lang="en-US" sz="1200" u="none" cap="none" strike="noStrike">
                <a:latin typeface="Arial"/>
                <a:ea typeface="Arial"/>
                <a:cs typeface="Arial"/>
                <a:sym typeface="Arial"/>
              </a:rPr>
              <a:t>, perfect, we write it down, and building on that idea… I say the opposite. </a:t>
            </a:r>
            <a:endParaRPr/>
          </a:p>
          <a:p>
            <a:pPr indent="0" lvl="0" marL="0" marR="0" rtl="0" algn="l">
              <a:lnSpc>
                <a:spcPct val="116999"/>
              </a:lnSpc>
              <a:spcBef>
                <a:spcPts val="0"/>
              </a:spcBef>
              <a:spcAft>
                <a:spcPts val="0"/>
              </a:spcAft>
              <a:buNone/>
            </a:pPr>
            <a:r>
              <a:rPr b="0" i="0" lang="en-US" sz="1200" u="none" cap="none" strike="noStrike">
                <a:latin typeface="Arial"/>
                <a:ea typeface="Arial"/>
                <a:cs typeface="Arial"/>
                <a:sym typeface="Arial"/>
              </a:rPr>
              <a:t>And</a:t>
            </a:r>
            <a:r>
              <a:rPr b="1" i="0" lang="en-US" sz="1200" u="none" cap="none" strike="noStrike">
                <a:latin typeface="Arial"/>
                <a:ea typeface="Arial"/>
                <a:cs typeface="Arial"/>
                <a:sym typeface="Arial"/>
              </a:rPr>
              <a:t> crazy ideas</a:t>
            </a:r>
            <a:r>
              <a:rPr b="0" i="0" lang="en-US" sz="1200" u="none" cap="none" strike="noStrike">
                <a:latin typeface="Arial"/>
                <a:ea typeface="Arial"/>
                <a:cs typeface="Arial"/>
                <a:sym typeface="Arial"/>
              </a:rPr>
              <a:t> are also very good for building on…”</a:t>
            </a:r>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06" name="Shape 1106"/>
        <p:cNvGrpSpPr/>
        <p:nvPr/>
      </p:nvGrpSpPr>
      <p:grpSpPr>
        <a:xfrm>
          <a:off x="0" y="0"/>
          <a:ext cx="0" cy="0"/>
          <a:chOff x="0" y="0"/>
          <a:chExt cx="0" cy="0"/>
        </a:xfrm>
      </p:grpSpPr>
      <p:sp>
        <p:nvSpPr>
          <p:cNvPr id="1107" name="Google Shape;1107;p8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108" name="Google Shape;1108;p80: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16999"/>
              </a:lnSpc>
              <a:spcBef>
                <a:spcPts val="0"/>
              </a:spcBef>
              <a:spcAft>
                <a:spcPts val="0"/>
              </a:spcAft>
              <a:buNone/>
            </a:pPr>
            <a:r>
              <a:rPr b="1" i="0" lang="en-US" sz="1800" u="none" cap="none" strike="noStrike">
                <a:latin typeface="Arial"/>
                <a:ea typeface="Arial"/>
                <a:cs typeface="Arial"/>
                <a:sym typeface="Arial"/>
              </a:rPr>
              <a:t>12/16	 GOLDEN RULES FOR CREATING AS A TEAM / Overview of Golden Rules (20’)</a:t>
            </a:r>
            <a:endParaRPr/>
          </a:p>
          <a:p>
            <a:pPr indent="-62344" lvl="0" marL="148070" marR="0" rtl="0" algn="l">
              <a:lnSpc>
                <a:spcPct val="116999"/>
              </a:lnSpc>
              <a:spcBef>
                <a:spcPts val="0"/>
              </a:spcBef>
              <a:spcAft>
                <a:spcPts val="0"/>
              </a:spcAft>
              <a:buSzPts val="1350"/>
              <a:buFont typeface="Arial"/>
              <a:buNone/>
            </a:pPr>
            <a:r>
              <a:t/>
            </a:r>
            <a:endParaRPr b="1" i="0" sz="1800" u="none" cap="none" strike="noStrike">
              <a:latin typeface="Arial"/>
              <a:ea typeface="Arial"/>
              <a:cs typeface="Arial"/>
              <a:sym typeface="Arial"/>
            </a:endParaRPr>
          </a:p>
          <a:p>
            <a:pPr indent="-148070" lvl="0" marL="148070" marR="0" rtl="0" algn="l">
              <a:lnSpc>
                <a:spcPct val="116999"/>
              </a:lnSpc>
              <a:spcBef>
                <a:spcPts val="0"/>
              </a:spcBef>
              <a:spcAft>
                <a:spcPts val="0"/>
              </a:spcAft>
              <a:buSzPts val="900"/>
              <a:buFont typeface="Arial"/>
              <a:buChar char="•"/>
            </a:pPr>
            <a:r>
              <a:rPr b="0" i="0" lang="en-US" sz="1200" u="none" cap="none" strike="noStrike">
                <a:latin typeface="Arial"/>
                <a:ea typeface="Arial"/>
                <a:cs typeface="Arial"/>
                <a:sym typeface="Arial"/>
              </a:rPr>
              <a:t>“The idea is for us to be able to </a:t>
            </a:r>
            <a:r>
              <a:rPr b="1" i="0" lang="en-US" sz="1200" u="none" cap="none" strike="noStrike">
                <a:latin typeface="Arial"/>
                <a:ea typeface="Arial"/>
                <a:cs typeface="Arial"/>
                <a:sym typeface="Arial"/>
              </a:rPr>
              <a:t>achieve a creative flow</a:t>
            </a:r>
            <a:r>
              <a:rPr b="0" i="0" lang="en-US" sz="1200" u="none" cap="none" strike="noStrike">
                <a:latin typeface="Arial"/>
                <a:ea typeface="Arial"/>
                <a:cs typeface="Arial"/>
                <a:sym typeface="Arial"/>
              </a:rPr>
              <a:t>. </a:t>
            </a:r>
            <a:endParaRPr/>
          </a:p>
          <a:p>
            <a:pPr indent="-148070" lvl="0" marL="148070" marR="0" rtl="0" algn="l">
              <a:lnSpc>
                <a:spcPct val="116999"/>
              </a:lnSpc>
              <a:spcBef>
                <a:spcPts val="0"/>
              </a:spcBef>
              <a:spcAft>
                <a:spcPts val="0"/>
              </a:spcAft>
              <a:buSzPts val="900"/>
              <a:buFont typeface="Arial"/>
              <a:buChar char="•"/>
            </a:pPr>
            <a:r>
              <a:rPr b="0" i="0" lang="en-US" sz="1200" u="none" cap="none" strike="noStrike">
                <a:latin typeface="Arial"/>
                <a:ea typeface="Arial"/>
                <a:cs typeface="Arial"/>
                <a:sym typeface="Arial"/>
              </a:rPr>
              <a:t>If I fall in love with my idea, </a:t>
            </a:r>
            <a:r>
              <a:rPr b="1" i="0" lang="en-US" sz="1200" u="none" cap="none" strike="noStrike">
                <a:latin typeface="Arial"/>
                <a:ea typeface="Arial"/>
                <a:cs typeface="Arial"/>
                <a:sym typeface="Arial"/>
              </a:rPr>
              <a:t>I’m interrupting </a:t>
            </a:r>
            <a:r>
              <a:rPr b="0" i="0" lang="en-US" sz="1200" u="none" cap="none" strike="noStrike">
                <a:latin typeface="Arial"/>
                <a:ea typeface="Arial"/>
                <a:cs typeface="Arial"/>
                <a:sym typeface="Arial"/>
              </a:rPr>
              <a:t>this flow and preventing myself and the others from advancing. </a:t>
            </a:r>
            <a:endParaRPr/>
          </a:p>
          <a:p>
            <a:pPr indent="-148070" lvl="0" marL="148070" marR="0" rtl="0" algn="l">
              <a:lnSpc>
                <a:spcPct val="116999"/>
              </a:lnSpc>
              <a:spcBef>
                <a:spcPts val="0"/>
              </a:spcBef>
              <a:spcAft>
                <a:spcPts val="0"/>
              </a:spcAft>
              <a:buSzPts val="900"/>
              <a:buFont typeface="Arial"/>
              <a:buChar char="•"/>
            </a:pPr>
            <a:r>
              <a:rPr b="0" i="0" lang="en-US" sz="1200" u="none" cap="none" strike="noStrike">
                <a:latin typeface="Arial"/>
                <a:ea typeface="Arial"/>
                <a:cs typeface="Arial"/>
                <a:sym typeface="Arial"/>
              </a:rPr>
              <a:t>If </a:t>
            </a:r>
            <a:r>
              <a:rPr b="1" i="0" lang="en-US" sz="1200" u="none" cap="none" strike="noStrike">
                <a:latin typeface="Arial"/>
                <a:ea typeface="Arial"/>
                <a:cs typeface="Arial"/>
                <a:sym typeface="Arial"/>
              </a:rPr>
              <a:t>each one of us tries to identify when this is happening to them</a:t>
            </a:r>
            <a:r>
              <a:rPr b="0" i="0" lang="en-US" sz="1200" u="none" cap="none" strike="noStrike">
                <a:latin typeface="Arial"/>
                <a:ea typeface="Arial"/>
                <a:cs typeface="Arial"/>
                <a:sym typeface="Arial"/>
              </a:rPr>
              <a:t>, this is a luxury which means we can really move ahead…”</a:t>
            </a:r>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13" name="Shape 1113"/>
        <p:cNvGrpSpPr/>
        <p:nvPr/>
      </p:nvGrpSpPr>
      <p:grpSpPr>
        <a:xfrm>
          <a:off x="0" y="0"/>
          <a:ext cx="0" cy="0"/>
          <a:chOff x="0" y="0"/>
          <a:chExt cx="0" cy="0"/>
        </a:xfrm>
      </p:grpSpPr>
      <p:sp>
        <p:nvSpPr>
          <p:cNvPr id="1114" name="Google Shape;1114;p7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115" name="Google Shape;1115;p71: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16999"/>
              </a:lnSpc>
              <a:spcBef>
                <a:spcPts val="0"/>
              </a:spcBef>
              <a:spcAft>
                <a:spcPts val="0"/>
              </a:spcAft>
              <a:buNone/>
            </a:pPr>
            <a:r>
              <a:rPr b="1" i="0" lang="en-US" sz="1800" u="none" cap="none" strike="noStrike">
                <a:latin typeface="Arial"/>
                <a:ea typeface="Arial"/>
                <a:cs typeface="Arial"/>
                <a:sym typeface="Arial"/>
              </a:rPr>
              <a:t>3/16 GOLDEN RULES FOR CREATING AS A TEAM / Overview of Golden Rules (20’)</a:t>
            </a:r>
            <a:endParaRPr/>
          </a:p>
          <a:p>
            <a:pPr indent="-62344" lvl="0" marL="148070" marR="0" rtl="0" algn="l">
              <a:lnSpc>
                <a:spcPct val="116999"/>
              </a:lnSpc>
              <a:spcBef>
                <a:spcPts val="0"/>
              </a:spcBef>
              <a:spcAft>
                <a:spcPts val="0"/>
              </a:spcAft>
              <a:buSzPts val="1350"/>
              <a:buFont typeface="Arial"/>
              <a:buNone/>
            </a:pPr>
            <a:r>
              <a:t/>
            </a:r>
            <a:endParaRPr b="1" i="0" sz="1800" u="none" cap="none" strike="noStrike">
              <a:latin typeface="Arial"/>
              <a:ea typeface="Arial"/>
              <a:cs typeface="Arial"/>
              <a:sym typeface="Arial"/>
            </a:endParaRPr>
          </a:p>
          <a:p>
            <a:pPr indent="-148070" lvl="0" marL="148070" marR="0" rtl="0" algn="l">
              <a:lnSpc>
                <a:spcPct val="116999"/>
              </a:lnSpc>
              <a:spcBef>
                <a:spcPts val="0"/>
              </a:spcBef>
              <a:spcAft>
                <a:spcPts val="0"/>
              </a:spcAft>
              <a:buSzPts val="900"/>
              <a:buFont typeface="Arial"/>
              <a:buChar char="•"/>
            </a:pPr>
            <a:r>
              <a:rPr b="0" i="0" lang="en-US" sz="1200" u="none" cap="none" strike="noStrike">
                <a:latin typeface="Arial"/>
                <a:ea typeface="Arial"/>
                <a:cs typeface="Arial"/>
                <a:sym typeface="Arial"/>
              </a:rPr>
              <a:t>We don’t want to miss anything our teammate’s saying.</a:t>
            </a:r>
            <a:endParaRPr/>
          </a:p>
          <a:p>
            <a:pPr indent="-148070" lvl="0" marL="148070" marR="0" rtl="0" algn="l">
              <a:lnSpc>
                <a:spcPct val="116999"/>
              </a:lnSpc>
              <a:spcBef>
                <a:spcPts val="0"/>
              </a:spcBef>
              <a:spcAft>
                <a:spcPts val="0"/>
              </a:spcAft>
              <a:buSzPts val="900"/>
              <a:buFont typeface="Arial"/>
              <a:buChar char="•"/>
            </a:pPr>
            <a:r>
              <a:rPr b="0" i="0" lang="en-US" sz="1200" u="none" cap="none" strike="noStrike">
                <a:latin typeface="Arial"/>
                <a:ea typeface="Arial"/>
                <a:cs typeface="Arial"/>
                <a:sym typeface="Arial"/>
              </a:rPr>
              <a:t>“</a:t>
            </a:r>
            <a:r>
              <a:rPr b="1" i="0" lang="en-US" sz="1200" u="none" cap="none" strike="noStrike">
                <a:latin typeface="Arial"/>
                <a:ea typeface="Arial"/>
                <a:cs typeface="Arial"/>
                <a:sym typeface="Arial"/>
              </a:rPr>
              <a:t>It’s not a matter of demanding silence</a:t>
            </a:r>
            <a:r>
              <a:rPr b="0" i="0" lang="en-US" sz="1200" u="none" cap="none" strike="noStrike">
                <a:latin typeface="Arial"/>
                <a:ea typeface="Arial"/>
                <a:cs typeface="Arial"/>
                <a:sym typeface="Arial"/>
              </a:rPr>
              <a:t>, but for everyone to </a:t>
            </a:r>
            <a:r>
              <a:rPr b="1" i="0" lang="en-US" sz="1200" u="none" cap="none" strike="noStrike">
                <a:latin typeface="Arial"/>
                <a:ea typeface="Arial"/>
                <a:cs typeface="Arial"/>
                <a:sym typeface="Arial"/>
              </a:rPr>
              <a:t>listen to each other</a:t>
            </a:r>
            <a:r>
              <a:rPr b="0" i="0" lang="en-US" sz="1200" u="none" cap="none" strike="noStrike">
                <a:latin typeface="Arial"/>
                <a:ea typeface="Arial"/>
                <a:cs typeface="Arial"/>
                <a:sym typeface="Arial"/>
              </a:rPr>
              <a:t>. </a:t>
            </a:r>
            <a:endParaRPr/>
          </a:p>
          <a:p>
            <a:pPr indent="-148070" lvl="0" marL="148070" marR="0" rtl="0" algn="l">
              <a:lnSpc>
                <a:spcPct val="116999"/>
              </a:lnSpc>
              <a:spcBef>
                <a:spcPts val="0"/>
              </a:spcBef>
              <a:spcAft>
                <a:spcPts val="0"/>
              </a:spcAft>
              <a:buSzPts val="900"/>
              <a:buFont typeface="Arial"/>
              <a:buChar char="•"/>
            </a:pPr>
            <a:r>
              <a:rPr b="0" i="0" lang="en-US" sz="1200" u="none" cap="none" strike="noStrike">
                <a:latin typeface="Arial"/>
                <a:ea typeface="Arial"/>
                <a:cs typeface="Arial"/>
                <a:sym typeface="Arial"/>
              </a:rPr>
              <a:t>Because </a:t>
            </a:r>
            <a:r>
              <a:rPr b="1" i="0" lang="en-US" sz="1200" u="none" cap="none" strike="noStrike">
                <a:latin typeface="Arial"/>
                <a:ea typeface="Arial"/>
                <a:cs typeface="Arial"/>
                <a:sym typeface="Arial"/>
              </a:rPr>
              <a:t>everyone</a:t>
            </a:r>
            <a:r>
              <a:rPr b="0" i="0" lang="en-US" sz="1200" u="none" cap="none" strike="noStrike">
                <a:latin typeface="Arial"/>
                <a:ea typeface="Arial"/>
                <a:cs typeface="Arial"/>
                <a:sym typeface="Arial"/>
              </a:rPr>
              <a:t> has something to contribute and we don’t want to miss it. </a:t>
            </a:r>
            <a:endParaRPr/>
          </a:p>
          <a:p>
            <a:pPr indent="-148070" lvl="0" marL="148070" marR="0" rtl="0" algn="l">
              <a:lnSpc>
                <a:spcPct val="116999"/>
              </a:lnSpc>
              <a:spcBef>
                <a:spcPts val="0"/>
              </a:spcBef>
              <a:spcAft>
                <a:spcPts val="0"/>
              </a:spcAft>
              <a:buSzPts val="900"/>
              <a:buFont typeface="Arial"/>
              <a:buChar char="•"/>
            </a:pPr>
            <a:r>
              <a:rPr b="0" i="0" lang="en-US" sz="1200" u="none" cap="none" strike="noStrike">
                <a:latin typeface="Arial"/>
                <a:ea typeface="Arial"/>
                <a:cs typeface="Arial"/>
                <a:sym typeface="Arial"/>
              </a:rPr>
              <a:t>And if some people find it harder to speak it’s important </a:t>
            </a:r>
            <a:r>
              <a:rPr b="1" i="0" lang="en-US" sz="1200" u="none" cap="none" strike="noStrike">
                <a:latin typeface="Arial"/>
                <a:ea typeface="Arial"/>
                <a:cs typeface="Arial"/>
                <a:sym typeface="Arial"/>
              </a:rPr>
              <a:t>not to interrupt them</a:t>
            </a:r>
            <a:r>
              <a:rPr b="0" i="0" lang="en-US" sz="1200" u="none" cap="none" strike="noStrike">
                <a:latin typeface="Arial"/>
                <a:ea typeface="Arial"/>
                <a:cs typeface="Arial"/>
                <a:sym typeface="Arial"/>
              </a:rPr>
              <a:t> </a:t>
            </a:r>
            <a:endParaRPr/>
          </a:p>
          <a:p>
            <a:pPr indent="-148070" lvl="0" marL="148070" marR="0" rtl="0" algn="l">
              <a:lnSpc>
                <a:spcPct val="116999"/>
              </a:lnSpc>
              <a:spcBef>
                <a:spcPts val="0"/>
              </a:spcBef>
              <a:spcAft>
                <a:spcPts val="0"/>
              </a:spcAft>
              <a:buSzPts val="900"/>
              <a:buFont typeface="Arial"/>
              <a:buChar char="•"/>
            </a:pPr>
            <a:r>
              <a:rPr b="0" i="0" lang="en-US" sz="1200" u="none" cap="none" strike="noStrike">
                <a:latin typeface="Arial"/>
                <a:ea typeface="Arial"/>
                <a:cs typeface="Arial"/>
                <a:sym typeface="Arial"/>
              </a:rPr>
              <a:t>and </a:t>
            </a:r>
            <a:r>
              <a:rPr b="1" i="0" lang="en-US" sz="1200" u="none" cap="none" strike="noStrike">
                <a:latin typeface="Arial"/>
                <a:ea typeface="Arial"/>
                <a:cs typeface="Arial"/>
                <a:sym typeface="Arial"/>
              </a:rPr>
              <a:t>to help each other</a:t>
            </a:r>
            <a:r>
              <a:rPr b="0" i="0" lang="en-US" sz="1200" u="none" cap="none" strike="noStrike">
                <a:latin typeface="Arial"/>
                <a:ea typeface="Arial"/>
                <a:cs typeface="Arial"/>
                <a:sym typeface="Arial"/>
              </a:rPr>
              <a:t> to pay closer </a:t>
            </a:r>
            <a:r>
              <a:rPr b="1" i="0" lang="en-US" sz="1200" u="none" cap="none" strike="noStrike">
                <a:latin typeface="Arial"/>
                <a:ea typeface="Arial"/>
                <a:cs typeface="Arial"/>
                <a:sym typeface="Arial"/>
              </a:rPr>
              <a:t>attention</a:t>
            </a:r>
            <a:r>
              <a:rPr b="0" i="0" lang="en-US" sz="1200" u="none" cap="none" strike="noStrike">
                <a:latin typeface="Arial"/>
                <a:ea typeface="Arial"/>
                <a:cs typeface="Arial"/>
                <a:sym typeface="Arial"/>
              </a:rPr>
              <a:t> to each other.”</a:t>
            </a:r>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20" name="Shape 1120"/>
        <p:cNvGrpSpPr/>
        <p:nvPr/>
      </p:nvGrpSpPr>
      <p:grpSpPr>
        <a:xfrm>
          <a:off x="0" y="0"/>
          <a:ext cx="0" cy="0"/>
          <a:chOff x="0" y="0"/>
          <a:chExt cx="0" cy="0"/>
        </a:xfrm>
      </p:grpSpPr>
      <p:sp>
        <p:nvSpPr>
          <p:cNvPr id="1121" name="Google Shape;1121;p7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122" name="Google Shape;1122;p72: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16999"/>
              </a:lnSpc>
              <a:spcBef>
                <a:spcPts val="0"/>
              </a:spcBef>
              <a:spcAft>
                <a:spcPts val="0"/>
              </a:spcAft>
              <a:buNone/>
            </a:pPr>
            <a:r>
              <a:rPr b="1" i="0" lang="en-US" sz="1800" u="none" cap="none" strike="noStrike">
                <a:latin typeface="Arial"/>
                <a:ea typeface="Arial"/>
                <a:cs typeface="Arial"/>
                <a:sym typeface="Arial"/>
              </a:rPr>
              <a:t>4/16	 GOLDEN RULES FOR CREATING AS A TEAM / Overview of Golden Rules (20’)</a:t>
            </a:r>
            <a:endParaRPr/>
          </a:p>
          <a:p>
            <a:pPr indent="0" lvl="0" marL="0" marR="0" rtl="0" algn="l">
              <a:lnSpc>
                <a:spcPct val="116999"/>
              </a:lnSpc>
              <a:spcBef>
                <a:spcPts val="0"/>
              </a:spcBef>
              <a:spcAft>
                <a:spcPts val="0"/>
              </a:spcAft>
              <a:buNone/>
            </a:pPr>
            <a:r>
              <a:t/>
            </a:r>
            <a:endParaRPr b="1" i="0" sz="1800" u="none" cap="none" strike="noStrike">
              <a:latin typeface="Arial"/>
              <a:ea typeface="Arial"/>
              <a:cs typeface="Arial"/>
              <a:sym typeface="Arial"/>
            </a:endParaRPr>
          </a:p>
          <a:p>
            <a:pPr indent="-148070" lvl="0" marL="148070" marR="0" rtl="0" algn="l">
              <a:lnSpc>
                <a:spcPct val="116999"/>
              </a:lnSpc>
              <a:spcBef>
                <a:spcPts val="0"/>
              </a:spcBef>
              <a:spcAft>
                <a:spcPts val="0"/>
              </a:spcAft>
              <a:buSzPts val="900"/>
              <a:buFont typeface="Arial"/>
              <a:buChar char="•"/>
            </a:pPr>
            <a:r>
              <a:rPr b="0" i="0" lang="en-US" sz="1200" u="none" cap="none" strike="noStrike">
                <a:latin typeface="Arial"/>
                <a:ea typeface="Arial"/>
                <a:cs typeface="Arial"/>
                <a:sym typeface="Arial"/>
              </a:rPr>
              <a:t>“Just in case we come back tomorrow and we don’t understand </a:t>
            </a:r>
            <a:r>
              <a:rPr b="1" i="0" lang="en-US" sz="1200" u="none" cap="none" strike="noStrike">
                <a:latin typeface="Arial"/>
                <a:ea typeface="Arial"/>
                <a:cs typeface="Arial"/>
                <a:sym typeface="Arial"/>
              </a:rPr>
              <a:t>what we meant by a single word</a:t>
            </a:r>
            <a:r>
              <a:rPr b="0" i="0" lang="en-US" sz="1200" u="none" cap="none" strike="noStrike">
                <a:latin typeface="Arial"/>
                <a:ea typeface="Arial"/>
                <a:cs typeface="Arial"/>
                <a:sym typeface="Arial"/>
              </a:rPr>
              <a:t> like ‘autonomy or ‘sincerity’… </a:t>
            </a:r>
            <a:endParaRPr/>
          </a:p>
          <a:p>
            <a:pPr indent="-148070" lvl="0" marL="148070" marR="0" rtl="0" algn="l">
              <a:lnSpc>
                <a:spcPct val="116999"/>
              </a:lnSpc>
              <a:spcBef>
                <a:spcPts val="0"/>
              </a:spcBef>
              <a:spcAft>
                <a:spcPts val="0"/>
              </a:spcAft>
              <a:buSzPts val="900"/>
              <a:buFont typeface="Arial"/>
              <a:buChar char="•"/>
            </a:pPr>
            <a:r>
              <a:rPr b="0" i="0" lang="en-US" sz="1200" u="none" cap="none" strike="noStrike">
                <a:latin typeface="Arial"/>
                <a:ea typeface="Arial"/>
                <a:cs typeface="Arial"/>
                <a:sym typeface="Arial"/>
              </a:rPr>
              <a:t>And also </a:t>
            </a:r>
            <a:r>
              <a:rPr b="1" i="0" lang="en-US" sz="1200" u="none" cap="none" strike="noStrike">
                <a:latin typeface="Arial"/>
                <a:ea typeface="Arial"/>
                <a:cs typeface="Arial"/>
                <a:sym typeface="Arial"/>
              </a:rPr>
              <a:t>if another person joins it’s important for them to be able to</a:t>
            </a:r>
            <a:r>
              <a:rPr b="0" i="0" lang="en-US" sz="1200" u="none" cap="none" strike="noStrike">
                <a:latin typeface="Arial"/>
                <a:ea typeface="Arial"/>
                <a:cs typeface="Arial"/>
                <a:sym typeface="Arial"/>
              </a:rPr>
              <a:t> </a:t>
            </a:r>
            <a:r>
              <a:rPr b="1" i="0" lang="en-US" sz="1200" u="none" cap="none" strike="noStrike">
                <a:latin typeface="Arial"/>
                <a:ea typeface="Arial"/>
                <a:cs typeface="Arial"/>
                <a:sym typeface="Arial"/>
              </a:rPr>
              <a:t>understand</a:t>
            </a:r>
            <a:r>
              <a:rPr b="0" i="0" lang="en-US" sz="1200" u="none" cap="none" strike="noStrike">
                <a:latin typeface="Arial"/>
                <a:ea typeface="Arial"/>
                <a:cs typeface="Arial"/>
                <a:sym typeface="Arial"/>
              </a:rPr>
              <a:t> what’s written or drawn on the post-its. </a:t>
            </a:r>
            <a:endParaRPr/>
          </a:p>
          <a:p>
            <a:pPr indent="-148070" lvl="0" marL="148070" marR="0" rtl="0" algn="l">
              <a:lnSpc>
                <a:spcPct val="116999"/>
              </a:lnSpc>
              <a:spcBef>
                <a:spcPts val="0"/>
              </a:spcBef>
              <a:spcAft>
                <a:spcPts val="0"/>
              </a:spcAft>
              <a:buSzPts val="900"/>
              <a:buFont typeface="Arial"/>
              <a:buChar char="•"/>
            </a:pPr>
            <a:r>
              <a:rPr b="0" i="0" lang="en-US" sz="1200" u="none" cap="none" strike="noStrike">
                <a:latin typeface="Arial"/>
                <a:ea typeface="Arial"/>
                <a:cs typeface="Arial"/>
                <a:sym typeface="Arial"/>
              </a:rPr>
              <a:t>This is an additional effort </a:t>
            </a:r>
            <a:r>
              <a:rPr b="1" i="0" lang="en-US" sz="1200" u="none" cap="none" strike="noStrike">
                <a:latin typeface="Arial"/>
                <a:ea typeface="Arial"/>
                <a:cs typeface="Arial"/>
                <a:sym typeface="Arial"/>
              </a:rPr>
              <a:t>that’s really worthwhile</a:t>
            </a:r>
            <a:r>
              <a:rPr b="0" i="0" lang="en-US" sz="1200" u="none" cap="none" strike="noStrike">
                <a:latin typeface="Arial"/>
                <a:ea typeface="Arial"/>
                <a:cs typeface="Arial"/>
                <a:sym typeface="Arial"/>
              </a:rPr>
              <a:t>.</a:t>
            </a:r>
            <a:endParaRPr/>
          </a:p>
          <a:p>
            <a:pPr indent="-148070" lvl="0" marL="148070" marR="0" rtl="0" algn="l">
              <a:lnSpc>
                <a:spcPct val="116999"/>
              </a:lnSpc>
              <a:spcBef>
                <a:spcPts val="0"/>
              </a:spcBef>
              <a:spcAft>
                <a:spcPts val="0"/>
              </a:spcAft>
              <a:buSzPts val="900"/>
              <a:buFont typeface="Arial"/>
              <a:buChar char="•"/>
            </a:pPr>
            <a:r>
              <a:rPr b="0" i="0" lang="en-US" sz="1200" u="none" cap="none" strike="noStrike">
                <a:latin typeface="Arial"/>
                <a:ea typeface="Arial"/>
                <a:cs typeface="Arial"/>
                <a:sym typeface="Arial"/>
              </a:rPr>
              <a:t>And it’s also the </a:t>
            </a:r>
            <a:r>
              <a:rPr b="1" i="0" lang="en-US" sz="1200" u="none" cap="none" strike="noStrike">
                <a:latin typeface="Arial"/>
                <a:ea typeface="Arial"/>
                <a:cs typeface="Arial"/>
                <a:sym typeface="Arial"/>
              </a:rPr>
              <a:t>first way of learning to design</a:t>
            </a:r>
            <a:r>
              <a:rPr b="0" i="0" lang="en-US" sz="1200" u="none" cap="none" strike="noStrike">
                <a:latin typeface="Arial"/>
                <a:ea typeface="Arial"/>
                <a:cs typeface="Arial"/>
                <a:sym typeface="Arial"/>
              </a:rPr>
              <a:t>…”</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4" name="Shape 154"/>
        <p:cNvGrpSpPr/>
        <p:nvPr/>
      </p:nvGrpSpPr>
      <p:grpSpPr>
        <a:xfrm>
          <a:off x="0" y="0"/>
          <a:ext cx="0" cy="0"/>
          <a:chOff x="0" y="0"/>
          <a:chExt cx="0" cy="0"/>
        </a:xfrm>
      </p:grpSpPr>
      <p:sp>
        <p:nvSpPr>
          <p:cNvPr id="155" name="Google Shape;155;g5db12f7991_0_0: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Clr>
                <a:srgbClr val="000000"/>
              </a:buClr>
              <a:buFont typeface="Arial"/>
              <a:buNone/>
            </a:pPr>
            <a:r>
              <a:rPr b="1" lang="en-US" sz="1800">
                <a:latin typeface="Arial"/>
                <a:ea typeface="Arial"/>
                <a:cs typeface="Arial"/>
                <a:sym typeface="Arial"/>
              </a:rPr>
              <a:t>2/3 	WELCOME </a:t>
            </a:r>
            <a:r>
              <a:rPr lang="en-US" sz="1800">
                <a:latin typeface="Arial"/>
                <a:ea typeface="Arial"/>
                <a:cs typeface="Arial"/>
                <a:sym typeface="Arial"/>
              </a:rPr>
              <a:t>/</a:t>
            </a:r>
            <a:r>
              <a:rPr b="1" lang="en-US" sz="1800">
                <a:latin typeface="Arial"/>
                <a:ea typeface="Arial"/>
                <a:cs typeface="Arial"/>
                <a:sym typeface="Arial"/>
              </a:rPr>
              <a:t> BBVA Team (1’)</a:t>
            </a:r>
            <a:endParaRPr/>
          </a:p>
        </p:txBody>
      </p:sp>
      <p:sp>
        <p:nvSpPr>
          <p:cNvPr id="156" name="Google Shape;156;g5db12f7991_0_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27" name="Shape 1127"/>
        <p:cNvGrpSpPr/>
        <p:nvPr/>
      </p:nvGrpSpPr>
      <p:grpSpPr>
        <a:xfrm>
          <a:off x="0" y="0"/>
          <a:ext cx="0" cy="0"/>
          <a:chOff x="0" y="0"/>
          <a:chExt cx="0" cy="0"/>
        </a:xfrm>
      </p:grpSpPr>
      <p:sp>
        <p:nvSpPr>
          <p:cNvPr id="1128" name="Google Shape;1128;p7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129" name="Google Shape;1129;p77: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16999"/>
              </a:lnSpc>
              <a:spcBef>
                <a:spcPts val="0"/>
              </a:spcBef>
              <a:spcAft>
                <a:spcPts val="0"/>
              </a:spcAft>
              <a:buNone/>
            </a:pPr>
            <a:r>
              <a:rPr b="1" i="0" lang="en-US" sz="1800" u="none" cap="none" strike="noStrike">
                <a:latin typeface="Arial"/>
                <a:ea typeface="Arial"/>
                <a:cs typeface="Arial"/>
                <a:sym typeface="Arial"/>
              </a:rPr>
              <a:t>9/16	 GOLDEN RULES FOR CREATING AS A TEAM / Overview of Golden Rules (20’)</a:t>
            </a:r>
            <a:endParaRPr/>
          </a:p>
          <a:p>
            <a:pPr indent="-32038" lvl="0" marL="117763" marR="0" rtl="0" algn="l">
              <a:lnSpc>
                <a:spcPct val="116999"/>
              </a:lnSpc>
              <a:spcBef>
                <a:spcPts val="0"/>
              </a:spcBef>
              <a:spcAft>
                <a:spcPts val="0"/>
              </a:spcAft>
              <a:buSzPts val="1350"/>
              <a:buFont typeface="Arial"/>
              <a:buNone/>
            </a:pPr>
            <a:r>
              <a:t/>
            </a:r>
            <a:endParaRPr b="1" i="0" sz="1800" u="none" cap="none" strike="noStrike">
              <a:latin typeface="Arial"/>
              <a:ea typeface="Arial"/>
              <a:cs typeface="Arial"/>
              <a:sym typeface="Arial"/>
            </a:endParaRPr>
          </a:p>
          <a:p>
            <a:pPr indent="-117763" lvl="0" marL="117763" marR="0" rtl="0" algn="l">
              <a:lnSpc>
                <a:spcPct val="116999"/>
              </a:lnSpc>
              <a:spcBef>
                <a:spcPts val="0"/>
              </a:spcBef>
              <a:spcAft>
                <a:spcPts val="0"/>
              </a:spcAft>
              <a:buSzPts val="900"/>
              <a:buFont typeface="Arial"/>
              <a:buChar char="•"/>
            </a:pPr>
            <a:r>
              <a:rPr b="0" i="0" lang="en-US" sz="1200" u="none" cap="none" strike="noStrike">
                <a:latin typeface="Arial"/>
                <a:ea typeface="Arial"/>
                <a:cs typeface="Arial"/>
                <a:sym typeface="Arial"/>
              </a:rPr>
              <a:t>“Just in case this is a </a:t>
            </a:r>
            <a:r>
              <a:rPr b="1" i="0" lang="en-US" sz="1200" u="none" cap="none" strike="noStrike">
                <a:latin typeface="Arial"/>
                <a:ea typeface="Arial"/>
                <a:cs typeface="Arial"/>
                <a:sym typeface="Arial"/>
              </a:rPr>
              <a:t>really spectacular idea </a:t>
            </a:r>
            <a:r>
              <a:rPr b="0" i="0" lang="en-US" sz="1200" u="none" cap="none" strike="noStrike">
                <a:latin typeface="Arial"/>
                <a:ea typeface="Arial"/>
                <a:cs typeface="Arial"/>
                <a:sym typeface="Arial"/>
              </a:rPr>
              <a:t>we’re talking about, we drew it on a corner of a piece of paper and</a:t>
            </a:r>
            <a:r>
              <a:rPr b="1" i="0" lang="en-US" sz="1200" u="none" cap="none" strike="noStrike">
                <a:latin typeface="Arial"/>
                <a:ea typeface="Arial"/>
                <a:cs typeface="Arial"/>
                <a:sym typeface="Arial"/>
              </a:rPr>
              <a:t> we’ve thrown it away</a:t>
            </a:r>
            <a:r>
              <a:rPr b="0" i="0" lang="en-US" sz="1200" u="none" cap="none" strike="noStrike">
                <a:latin typeface="Arial"/>
                <a:ea typeface="Arial"/>
                <a:cs typeface="Arial"/>
                <a:sym typeface="Arial"/>
              </a:rPr>
              <a:t>. </a:t>
            </a:r>
            <a:endParaRPr/>
          </a:p>
          <a:p>
            <a:pPr indent="-117763" lvl="0" marL="117763" marR="0" rtl="0" algn="l">
              <a:lnSpc>
                <a:spcPct val="116999"/>
              </a:lnSpc>
              <a:spcBef>
                <a:spcPts val="0"/>
              </a:spcBef>
              <a:spcAft>
                <a:spcPts val="0"/>
              </a:spcAft>
              <a:buSzPts val="900"/>
              <a:buFont typeface="Arial"/>
              <a:buChar char="•"/>
            </a:pPr>
            <a:r>
              <a:rPr b="0" i="0" lang="en-US" sz="1200" u="none" cap="none" strike="noStrike">
                <a:latin typeface="Arial"/>
                <a:ea typeface="Arial"/>
                <a:cs typeface="Arial"/>
                <a:sym typeface="Arial"/>
              </a:rPr>
              <a:t>Or we get: </a:t>
            </a:r>
            <a:r>
              <a:rPr b="1" i="0" lang="en-US" sz="1200" u="none" cap="none" strike="noStrike">
                <a:latin typeface="Arial"/>
                <a:ea typeface="Arial"/>
                <a:cs typeface="Arial"/>
                <a:sym typeface="Arial"/>
              </a:rPr>
              <a:t>Hey, where’s that post-it </a:t>
            </a:r>
            <a:r>
              <a:rPr b="0" i="0" lang="en-US" sz="1200" u="none" cap="none" strike="noStrike">
                <a:latin typeface="Arial"/>
                <a:ea typeface="Arial"/>
                <a:cs typeface="Arial"/>
                <a:sym typeface="Arial"/>
              </a:rPr>
              <a:t>where we’d written down the user’s needs really clearly and exactly as they said it?…</a:t>
            </a:r>
            <a:endParaRPr/>
          </a:p>
          <a:p>
            <a:pPr indent="-117763" lvl="0" marL="117763" marR="0" rtl="0" algn="l">
              <a:lnSpc>
                <a:spcPct val="116999"/>
              </a:lnSpc>
              <a:spcBef>
                <a:spcPts val="0"/>
              </a:spcBef>
              <a:spcAft>
                <a:spcPts val="0"/>
              </a:spcAft>
              <a:buSzPts val="900"/>
              <a:buFont typeface="Arial"/>
              <a:buChar char="•"/>
            </a:pPr>
            <a:r>
              <a:rPr b="0" i="0" lang="en-US" sz="1200" u="none" cap="none" strike="noStrike">
                <a:latin typeface="Arial"/>
                <a:ea typeface="Arial"/>
                <a:cs typeface="Arial"/>
                <a:sym typeface="Arial"/>
              </a:rPr>
              <a:t> Let’s try not to lose anything along the way. </a:t>
            </a:r>
            <a:endParaRPr/>
          </a:p>
          <a:p>
            <a:pPr indent="-117763" lvl="0" marL="117763" marR="0" rtl="0" algn="l">
              <a:lnSpc>
                <a:spcPct val="116999"/>
              </a:lnSpc>
              <a:spcBef>
                <a:spcPts val="0"/>
              </a:spcBef>
              <a:spcAft>
                <a:spcPts val="0"/>
              </a:spcAft>
              <a:buSzPts val="900"/>
              <a:buFont typeface="Arial"/>
              <a:buChar char="•"/>
            </a:pPr>
            <a:r>
              <a:rPr b="1" i="0" lang="en-US" sz="1200" u="none" cap="none" strike="noStrike">
                <a:latin typeface="Arial"/>
                <a:ea typeface="Arial"/>
                <a:cs typeface="Arial"/>
                <a:sym typeface="Arial"/>
              </a:rPr>
              <a:t>Working with ideas is very intangible</a:t>
            </a:r>
            <a:r>
              <a:rPr b="0" i="0" lang="en-US" sz="1200" u="none" cap="none" strike="noStrike">
                <a:latin typeface="Arial"/>
                <a:ea typeface="Arial"/>
                <a:cs typeface="Arial"/>
                <a:sym typeface="Arial"/>
              </a:rPr>
              <a:t> so it’s important to be careful about what we tangibilize.”</a:t>
            </a:r>
            <a:endParaRPr/>
          </a:p>
          <a:p>
            <a:pPr indent="-215900" lvl="0" marL="215900" marR="0" rtl="0" algn="l">
              <a:lnSpc>
                <a:spcPct val="116999"/>
              </a:lnSpc>
              <a:spcBef>
                <a:spcPts val="0"/>
              </a:spcBef>
              <a:spcAft>
                <a:spcPts val="0"/>
              </a:spcAft>
              <a:buNone/>
            </a:pPr>
            <a:r>
              <a:rPr b="0" i="0" lang="en-US" sz="1200" u="none" cap="none" strike="noStrike">
                <a:latin typeface="Arial"/>
                <a:ea typeface="Arial"/>
                <a:cs typeface="Arial"/>
                <a:sym typeface="Arial"/>
              </a:rPr>
              <a:t>[Mention the </a:t>
            </a:r>
            <a:r>
              <a:rPr b="1" i="0" lang="en-US" sz="1200" u="none" cap="none" strike="noStrike">
                <a:latin typeface="Arial"/>
                <a:ea typeface="Arial"/>
                <a:cs typeface="Arial"/>
                <a:sym typeface="Arial"/>
              </a:rPr>
              <a:t>manual</a:t>
            </a:r>
            <a:r>
              <a:rPr b="0" i="0" lang="en-US" sz="1200" u="none" cap="none" strike="noStrike">
                <a:latin typeface="Arial"/>
                <a:ea typeface="Arial"/>
                <a:cs typeface="Arial"/>
                <a:sym typeface="Arial"/>
              </a:rPr>
              <a:t> and suggest they use it as their </a:t>
            </a:r>
            <a:r>
              <a:rPr b="1" i="0" lang="en-US" sz="1200" u="none" cap="none" strike="noStrike">
                <a:latin typeface="Arial"/>
                <a:ea typeface="Arial"/>
                <a:cs typeface="Arial"/>
                <a:sym typeface="Arial"/>
              </a:rPr>
              <a:t>scrapbook</a:t>
            </a:r>
            <a:r>
              <a:rPr b="0" i="0" lang="en-US" sz="1200" u="none" cap="none" strike="noStrike">
                <a:latin typeface="Arial"/>
                <a:ea typeface="Arial"/>
                <a:cs typeface="Arial"/>
                <a:sym typeface="Arial"/>
              </a:rPr>
              <a:t>.]</a:t>
            </a:r>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34" name="Shape 1134"/>
        <p:cNvGrpSpPr/>
        <p:nvPr/>
      </p:nvGrpSpPr>
      <p:grpSpPr>
        <a:xfrm>
          <a:off x="0" y="0"/>
          <a:ext cx="0" cy="0"/>
          <a:chOff x="0" y="0"/>
          <a:chExt cx="0" cy="0"/>
        </a:xfrm>
      </p:grpSpPr>
      <p:sp>
        <p:nvSpPr>
          <p:cNvPr id="1135" name="Google Shape;1135;p7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136" name="Google Shape;1136;p78: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16999"/>
              </a:lnSpc>
              <a:spcBef>
                <a:spcPts val="0"/>
              </a:spcBef>
              <a:spcAft>
                <a:spcPts val="0"/>
              </a:spcAft>
              <a:buNone/>
            </a:pPr>
            <a:r>
              <a:rPr b="1" i="0" lang="en-US" sz="1800" u="none" cap="none" strike="noStrike">
                <a:latin typeface="Arial"/>
                <a:ea typeface="Arial"/>
                <a:cs typeface="Arial"/>
                <a:sym typeface="Arial"/>
              </a:rPr>
              <a:t>10/16	 GOLDEN RULES FOR CREATING AS A TEAM / Overview of Golden Rules (20’)</a:t>
            </a:r>
            <a:endParaRPr/>
          </a:p>
          <a:p>
            <a:pPr indent="-32038" lvl="0" marL="117763" marR="0" rtl="0" algn="l">
              <a:lnSpc>
                <a:spcPct val="116999"/>
              </a:lnSpc>
              <a:spcBef>
                <a:spcPts val="0"/>
              </a:spcBef>
              <a:spcAft>
                <a:spcPts val="0"/>
              </a:spcAft>
              <a:buSzPts val="1350"/>
              <a:buFont typeface="Arial"/>
              <a:buNone/>
            </a:pPr>
            <a:r>
              <a:t/>
            </a:r>
            <a:endParaRPr b="1" i="0" sz="1800" u="none" cap="none" strike="noStrike">
              <a:latin typeface="Arial"/>
              <a:ea typeface="Arial"/>
              <a:cs typeface="Arial"/>
              <a:sym typeface="Arial"/>
            </a:endParaRPr>
          </a:p>
          <a:p>
            <a:pPr indent="-117763" lvl="0" marL="117763" marR="0" rtl="0" algn="l">
              <a:lnSpc>
                <a:spcPct val="116999"/>
              </a:lnSpc>
              <a:spcBef>
                <a:spcPts val="0"/>
              </a:spcBef>
              <a:spcAft>
                <a:spcPts val="0"/>
              </a:spcAft>
              <a:buSzPts val="900"/>
              <a:buFont typeface="Arial"/>
              <a:buChar char="•"/>
            </a:pPr>
            <a:r>
              <a:rPr b="0" i="0" lang="en-US" sz="1200" u="none" cap="none" strike="noStrike">
                <a:latin typeface="Arial"/>
                <a:ea typeface="Arial"/>
                <a:cs typeface="Arial"/>
                <a:sym typeface="Arial"/>
              </a:rPr>
              <a:t>“Just in case this is a </a:t>
            </a:r>
            <a:r>
              <a:rPr b="1" i="0" lang="en-US" sz="1200" u="none" cap="none" strike="noStrike">
                <a:latin typeface="Arial"/>
                <a:ea typeface="Arial"/>
                <a:cs typeface="Arial"/>
                <a:sym typeface="Arial"/>
              </a:rPr>
              <a:t>really spectacular idea </a:t>
            </a:r>
            <a:r>
              <a:rPr b="0" i="0" lang="en-US" sz="1200" u="none" cap="none" strike="noStrike">
                <a:latin typeface="Arial"/>
                <a:ea typeface="Arial"/>
                <a:cs typeface="Arial"/>
                <a:sym typeface="Arial"/>
              </a:rPr>
              <a:t>we’re talking about, we drew it on a corner of a piece of paper and</a:t>
            </a:r>
            <a:r>
              <a:rPr b="1" i="0" lang="en-US" sz="1200" u="none" cap="none" strike="noStrike">
                <a:latin typeface="Arial"/>
                <a:ea typeface="Arial"/>
                <a:cs typeface="Arial"/>
                <a:sym typeface="Arial"/>
              </a:rPr>
              <a:t> we’ve thrown it away</a:t>
            </a:r>
            <a:r>
              <a:rPr b="0" i="0" lang="en-US" sz="1200" u="none" cap="none" strike="noStrike">
                <a:latin typeface="Arial"/>
                <a:ea typeface="Arial"/>
                <a:cs typeface="Arial"/>
                <a:sym typeface="Arial"/>
              </a:rPr>
              <a:t>. </a:t>
            </a:r>
            <a:endParaRPr/>
          </a:p>
          <a:p>
            <a:pPr indent="-117763" lvl="0" marL="117763" marR="0" rtl="0" algn="l">
              <a:lnSpc>
                <a:spcPct val="116999"/>
              </a:lnSpc>
              <a:spcBef>
                <a:spcPts val="0"/>
              </a:spcBef>
              <a:spcAft>
                <a:spcPts val="0"/>
              </a:spcAft>
              <a:buSzPts val="900"/>
              <a:buFont typeface="Arial"/>
              <a:buChar char="•"/>
            </a:pPr>
            <a:r>
              <a:rPr b="0" i="0" lang="en-US" sz="1200" u="none" cap="none" strike="noStrike">
                <a:latin typeface="Arial"/>
                <a:ea typeface="Arial"/>
                <a:cs typeface="Arial"/>
                <a:sym typeface="Arial"/>
              </a:rPr>
              <a:t>Or we get: </a:t>
            </a:r>
            <a:r>
              <a:rPr b="1" i="0" lang="en-US" sz="1200" u="none" cap="none" strike="noStrike">
                <a:latin typeface="Arial"/>
                <a:ea typeface="Arial"/>
                <a:cs typeface="Arial"/>
                <a:sym typeface="Arial"/>
              </a:rPr>
              <a:t>Hey, where’s that post-it </a:t>
            </a:r>
            <a:r>
              <a:rPr b="0" i="0" lang="en-US" sz="1200" u="none" cap="none" strike="noStrike">
                <a:latin typeface="Arial"/>
                <a:ea typeface="Arial"/>
                <a:cs typeface="Arial"/>
                <a:sym typeface="Arial"/>
              </a:rPr>
              <a:t>where we’d written down the user’s needs really clearly and exactly as they said it?…</a:t>
            </a:r>
            <a:endParaRPr/>
          </a:p>
          <a:p>
            <a:pPr indent="-117763" lvl="0" marL="117763" marR="0" rtl="0" algn="l">
              <a:lnSpc>
                <a:spcPct val="116999"/>
              </a:lnSpc>
              <a:spcBef>
                <a:spcPts val="0"/>
              </a:spcBef>
              <a:spcAft>
                <a:spcPts val="0"/>
              </a:spcAft>
              <a:buSzPts val="900"/>
              <a:buFont typeface="Arial"/>
              <a:buChar char="•"/>
            </a:pPr>
            <a:r>
              <a:rPr b="0" i="0" lang="en-US" sz="1200" u="none" cap="none" strike="noStrike">
                <a:latin typeface="Arial"/>
                <a:ea typeface="Arial"/>
                <a:cs typeface="Arial"/>
                <a:sym typeface="Arial"/>
              </a:rPr>
              <a:t> Let’s try not to lose anything along the way. </a:t>
            </a:r>
            <a:endParaRPr/>
          </a:p>
          <a:p>
            <a:pPr indent="-117763" lvl="0" marL="117763" marR="0" rtl="0" algn="l">
              <a:lnSpc>
                <a:spcPct val="116999"/>
              </a:lnSpc>
              <a:spcBef>
                <a:spcPts val="0"/>
              </a:spcBef>
              <a:spcAft>
                <a:spcPts val="0"/>
              </a:spcAft>
              <a:buSzPts val="900"/>
              <a:buFont typeface="Arial"/>
              <a:buChar char="•"/>
            </a:pPr>
            <a:r>
              <a:rPr b="1" i="0" lang="en-US" sz="1200" u="none" cap="none" strike="noStrike">
                <a:latin typeface="Arial"/>
                <a:ea typeface="Arial"/>
                <a:cs typeface="Arial"/>
                <a:sym typeface="Arial"/>
              </a:rPr>
              <a:t>Working with ideas is very intangible</a:t>
            </a:r>
            <a:r>
              <a:rPr b="0" i="0" lang="en-US" sz="1200" u="none" cap="none" strike="noStrike">
                <a:latin typeface="Arial"/>
                <a:ea typeface="Arial"/>
                <a:cs typeface="Arial"/>
                <a:sym typeface="Arial"/>
              </a:rPr>
              <a:t> so it’s important to be careful about what we tangibilize.”</a:t>
            </a:r>
            <a:endParaRPr/>
          </a:p>
          <a:p>
            <a:pPr indent="-215900" lvl="0" marL="215900" marR="0" rtl="0" algn="l">
              <a:lnSpc>
                <a:spcPct val="116999"/>
              </a:lnSpc>
              <a:spcBef>
                <a:spcPts val="0"/>
              </a:spcBef>
              <a:spcAft>
                <a:spcPts val="0"/>
              </a:spcAft>
              <a:buNone/>
            </a:pPr>
            <a:r>
              <a:rPr b="0" i="0" lang="en-US" sz="1200" u="none" cap="none" strike="noStrike">
                <a:latin typeface="Arial"/>
                <a:ea typeface="Arial"/>
                <a:cs typeface="Arial"/>
                <a:sym typeface="Arial"/>
              </a:rPr>
              <a:t>[Mention the </a:t>
            </a:r>
            <a:r>
              <a:rPr b="1" i="0" lang="en-US" sz="1200" u="none" cap="none" strike="noStrike">
                <a:latin typeface="Arial"/>
                <a:ea typeface="Arial"/>
                <a:cs typeface="Arial"/>
                <a:sym typeface="Arial"/>
              </a:rPr>
              <a:t>manual</a:t>
            </a:r>
            <a:r>
              <a:rPr b="0" i="0" lang="en-US" sz="1200" u="none" cap="none" strike="noStrike">
                <a:latin typeface="Arial"/>
                <a:ea typeface="Arial"/>
                <a:cs typeface="Arial"/>
                <a:sym typeface="Arial"/>
              </a:rPr>
              <a:t> and suggest they use it as their </a:t>
            </a:r>
            <a:r>
              <a:rPr b="1" i="0" lang="en-US" sz="1200" u="none" cap="none" strike="noStrike">
                <a:latin typeface="Arial"/>
                <a:ea typeface="Arial"/>
                <a:cs typeface="Arial"/>
                <a:sym typeface="Arial"/>
              </a:rPr>
              <a:t>scrapbook</a:t>
            </a:r>
            <a:r>
              <a:rPr b="0" i="0" lang="en-US" sz="1200" u="none" cap="none" strike="noStrike">
                <a:latin typeface="Arial"/>
                <a:ea typeface="Arial"/>
                <a:cs typeface="Arial"/>
                <a:sym typeface="Arial"/>
              </a:rPr>
              <a:t>.]</a:t>
            </a:r>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54" name="Shape 1154"/>
        <p:cNvGrpSpPr/>
        <p:nvPr/>
      </p:nvGrpSpPr>
      <p:grpSpPr>
        <a:xfrm>
          <a:off x="0" y="0"/>
          <a:ext cx="0" cy="0"/>
          <a:chOff x="0" y="0"/>
          <a:chExt cx="0" cy="0"/>
        </a:xfrm>
      </p:grpSpPr>
      <p:sp>
        <p:nvSpPr>
          <p:cNvPr id="1155" name="Google Shape;1155;p8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156" name="Google Shape;1156;p81: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16999"/>
              </a:lnSpc>
              <a:spcBef>
                <a:spcPts val="0"/>
              </a:spcBef>
              <a:spcAft>
                <a:spcPts val="0"/>
              </a:spcAft>
              <a:buNone/>
            </a:pPr>
            <a:r>
              <a:rPr b="1" i="0" lang="en-US" sz="1800" u="none" cap="none" strike="noStrike">
                <a:latin typeface="Arial"/>
                <a:ea typeface="Arial"/>
                <a:cs typeface="Arial"/>
                <a:sym typeface="Arial"/>
              </a:rPr>
              <a:t>13/16	 GOLDEN RULES FOR CREATING AS A TEAM / Overview of Golden Rules (20’)</a:t>
            </a:r>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59" name="Shape 1159"/>
        <p:cNvGrpSpPr/>
        <p:nvPr/>
      </p:nvGrpSpPr>
      <p:grpSpPr>
        <a:xfrm>
          <a:off x="0" y="0"/>
          <a:ext cx="0" cy="0"/>
          <a:chOff x="0" y="0"/>
          <a:chExt cx="0" cy="0"/>
        </a:xfrm>
      </p:grpSpPr>
      <p:sp>
        <p:nvSpPr>
          <p:cNvPr id="1160" name="Google Shape;1160;p8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161" name="Google Shape;1161;p82: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16999"/>
              </a:lnSpc>
              <a:spcBef>
                <a:spcPts val="0"/>
              </a:spcBef>
              <a:spcAft>
                <a:spcPts val="0"/>
              </a:spcAft>
              <a:buNone/>
            </a:pPr>
            <a:r>
              <a:rPr b="1" i="0" lang="en-US" sz="1800" u="none" cap="none" strike="noStrike">
                <a:latin typeface="Arial"/>
                <a:ea typeface="Arial"/>
                <a:cs typeface="Arial"/>
                <a:sym typeface="Arial"/>
              </a:rPr>
              <a:t>14/16	 GOLDEN RULES FOR CREATING AS A TEAM / Overview of Golden Rules (20’)</a:t>
            </a:r>
            <a:endParaRPr/>
          </a:p>
          <a:p>
            <a:pPr indent="0" lvl="0" marL="0" marR="0" rtl="0" algn="l">
              <a:lnSpc>
                <a:spcPct val="116999"/>
              </a:lnSpc>
              <a:spcBef>
                <a:spcPts val="0"/>
              </a:spcBef>
              <a:spcAft>
                <a:spcPts val="0"/>
              </a:spcAft>
              <a:buNone/>
            </a:pPr>
            <a:r>
              <a:t/>
            </a:r>
            <a:endParaRPr b="1" i="0" sz="1800" u="none" cap="none" strike="noStrike">
              <a:latin typeface="Arial"/>
              <a:ea typeface="Arial"/>
              <a:cs typeface="Arial"/>
              <a:sym typeface="Arial"/>
            </a:endParaRPr>
          </a:p>
          <a:p>
            <a:pPr indent="0" lvl="0" marL="0" marR="0" rtl="0" algn="l">
              <a:lnSpc>
                <a:spcPct val="116999"/>
              </a:lnSpc>
              <a:spcBef>
                <a:spcPts val="0"/>
              </a:spcBef>
              <a:spcAft>
                <a:spcPts val="0"/>
              </a:spcAft>
              <a:buNone/>
            </a:pPr>
            <a:r>
              <a:rPr b="0" i="0" lang="en-US" sz="1200" u="none" cap="none" strike="noStrike">
                <a:latin typeface="Arial"/>
                <a:ea typeface="Arial"/>
                <a:cs typeface="Arial"/>
                <a:sym typeface="Arial"/>
              </a:rPr>
              <a:t>If you don’t fail, it most likely means that you are either not doing the process correctly or the solution is not very interesting/innovative</a:t>
            </a:r>
            <a:endParaRPr/>
          </a:p>
          <a:p>
            <a:pPr indent="0" lvl="0" marL="0" marR="0" rtl="0" algn="l">
              <a:lnSpc>
                <a:spcPct val="116999"/>
              </a:lnSpc>
              <a:spcBef>
                <a:spcPts val="0"/>
              </a:spcBef>
              <a:spcAft>
                <a:spcPts val="0"/>
              </a:spcAft>
              <a:buNone/>
            </a:pPr>
            <a:r>
              <a:rPr b="0" i="0" lang="en-US" sz="1200" u="none" cap="none" strike="noStrike">
                <a:latin typeface="Arial"/>
                <a:ea typeface="Arial"/>
                <a:cs typeface="Arial"/>
                <a:sym typeface="Arial"/>
              </a:rPr>
              <a:t>Failure, if taken correctly, allows us to really understand the the problem/solution fit and the user.</a:t>
            </a:r>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67" name="Shape 1167"/>
        <p:cNvGrpSpPr/>
        <p:nvPr/>
      </p:nvGrpSpPr>
      <p:grpSpPr>
        <a:xfrm>
          <a:off x="0" y="0"/>
          <a:ext cx="0" cy="0"/>
          <a:chOff x="0" y="0"/>
          <a:chExt cx="0" cy="0"/>
        </a:xfrm>
      </p:grpSpPr>
      <p:sp>
        <p:nvSpPr>
          <p:cNvPr id="1168" name="Google Shape;1168;p8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169" name="Google Shape;1169;p83: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16999"/>
              </a:lnSpc>
              <a:spcBef>
                <a:spcPts val="0"/>
              </a:spcBef>
              <a:spcAft>
                <a:spcPts val="0"/>
              </a:spcAft>
              <a:buNone/>
            </a:pPr>
            <a:r>
              <a:rPr b="1" i="0" lang="en-US" sz="1800" u="none" cap="none" strike="noStrike">
                <a:latin typeface="Arial"/>
                <a:ea typeface="Arial"/>
                <a:cs typeface="Arial"/>
                <a:sym typeface="Arial"/>
              </a:rPr>
              <a:t>15/16	 GOLDEN RULES FOR CREATING AS A TEAM / Overview of Golden Rules (20’)</a:t>
            </a:r>
            <a:endParaRPr/>
          </a:p>
          <a:p>
            <a:pPr indent="0" lvl="0" marL="0" marR="0" rtl="0" algn="l">
              <a:lnSpc>
                <a:spcPct val="116999"/>
              </a:lnSpc>
              <a:spcBef>
                <a:spcPts val="0"/>
              </a:spcBef>
              <a:spcAft>
                <a:spcPts val="0"/>
              </a:spcAft>
              <a:buNone/>
            </a:pPr>
            <a:r>
              <a:t/>
            </a:r>
            <a:endParaRPr b="1" i="0" sz="1800" u="none" cap="none" strike="noStrike">
              <a:latin typeface="Arial"/>
              <a:ea typeface="Arial"/>
              <a:cs typeface="Arial"/>
              <a:sym typeface="Arial"/>
            </a:endParaRPr>
          </a:p>
          <a:p>
            <a:pPr indent="0" lvl="0" marL="0" marR="0" rtl="0" algn="l">
              <a:lnSpc>
                <a:spcPct val="116999"/>
              </a:lnSpc>
              <a:spcBef>
                <a:spcPts val="0"/>
              </a:spcBef>
              <a:spcAft>
                <a:spcPts val="0"/>
              </a:spcAft>
              <a:buNone/>
            </a:pPr>
            <a:r>
              <a:rPr b="0" i="0" lang="en-US" sz="1200" u="none" cap="none" strike="noStrike">
                <a:latin typeface="Arial"/>
                <a:ea typeface="Arial"/>
                <a:cs typeface="Arial"/>
                <a:sym typeface="Arial"/>
              </a:rPr>
              <a:t>[I read the quote in Spanish] “Fail early, fail cheap and fail as many times as possible. This is an invitation to make mistakes. In the process of making mistakes, there’s much to be learned. And because this is not a straight or scientific road, it is essential to be aware that errors are necessary and to accept that. It’s all part of the road.”</a:t>
            </a:r>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79" name="Shape 1179"/>
        <p:cNvGrpSpPr/>
        <p:nvPr/>
      </p:nvGrpSpPr>
      <p:grpSpPr>
        <a:xfrm>
          <a:off x="0" y="0"/>
          <a:ext cx="0" cy="0"/>
          <a:chOff x="0" y="0"/>
          <a:chExt cx="0" cy="0"/>
        </a:xfrm>
      </p:grpSpPr>
      <p:sp>
        <p:nvSpPr>
          <p:cNvPr id="1180" name="Google Shape;1180;p8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181" name="Google Shape;1181;p84: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16999"/>
              </a:lnSpc>
              <a:spcBef>
                <a:spcPts val="0"/>
              </a:spcBef>
              <a:spcAft>
                <a:spcPts val="0"/>
              </a:spcAft>
              <a:buNone/>
            </a:pPr>
            <a:r>
              <a:rPr b="1" i="0" lang="en-US" sz="1800" u="none" cap="none" strike="noStrike">
                <a:latin typeface="Arial"/>
                <a:ea typeface="Arial"/>
                <a:cs typeface="Arial"/>
                <a:sym typeface="Arial"/>
              </a:rPr>
              <a:t>16/16	 GOLDEN RULES FOR CREATING AS A TEAM / Overview of Golden Rules (20’)</a:t>
            </a:r>
            <a:endParaRPr/>
          </a:p>
          <a:p>
            <a:pPr indent="0" lvl="0" marL="0" marR="0" rtl="0" algn="l">
              <a:lnSpc>
                <a:spcPct val="116999"/>
              </a:lnSpc>
              <a:spcBef>
                <a:spcPts val="0"/>
              </a:spcBef>
              <a:spcAft>
                <a:spcPts val="0"/>
              </a:spcAft>
              <a:buNone/>
            </a:pPr>
            <a:r>
              <a:t/>
            </a:r>
            <a:endParaRPr b="1" i="0" sz="1800" u="none" cap="none" strike="noStrike">
              <a:latin typeface="Arial"/>
              <a:ea typeface="Arial"/>
              <a:cs typeface="Arial"/>
              <a:sym typeface="Arial"/>
            </a:endParaRPr>
          </a:p>
          <a:p>
            <a:pPr indent="0" lvl="0" marL="0" marR="0" rtl="0" algn="l">
              <a:lnSpc>
                <a:spcPct val="116999"/>
              </a:lnSpc>
              <a:spcBef>
                <a:spcPts val="0"/>
              </a:spcBef>
              <a:spcAft>
                <a:spcPts val="0"/>
              </a:spcAft>
              <a:buNone/>
            </a:pPr>
            <a:r>
              <a:rPr b="0" i="0" lang="en-US" sz="1200" u="none" cap="none" strike="noStrike">
                <a:latin typeface="Arial"/>
                <a:ea typeface="Arial"/>
                <a:cs typeface="Arial"/>
                <a:sym typeface="Arial"/>
              </a:rPr>
              <a:t>2’ - everyone in the team chooses what Golden Rule they will be responsible for</a:t>
            </a:r>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85" name="Shape 1185"/>
        <p:cNvGrpSpPr/>
        <p:nvPr/>
      </p:nvGrpSpPr>
      <p:grpSpPr>
        <a:xfrm>
          <a:off x="0" y="0"/>
          <a:ext cx="0" cy="0"/>
          <a:chOff x="0" y="0"/>
          <a:chExt cx="0" cy="0"/>
        </a:xfrm>
      </p:grpSpPr>
      <p:sp>
        <p:nvSpPr>
          <p:cNvPr id="1186" name="Google Shape;1186;p8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187" name="Google Shape;1187;p85: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16999"/>
              </a:lnSpc>
              <a:spcBef>
                <a:spcPts val="0"/>
              </a:spcBef>
              <a:spcAft>
                <a:spcPts val="0"/>
              </a:spcAft>
              <a:buNone/>
            </a:pPr>
            <a:r>
              <a:rPr b="1" i="0" lang="en-US" sz="1800" u="none" cap="none" strike="noStrike">
                <a:latin typeface="Arial"/>
                <a:ea typeface="Arial"/>
                <a:cs typeface="Arial"/>
                <a:sym typeface="Arial"/>
              </a:rPr>
              <a:t>1/3	 GOLDEN RULES FOR CREATING AS A TEAM / Overview of Role Cards (10’)</a:t>
            </a:r>
            <a:endParaRPr/>
          </a:p>
          <a:p>
            <a:pPr indent="-62344" lvl="0" marL="148070" marR="0" rtl="0" algn="l">
              <a:lnSpc>
                <a:spcPct val="116999"/>
              </a:lnSpc>
              <a:spcBef>
                <a:spcPts val="0"/>
              </a:spcBef>
              <a:spcAft>
                <a:spcPts val="0"/>
              </a:spcAft>
              <a:buSzPts val="1350"/>
              <a:buFont typeface="Arial"/>
              <a:buNone/>
            </a:pPr>
            <a:r>
              <a:t/>
            </a:r>
            <a:endParaRPr b="1" i="0" sz="1800" u="none" cap="none" strike="noStrike">
              <a:latin typeface="Arial"/>
              <a:ea typeface="Arial"/>
              <a:cs typeface="Arial"/>
              <a:sym typeface="Arial"/>
            </a:endParaRPr>
          </a:p>
          <a:p>
            <a:pPr indent="-148070" lvl="0" marL="148070" marR="0" rtl="0" algn="l">
              <a:lnSpc>
                <a:spcPct val="116999"/>
              </a:lnSpc>
              <a:spcBef>
                <a:spcPts val="0"/>
              </a:spcBef>
              <a:spcAft>
                <a:spcPts val="0"/>
              </a:spcAft>
              <a:buSzPts val="900"/>
              <a:buFont typeface="Arial"/>
              <a:buChar char="•"/>
            </a:pPr>
            <a:r>
              <a:rPr b="0" i="0" lang="en-US" sz="1200" u="none" cap="none" strike="noStrike">
                <a:latin typeface="Arial"/>
                <a:ea typeface="Arial"/>
                <a:cs typeface="Arial"/>
                <a:sym typeface="Arial"/>
              </a:rPr>
              <a:t>“We’re going to see some rules that will </a:t>
            </a:r>
            <a:r>
              <a:rPr b="1" i="0" lang="en-US" sz="1200" u="none" cap="none" strike="noStrike">
                <a:latin typeface="Arial"/>
                <a:ea typeface="Arial"/>
                <a:cs typeface="Arial"/>
                <a:sym typeface="Arial"/>
              </a:rPr>
              <a:t>be useful for the whole workshop</a:t>
            </a:r>
            <a:r>
              <a:rPr b="0" i="0" lang="en-US" sz="1200" u="none" cap="none" strike="noStrike">
                <a:latin typeface="Arial"/>
                <a:ea typeface="Arial"/>
                <a:cs typeface="Arial"/>
                <a:sym typeface="Arial"/>
              </a:rPr>
              <a:t>. </a:t>
            </a:r>
            <a:endParaRPr/>
          </a:p>
          <a:p>
            <a:pPr indent="-148070" lvl="0" marL="148070" marR="0" rtl="0" algn="l">
              <a:lnSpc>
                <a:spcPct val="116999"/>
              </a:lnSpc>
              <a:spcBef>
                <a:spcPts val="0"/>
              </a:spcBef>
              <a:spcAft>
                <a:spcPts val="0"/>
              </a:spcAft>
              <a:buSzPts val="900"/>
              <a:buFont typeface="Arial"/>
              <a:buChar char="•"/>
            </a:pPr>
            <a:r>
              <a:rPr b="0" i="0" lang="en-US" sz="1200" u="none" cap="none" strike="noStrike">
                <a:latin typeface="Arial"/>
                <a:ea typeface="Arial"/>
                <a:cs typeface="Arial"/>
                <a:sym typeface="Arial"/>
              </a:rPr>
              <a:t>We call them the golden rules because </a:t>
            </a:r>
            <a:r>
              <a:rPr b="1" i="0" lang="en-US" sz="1200" u="none" cap="none" strike="noStrike">
                <a:latin typeface="Arial"/>
                <a:ea typeface="Arial"/>
                <a:cs typeface="Arial"/>
                <a:sym typeface="Arial"/>
              </a:rPr>
              <a:t>they’re simple and very powerful at the same time</a:t>
            </a:r>
            <a:r>
              <a:rPr b="0" i="0" lang="en-US" sz="1200" u="none" cap="none" strike="noStrike">
                <a:latin typeface="Arial"/>
                <a:ea typeface="Arial"/>
                <a:cs typeface="Arial"/>
                <a:sym typeface="Arial"/>
              </a:rPr>
              <a:t>, </a:t>
            </a:r>
            <a:endParaRPr/>
          </a:p>
          <a:p>
            <a:pPr indent="-148070" lvl="0" marL="148070" marR="0" rtl="0" algn="l">
              <a:lnSpc>
                <a:spcPct val="116999"/>
              </a:lnSpc>
              <a:spcBef>
                <a:spcPts val="0"/>
              </a:spcBef>
              <a:spcAft>
                <a:spcPts val="0"/>
              </a:spcAft>
              <a:buSzPts val="900"/>
              <a:buFont typeface="Arial"/>
              <a:buChar char="•"/>
            </a:pPr>
            <a:r>
              <a:rPr b="0" i="0" lang="en-US" sz="1200" u="none" cap="none" strike="noStrike">
                <a:latin typeface="Arial"/>
                <a:ea typeface="Arial"/>
                <a:cs typeface="Arial"/>
                <a:sym typeface="Arial"/>
              </a:rPr>
              <a:t>they capture the </a:t>
            </a:r>
            <a:r>
              <a:rPr b="1" i="0" lang="en-US" sz="1200" u="none" cap="none" strike="noStrike">
                <a:latin typeface="Arial"/>
                <a:ea typeface="Arial"/>
                <a:cs typeface="Arial"/>
                <a:sym typeface="Arial"/>
              </a:rPr>
              <a:t>mindset</a:t>
            </a:r>
            <a:r>
              <a:rPr b="0" i="0" lang="en-US" sz="1200" u="none" cap="none" strike="noStrike">
                <a:latin typeface="Arial"/>
                <a:ea typeface="Arial"/>
                <a:cs typeface="Arial"/>
                <a:sym typeface="Arial"/>
              </a:rPr>
              <a:t>, the “spirit” of Design Thinking and </a:t>
            </a:r>
            <a:r>
              <a:rPr b="1" i="0" lang="en-US" sz="1200" u="none" cap="none" strike="noStrike">
                <a:latin typeface="Arial"/>
                <a:ea typeface="Arial"/>
                <a:cs typeface="Arial"/>
                <a:sym typeface="Arial"/>
              </a:rPr>
              <a:t>the attitude of the ’design thinker </a:t>
            </a:r>
            <a:r>
              <a:rPr b="0" i="0" lang="en-US" sz="1200" u="none" cap="none" strike="noStrike">
                <a:latin typeface="Arial"/>
                <a:ea typeface="Arial"/>
                <a:cs typeface="Arial"/>
                <a:sym typeface="Arial"/>
              </a:rPr>
              <a:t>and ‘</a:t>
            </a:r>
            <a:r>
              <a:rPr b="1" i="0" lang="en-US" sz="1200" u="none" cap="none" strike="noStrike">
                <a:latin typeface="Arial"/>
                <a:ea typeface="Arial"/>
                <a:cs typeface="Arial"/>
                <a:sym typeface="Arial"/>
              </a:rPr>
              <a:t>doer</a:t>
            </a:r>
            <a:r>
              <a:rPr b="0" i="0" lang="en-US" sz="1200" u="none" cap="none" strike="noStrike">
                <a:latin typeface="Arial"/>
                <a:ea typeface="Arial"/>
                <a:cs typeface="Arial"/>
                <a:sym typeface="Arial"/>
              </a:rPr>
              <a:t>’.”</a:t>
            </a:r>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90" name="Shape 1190"/>
        <p:cNvGrpSpPr/>
        <p:nvPr/>
      </p:nvGrpSpPr>
      <p:grpSpPr>
        <a:xfrm>
          <a:off x="0" y="0"/>
          <a:ext cx="0" cy="0"/>
          <a:chOff x="0" y="0"/>
          <a:chExt cx="0" cy="0"/>
        </a:xfrm>
      </p:grpSpPr>
      <p:sp>
        <p:nvSpPr>
          <p:cNvPr id="1191" name="Google Shape;1191;p8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192" name="Google Shape;1192;p86: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16999"/>
              </a:lnSpc>
              <a:spcBef>
                <a:spcPts val="0"/>
              </a:spcBef>
              <a:spcAft>
                <a:spcPts val="0"/>
              </a:spcAft>
              <a:buNone/>
            </a:pPr>
            <a:r>
              <a:rPr b="1" i="0" lang="en-US" sz="1800" u="none" cap="none" strike="noStrike">
                <a:latin typeface="Arial"/>
                <a:ea typeface="Arial"/>
                <a:cs typeface="Arial"/>
                <a:sym typeface="Arial"/>
              </a:rPr>
              <a:t>2/3	 GOLDEN RULES FOR CREATING AS A TEAM / Overview of Role Cards (10’)</a:t>
            </a:r>
            <a:endParaRPr/>
          </a:p>
          <a:p>
            <a:pPr indent="0" lvl="0" marL="0" marR="0" rtl="0" algn="l">
              <a:lnSpc>
                <a:spcPct val="116999"/>
              </a:lnSpc>
              <a:spcBef>
                <a:spcPts val="0"/>
              </a:spcBef>
              <a:spcAft>
                <a:spcPts val="0"/>
              </a:spcAft>
              <a:buNone/>
            </a:pPr>
            <a:r>
              <a:t/>
            </a:r>
            <a:endParaRPr b="1" i="0" sz="1800" u="none" cap="none" strike="noStrike">
              <a:latin typeface="Arial"/>
              <a:ea typeface="Arial"/>
              <a:cs typeface="Arial"/>
              <a:sym typeface="Arial"/>
            </a:endParaRPr>
          </a:p>
          <a:p>
            <a:pPr indent="0" lvl="0" marL="0" marR="0" rtl="0" algn="l">
              <a:lnSpc>
                <a:spcPct val="116999"/>
              </a:lnSpc>
              <a:spcBef>
                <a:spcPts val="0"/>
              </a:spcBef>
              <a:spcAft>
                <a:spcPts val="0"/>
              </a:spcAft>
              <a:buNone/>
            </a:pPr>
            <a:r>
              <a:t/>
            </a:r>
            <a:endParaRPr b="1" i="0" sz="1800" u="none" cap="none" strike="noStrike">
              <a:latin typeface="Arial"/>
              <a:ea typeface="Arial"/>
              <a:cs typeface="Arial"/>
              <a:sym typeface="Arial"/>
            </a:endParaRPr>
          </a:p>
          <a:p>
            <a:pPr indent="0" lvl="0" marL="0" marR="0" rtl="0" algn="l">
              <a:lnSpc>
                <a:spcPct val="116999"/>
              </a:lnSpc>
              <a:spcBef>
                <a:spcPts val="0"/>
              </a:spcBef>
              <a:spcAft>
                <a:spcPts val="0"/>
              </a:spcAft>
              <a:buNone/>
            </a:pPr>
            <a:r>
              <a:rPr b="0" i="0" lang="en-US" sz="1200" u="none" cap="none" strike="noStrike">
                <a:latin typeface="Arial"/>
                <a:ea typeface="Arial"/>
                <a:cs typeface="Arial"/>
                <a:sym typeface="Arial"/>
              </a:rPr>
              <a:t>Here you can read the back of the</a:t>
            </a:r>
            <a:r>
              <a:rPr b="1" i="0" lang="en-US" sz="1200" u="none" cap="none" strike="noStrike">
                <a:latin typeface="Arial"/>
                <a:ea typeface="Arial"/>
                <a:cs typeface="Arial"/>
                <a:sym typeface="Arial"/>
              </a:rPr>
              <a:t> role cards.</a:t>
            </a:r>
            <a:endParaRPr b="1" i="0" sz="1200" u="none" cap="none" strike="noStrike">
              <a:latin typeface="Helvetica Neue"/>
              <a:ea typeface="Helvetica Neue"/>
              <a:cs typeface="Helvetica Neue"/>
              <a:sym typeface="Helvetica Neue"/>
            </a:endParaRPr>
          </a:p>
          <a:p>
            <a:pPr indent="-257175" lvl="0" marL="257175" marR="0" rtl="0" algn="l">
              <a:lnSpc>
                <a:spcPct val="116999"/>
              </a:lnSpc>
              <a:spcBef>
                <a:spcPts val="0"/>
              </a:spcBef>
              <a:spcAft>
                <a:spcPts val="0"/>
              </a:spcAft>
              <a:buNone/>
            </a:pPr>
            <a:r>
              <a:t/>
            </a:r>
            <a:endParaRPr b="1" i="0" sz="1200" u="none" cap="none" strike="noStrike">
              <a:latin typeface="Helvetica Neue"/>
              <a:ea typeface="Helvetica Neue"/>
              <a:cs typeface="Helvetica Neue"/>
              <a:sym typeface="Helvetica Neue"/>
            </a:endParaRPr>
          </a:p>
          <a:p>
            <a:pPr indent="-140277" lvl="0" marL="140277" marR="0" rtl="0" algn="l">
              <a:lnSpc>
                <a:spcPct val="116999"/>
              </a:lnSpc>
              <a:spcBef>
                <a:spcPts val="0"/>
              </a:spcBef>
              <a:spcAft>
                <a:spcPts val="0"/>
              </a:spcAft>
              <a:buSzPts val="1200"/>
              <a:buFont typeface="Arial"/>
              <a:buAutoNum type="arabicPeriod"/>
            </a:pPr>
            <a:r>
              <a:rPr b="1" i="0" lang="en-US" sz="1200" u="none" cap="none" strike="noStrike">
                <a:latin typeface="Arial"/>
                <a:ea typeface="Arial"/>
                <a:cs typeface="Arial"/>
                <a:sym typeface="Arial"/>
              </a:rPr>
              <a:t>Facilitator</a:t>
            </a:r>
            <a:r>
              <a:rPr b="0" i="0" lang="en-US" sz="1200" u="none" cap="none" strike="noStrike">
                <a:latin typeface="Arial"/>
                <a:ea typeface="Arial"/>
                <a:cs typeface="Arial"/>
                <a:sym typeface="Arial"/>
              </a:rPr>
              <a:t>: Guide, orient, listen, write, watch the time, propose tasks, invigorate, energize… You take on all the other roles and you’re responsible for making sure that the team can flow and create in a healthy and powerful way. This is a role for leadership and a lot of listening. You’re a channel to help the team create and be reinforced in their creativity. Of course it’s not a matter of imposing your ideas. In fact, although you can contribute your ideas, you may not have time to give them.</a:t>
            </a:r>
            <a:endParaRPr b="0" i="0" sz="1200" u="none" cap="none" strike="noStrike">
              <a:latin typeface="Helvetica Neue"/>
              <a:ea typeface="Helvetica Neue"/>
              <a:cs typeface="Helvetica Neue"/>
              <a:sym typeface="Helvetica Neue"/>
            </a:endParaRPr>
          </a:p>
          <a:p>
            <a:pPr indent="-140277" lvl="0" marL="140277" marR="0" rtl="0" algn="l">
              <a:lnSpc>
                <a:spcPct val="116999"/>
              </a:lnSpc>
              <a:spcBef>
                <a:spcPts val="0"/>
              </a:spcBef>
              <a:spcAft>
                <a:spcPts val="0"/>
              </a:spcAft>
              <a:buSzPts val="1200"/>
              <a:buFont typeface="Arial"/>
              <a:buAutoNum type="arabicPeriod"/>
            </a:pPr>
            <a:r>
              <a:rPr b="1" i="0" lang="en-US" sz="1200" u="none" cap="none" strike="noStrike">
                <a:latin typeface="Arial"/>
                <a:ea typeface="Arial"/>
                <a:cs typeface="Arial"/>
                <a:sym typeface="Arial"/>
              </a:rPr>
              <a:t>Co-facilitator</a:t>
            </a:r>
            <a:r>
              <a:rPr b="0" i="0" lang="en-US" sz="1200" u="none" cap="none" strike="noStrike">
                <a:latin typeface="Arial"/>
                <a:ea typeface="Arial"/>
                <a:cs typeface="Arial"/>
                <a:sym typeface="Arial"/>
              </a:rPr>
              <a:t>: You support the facilitator in everything, particularly in listening, times, and practical aspects to maintain the flow… In a divergence, if you see the facilitator has been unable to pick up an idea, you remind them, and help them write everything down. You make sure the material is always ready so the facilitator can work. For example, if you’re making a divergence and writing things on a flipchart and the page comes to an end, you help by putting the sheet somewhere else, always within view of the team.</a:t>
            </a:r>
            <a:endParaRPr b="0" i="0" sz="1200" u="none" cap="none" strike="noStrike">
              <a:latin typeface="Helvetica Neue"/>
              <a:ea typeface="Helvetica Neue"/>
              <a:cs typeface="Helvetica Neue"/>
              <a:sym typeface="Helvetica Neue"/>
            </a:endParaRPr>
          </a:p>
          <a:p>
            <a:pPr indent="-140277" lvl="0" marL="140277" marR="0" rtl="0" algn="l">
              <a:lnSpc>
                <a:spcPct val="116999"/>
              </a:lnSpc>
              <a:spcBef>
                <a:spcPts val="0"/>
              </a:spcBef>
              <a:spcAft>
                <a:spcPts val="0"/>
              </a:spcAft>
              <a:buSzPts val="1200"/>
              <a:buFont typeface="Arial"/>
              <a:buAutoNum type="arabicPeriod"/>
            </a:pPr>
            <a:r>
              <a:rPr b="1" i="0" lang="en-US" sz="1200" u="none" cap="none" strike="noStrike">
                <a:latin typeface="Arial"/>
                <a:ea typeface="Arial"/>
                <a:cs typeface="Arial"/>
                <a:sym typeface="Arial"/>
              </a:rPr>
              <a:t>Owner of the problem:</a:t>
            </a:r>
            <a:r>
              <a:rPr b="0" i="0" lang="en-US" sz="1200" u="none" cap="none" strike="noStrike">
                <a:latin typeface="Arial"/>
                <a:ea typeface="Arial"/>
                <a:cs typeface="Arial"/>
                <a:sym typeface="Arial"/>
              </a:rPr>
              <a:t> You’re the person responsible for the problem. You’re the one who brings everyone to the work session and proposes the goal of the session. The results of the session are going to be for you. You’ll have the last word at decision-making times in the session, as you’re going to be the most affected by whatever’s decided.</a:t>
            </a:r>
            <a:endParaRPr b="0" i="0" sz="1200" u="none" cap="none" strike="noStrike">
              <a:latin typeface="Helvetica Neue"/>
              <a:ea typeface="Helvetica Neue"/>
              <a:cs typeface="Helvetica Neue"/>
              <a:sym typeface="Helvetica Neue"/>
            </a:endParaRPr>
          </a:p>
          <a:p>
            <a:pPr indent="-140277" lvl="0" marL="140277" marR="0" rtl="0" algn="l">
              <a:lnSpc>
                <a:spcPct val="116999"/>
              </a:lnSpc>
              <a:spcBef>
                <a:spcPts val="0"/>
              </a:spcBef>
              <a:spcAft>
                <a:spcPts val="0"/>
              </a:spcAft>
              <a:buSzPts val="1200"/>
              <a:buFont typeface="Arial"/>
              <a:buAutoNum type="arabicPeriod"/>
            </a:pPr>
            <a:r>
              <a:rPr b="1" i="0" lang="en-US" sz="1200" u="none" cap="none" strike="noStrike">
                <a:latin typeface="Arial"/>
                <a:ea typeface="Arial"/>
                <a:cs typeface="Arial"/>
                <a:sym typeface="Arial"/>
              </a:rPr>
              <a:t>Content</a:t>
            </a:r>
            <a:r>
              <a:rPr b="0" i="0" lang="en-US" sz="1200" u="none" cap="none" strike="noStrike">
                <a:latin typeface="Arial"/>
                <a:ea typeface="Arial"/>
                <a:cs typeface="Arial"/>
                <a:sym typeface="Arial"/>
              </a:rPr>
              <a:t>: Your role is to contribute your knowledge and experience to the work session. It’s important that you share what you know with the whole team and contribute to building a solution.</a:t>
            </a:r>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02" name="Shape 1202"/>
        <p:cNvGrpSpPr/>
        <p:nvPr/>
      </p:nvGrpSpPr>
      <p:grpSpPr>
        <a:xfrm>
          <a:off x="0" y="0"/>
          <a:ext cx="0" cy="0"/>
          <a:chOff x="0" y="0"/>
          <a:chExt cx="0" cy="0"/>
        </a:xfrm>
      </p:grpSpPr>
      <p:sp>
        <p:nvSpPr>
          <p:cNvPr id="1203" name="Google Shape;1203;p8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204" name="Google Shape;1204;p87: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16999"/>
              </a:lnSpc>
              <a:spcBef>
                <a:spcPts val="0"/>
              </a:spcBef>
              <a:spcAft>
                <a:spcPts val="0"/>
              </a:spcAft>
              <a:buNone/>
            </a:pPr>
            <a:r>
              <a:rPr b="1" i="0" lang="en-US" sz="1800" u="none" cap="none" strike="noStrike">
                <a:latin typeface="Arial"/>
                <a:ea typeface="Arial"/>
                <a:cs typeface="Arial"/>
                <a:sym typeface="Arial"/>
              </a:rPr>
              <a:t>3/3	 GOLDEN RULES FOR CREATING AS A TEAM / Overview of Role Cards (10’)</a:t>
            </a:r>
            <a:endParaRPr/>
          </a:p>
          <a:p>
            <a:pPr indent="0" lvl="0" marL="0" marR="0" rtl="0" algn="l">
              <a:lnSpc>
                <a:spcPct val="116999"/>
              </a:lnSpc>
              <a:spcBef>
                <a:spcPts val="0"/>
              </a:spcBef>
              <a:spcAft>
                <a:spcPts val="0"/>
              </a:spcAft>
              <a:buNone/>
            </a:pPr>
            <a:r>
              <a:t/>
            </a:r>
            <a:endParaRPr b="1" i="0" sz="1800" u="none" cap="none" strike="noStrike">
              <a:latin typeface="Arial"/>
              <a:ea typeface="Arial"/>
              <a:cs typeface="Arial"/>
              <a:sym typeface="Arial"/>
            </a:endParaRPr>
          </a:p>
          <a:p>
            <a:pPr indent="0" lvl="0" marL="0" marR="0" rtl="0" algn="l">
              <a:lnSpc>
                <a:spcPct val="116999"/>
              </a:lnSpc>
              <a:spcBef>
                <a:spcPts val="0"/>
              </a:spcBef>
              <a:spcAft>
                <a:spcPts val="0"/>
              </a:spcAft>
              <a:buNone/>
            </a:pPr>
            <a:r>
              <a:t/>
            </a:r>
            <a:endParaRPr b="1" i="0" sz="1800" u="none" cap="none" strike="noStrike">
              <a:latin typeface="Arial"/>
              <a:ea typeface="Arial"/>
              <a:cs typeface="Arial"/>
              <a:sym typeface="Arial"/>
            </a:endParaRPr>
          </a:p>
          <a:p>
            <a:pPr indent="0" lvl="0" marL="0" marR="0" rtl="0" algn="l">
              <a:lnSpc>
                <a:spcPct val="116999"/>
              </a:lnSpc>
              <a:spcBef>
                <a:spcPts val="0"/>
              </a:spcBef>
              <a:spcAft>
                <a:spcPts val="0"/>
              </a:spcAft>
              <a:buNone/>
            </a:pPr>
            <a:r>
              <a:rPr b="1" i="0" lang="en-US" sz="1200" u="none" cap="none" strike="noStrike">
                <a:latin typeface="Arial"/>
                <a:ea typeface="Arial"/>
                <a:cs typeface="Arial"/>
                <a:sym typeface="Arial"/>
              </a:rPr>
              <a:t>3’ </a:t>
            </a:r>
            <a:r>
              <a:rPr b="0" i="0" lang="en-US" sz="1200" u="none" cap="none" strike="noStrike">
                <a:latin typeface="Arial"/>
                <a:ea typeface="Arial"/>
                <a:cs typeface="Arial"/>
                <a:sym typeface="Arial"/>
              </a:rPr>
              <a:t>- everyone in the team chooses what Role they will play.  Mention that the facilitator role will rotate over the course of the workshop so everyone can have a chance at it</a:t>
            </a:r>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08" name="Shape 1208"/>
        <p:cNvGrpSpPr/>
        <p:nvPr/>
      </p:nvGrpSpPr>
      <p:grpSpPr>
        <a:xfrm>
          <a:off x="0" y="0"/>
          <a:ext cx="0" cy="0"/>
          <a:chOff x="0" y="0"/>
          <a:chExt cx="0" cy="0"/>
        </a:xfrm>
      </p:grpSpPr>
      <p:sp>
        <p:nvSpPr>
          <p:cNvPr id="1209" name="Google Shape;1209;g5e76e10a33_0_62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210" name="Google Shape;1210;g5e76e10a33_0_620: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b="1" lang="en-US" sz="1800">
                <a:latin typeface="Arial"/>
                <a:ea typeface="Arial"/>
                <a:cs typeface="Arial"/>
                <a:sym typeface="Arial"/>
              </a:rPr>
              <a:t>BREAK - 25’</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9" name="Shape 159"/>
        <p:cNvGrpSpPr/>
        <p:nvPr/>
      </p:nvGrpSpPr>
      <p:grpSpPr>
        <a:xfrm>
          <a:off x="0" y="0"/>
          <a:ext cx="0" cy="0"/>
          <a:chOff x="0" y="0"/>
          <a:chExt cx="0" cy="0"/>
        </a:xfrm>
      </p:grpSpPr>
      <p:sp>
        <p:nvSpPr>
          <p:cNvPr id="160" name="Google Shape;160;g3af7edb74a_0_5: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61" name="Google Shape;161;g3af7edb74a_0_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16" name="Shape 1216"/>
        <p:cNvGrpSpPr/>
        <p:nvPr/>
      </p:nvGrpSpPr>
      <p:grpSpPr>
        <a:xfrm>
          <a:off x="0" y="0"/>
          <a:ext cx="0" cy="0"/>
          <a:chOff x="0" y="0"/>
          <a:chExt cx="0" cy="0"/>
        </a:xfrm>
      </p:grpSpPr>
      <p:sp>
        <p:nvSpPr>
          <p:cNvPr id="1217" name="Google Shape;1217;p8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218" name="Google Shape;1218;p89: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16999"/>
              </a:lnSpc>
              <a:spcBef>
                <a:spcPts val="0"/>
              </a:spcBef>
              <a:spcAft>
                <a:spcPts val="0"/>
              </a:spcAft>
              <a:buNone/>
            </a:pPr>
            <a:r>
              <a:rPr b="1" i="0" lang="en-US" sz="1800" u="sng" cap="none" strike="noStrike">
                <a:latin typeface="Arial"/>
                <a:ea typeface="Arial"/>
                <a:cs typeface="Arial"/>
                <a:sym typeface="Arial"/>
              </a:rPr>
              <a:t>14 SLIDES	 UNDERSTANDING PHASE (15’)</a:t>
            </a:r>
            <a:endParaRPr/>
          </a:p>
          <a:p>
            <a:pPr indent="0" lvl="0" marL="0" marR="0" rtl="0" algn="l">
              <a:lnSpc>
                <a:spcPct val="116999"/>
              </a:lnSpc>
              <a:spcBef>
                <a:spcPts val="0"/>
              </a:spcBef>
              <a:spcAft>
                <a:spcPts val="0"/>
              </a:spcAft>
              <a:buNone/>
            </a:pPr>
            <a:r>
              <a:t/>
            </a:r>
            <a:endParaRPr b="1" i="0" sz="1800" u="sng" cap="none" strike="noStrike">
              <a:latin typeface="Arial"/>
              <a:ea typeface="Arial"/>
              <a:cs typeface="Arial"/>
              <a:sym typeface="Arial"/>
            </a:endParaRPr>
          </a:p>
          <a:p>
            <a:pPr indent="0" lvl="0" marL="0" marR="0" rtl="0" algn="l">
              <a:lnSpc>
                <a:spcPct val="116999"/>
              </a:lnSpc>
              <a:spcBef>
                <a:spcPts val="0"/>
              </a:spcBef>
              <a:spcAft>
                <a:spcPts val="0"/>
              </a:spcAft>
              <a:buNone/>
            </a:pPr>
            <a:r>
              <a:rPr b="0" i="0" lang="en-US" sz="1200" u="none" cap="none" strike="noStrike">
                <a:latin typeface="Arial"/>
                <a:ea typeface="Arial"/>
                <a:cs typeface="Arial"/>
                <a:sym typeface="Arial"/>
              </a:rPr>
              <a:t>“Called Design Research in the literature… if you want to read more about the subject.”</a:t>
            </a:r>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23" name="Shape 1223"/>
        <p:cNvGrpSpPr/>
        <p:nvPr/>
      </p:nvGrpSpPr>
      <p:grpSpPr>
        <a:xfrm>
          <a:off x="0" y="0"/>
          <a:ext cx="0" cy="0"/>
          <a:chOff x="0" y="0"/>
          <a:chExt cx="0" cy="0"/>
        </a:xfrm>
      </p:grpSpPr>
      <p:sp>
        <p:nvSpPr>
          <p:cNvPr id="1224" name="Google Shape;1224;g5e76e10a33_0_66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225" name="Google Shape;1225;g5e76e10a33_0_660: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16999"/>
              </a:lnSpc>
              <a:spcBef>
                <a:spcPts val="0"/>
              </a:spcBef>
              <a:spcAft>
                <a:spcPts val="0"/>
              </a:spcAft>
              <a:buNone/>
            </a:pPr>
            <a:r>
              <a:rPr b="1" i="0" lang="en-US" sz="1800" u="none" cap="none" strike="noStrike">
                <a:latin typeface="Arial"/>
                <a:ea typeface="Arial"/>
                <a:cs typeface="Arial"/>
                <a:sym typeface="Arial"/>
              </a:rPr>
              <a:t>1/14	 UNDERSTANDING PHASE / Overview of the Understanding Phase (3’)</a:t>
            </a:r>
            <a:endParaRPr/>
          </a:p>
          <a:p>
            <a:pPr indent="0" lvl="0" marL="0" marR="0" rtl="0" algn="l">
              <a:lnSpc>
                <a:spcPct val="116999"/>
              </a:lnSpc>
              <a:spcBef>
                <a:spcPts val="0"/>
              </a:spcBef>
              <a:spcAft>
                <a:spcPts val="0"/>
              </a:spcAft>
              <a:buNone/>
            </a:pPr>
            <a:r>
              <a:t/>
            </a:r>
            <a:endParaRPr b="1" i="0" sz="1800" u="none" cap="none" strike="noStrike">
              <a:latin typeface="Arial"/>
              <a:ea typeface="Arial"/>
              <a:cs typeface="Arial"/>
              <a:sym typeface="Arial"/>
            </a:endParaRPr>
          </a:p>
          <a:p>
            <a:pPr indent="-148070" lvl="0" marL="148070" marR="0" rtl="0" algn="l">
              <a:lnSpc>
                <a:spcPct val="116999"/>
              </a:lnSpc>
              <a:spcBef>
                <a:spcPts val="0"/>
              </a:spcBef>
              <a:spcAft>
                <a:spcPts val="0"/>
              </a:spcAft>
              <a:buSzPts val="900"/>
              <a:buFont typeface="Arial"/>
              <a:buChar char="•"/>
            </a:pPr>
            <a:r>
              <a:rPr b="0" i="0" lang="en-US" sz="1200" u="none" cap="none" strike="noStrike">
                <a:latin typeface="Arial"/>
                <a:ea typeface="Arial"/>
                <a:cs typeface="Arial"/>
                <a:sym typeface="Arial"/>
              </a:rPr>
              <a:t>We’re going to </a:t>
            </a:r>
            <a:r>
              <a:rPr b="1" i="0" lang="en-US" sz="1200" u="none" cap="none" strike="noStrike">
                <a:latin typeface="Arial"/>
                <a:ea typeface="Arial"/>
                <a:cs typeface="Arial"/>
                <a:sym typeface="Arial"/>
              </a:rPr>
              <a:t>research</a:t>
            </a:r>
            <a:r>
              <a:rPr b="0" i="0" lang="en-US" sz="1200" u="none" cap="none" strike="noStrike">
                <a:latin typeface="Arial"/>
                <a:ea typeface="Arial"/>
                <a:cs typeface="Arial"/>
                <a:sym typeface="Arial"/>
              </a:rPr>
              <a:t> to try and understand the needs of our customers</a:t>
            </a:r>
            <a:endParaRPr/>
          </a:p>
          <a:p>
            <a:pPr indent="-148070" lvl="0" marL="148070" marR="0" rtl="0" algn="l">
              <a:lnSpc>
                <a:spcPct val="116999"/>
              </a:lnSpc>
              <a:spcBef>
                <a:spcPts val="0"/>
              </a:spcBef>
              <a:spcAft>
                <a:spcPts val="0"/>
              </a:spcAft>
              <a:buSzPts val="900"/>
              <a:buFont typeface="Arial"/>
              <a:buChar char="•"/>
            </a:pPr>
            <a:r>
              <a:rPr b="1" i="0" lang="en-US" sz="1200" u="none" cap="none" strike="noStrike">
                <a:latin typeface="Arial"/>
                <a:ea typeface="Arial"/>
                <a:cs typeface="Arial"/>
                <a:sym typeface="Arial"/>
              </a:rPr>
              <a:t>You’ve already started </a:t>
            </a:r>
            <a:r>
              <a:rPr b="0" i="0" lang="en-US" sz="1200" u="none" cap="none" strike="noStrike">
                <a:latin typeface="Arial"/>
                <a:ea typeface="Arial"/>
                <a:cs typeface="Arial"/>
                <a:sym typeface="Arial"/>
              </a:rPr>
              <a:t>doing the </a:t>
            </a:r>
            <a:r>
              <a:rPr b="1" i="0" lang="en-US" sz="1200" u="none" cap="none" strike="noStrike">
                <a:latin typeface="Arial"/>
                <a:ea typeface="Arial"/>
                <a:cs typeface="Arial"/>
                <a:sym typeface="Arial"/>
              </a:rPr>
              <a:t>pre-task</a:t>
            </a:r>
            <a:endParaRPr/>
          </a:p>
          <a:p>
            <a:pPr indent="-148070" lvl="0" marL="148070" marR="0" rtl="0" algn="l">
              <a:lnSpc>
                <a:spcPct val="116999"/>
              </a:lnSpc>
              <a:spcBef>
                <a:spcPts val="0"/>
              </a:spcBef>
              <a:spcAft>
                <a:spcPts val="0"/>
              </a:spcAft>
              <a:buSzPts val="900"/>
              <a:buFont typeface="Arial"/>
              <a:buChar char="•"/>
            </a:pPr>
            <a:r>
              <a:rPr b="0" i="0" lang="en-US" sz="1200" u="none" cap="none" strike="noStrike">
                <a:latin typeface="Arial"/>
                <a:ea typeface="Arial"/>
                <a:cs typeface="Arial"/>
                <a:sym typeface="Arial"/>
              </a:rPr>
              <a:t>By the way, </a:t>
            </a:r>
            <a:r>
              <a:rPr b="1" i="0" lang="en-US" sz="1200" u="none" cap="none" strike="noStrike">
                <a:latin typeface="Arial"/>
                <a:ea typeface="Arial"/>
                <a:cs typeface="Arial"/>
                <a:sym typeface="Arial"/>
              </a:rPr>
              <a:t>how did it go?</a:t>
            </a:r>
            <a:r>
              <a:rPr b="0" i="0" lang="en-US" sz="1200" u="none" cap="none" strike="noStrike">
                <a:latin typeface="Arial"/>
                <a:ea typeface="Arial"/>
                <a:cs typeface="Arial"/>
                <a:sym typeface="Arial"/>
              </a:rPr>
              <a:t> Who was able to do it?</a:t>
            </a:r>
            <a:endParaRPr/>
          </a:p>
          <a:p>
            <a:pPr indent="-148070" lvl="0" marL="148070" marR="0" rtl="0" algn="l">
              <a:lnSpc>
                <a:spcPct val="116999"/>
              </a:lnSpc>
              <a:spcBef>
                <a:spcPts val="0"/>
              </a:spcBef>
              <a:spcAft>
                <a:spcPts val="0"/>
              </a:spcAft>
              <a:buSzPts val="900"/>
              <a:buFont typeface="Arial"/>
              <a:buChar char="•"/>
            </a:pPr>
            <a:r>
              <a:rPr b="0" i="0" lang="en-US" sz="1200" u="none" cap="none" strike="noStrike">
                <a:latin typeface="Arial"/>
                <a:ea typeface="Arial"/>
                <a:cs typeface="Arial"/>
                <a:sym typeface="Arial"/>
              </a:rPr>
              <a:t>If you weren’t able to do it, don’t worry because today we’re going to do more things.</a:t>
            </a:r>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56" name="Shape 1256"/>
        <p:cNvGrpSpPr/>
        <p:nvPr/>
      </p:nvGrpSpPr>
      <p:grpSpPr>
        <a:xfrm>
          <a:off x="0" y="0"/>
          <a:ext cx="0" cy="0"/>
          <a:chOff x="0" y="0"/>
          <a:chExt cx="0" cy="0"/>
        </a:xfrm>
      </p:grpSpPr>
      <p:sp>
        <p:nvSpPr>
          <p:cNvPr id="1257" name="Google Shape;1257;p9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258" name="Google Shape;1258;p91: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16999"/>
              </a:lnSpc>
              <a:spcBef>
                <a:spcPts val="0"/>
              </a:spcBef>
              <a:spcAft>
                <a:spcPts val="0"/>
              </a:spcAft>
              <a:buNone/>
            </a:pPr>
            <a:r>
              <a:rPr b="1" i="0" lang="en-US" sz="1800" u="none" cap="none" strike="noStrike">
                <a:latin typeface="Arial"/>
                <a:ea typeface="Arial"/>
                <a:cs typeface="Arial"/>
                <a:sym typeface="Arial"/>
              </a:rPr>
              <a:t>2/14	 UNDERSTANDING PHASE / ASK: Why do we research before creating? (7’)</a:t>
            </a:r>
            <a:endParaRPr/>
          </a:p>
          <a:p>
            <a:pPr indent="-62344" lvl="0" marL="148070" marR="0" rtl="0" algn="l">
              <a:lnSpc>
                <a:spcPct val="116999"/>
              </a:lnSpc>
              <a:spcBef>
                <a:spcPts val="0"/>
              </a:spcBef>
              <a:spcAft>
                <a:spcPts val="0"/>
              </a:spcAft>
              <a:buSzPts val="1350"/>
              <a:buFont typeface="Arial"/>
              <a:buNone/>
            </a:pPr>
            <a:r>
              <a:t/>
            </a:r>
            <a:endParaRPr b="1" i="0" sz="1800" u="none" cap="none" strike="noStrike">
              <a:latin typeface="Arial"/>
              <a:ea typeface="Arial"/>
              <a:cs typeface="Arial"/>
              <a:sym typeface="Arial"/>
            </a:endParaRPr>
          </a:p>
          <a:p>
            <a:pPr indent="-148070" lvl="0" marL="148070" marR="0" rtl="0" algn="l">
              <a:lnSpc>
                <a:spcPct val="116999"/>
              </a:lnSpc>
              <a:spcBef>
                <a:spcPts val="0"/>
              </a:spcBef>
              <a:spcAft>
                <a:spcPts val="0"/>
              </a:spcAft>
              <a:buSzPts val="900"/>
              <a:buFont typeface="Arial"/>
              <a:buChar char="•"/>
            </a:pPr>
            <a:r>
              <a:rPr b="0" i="0" lang="en-US" sz="1200" u="none" cap="none" strike="noStrike">
                <a:latin typeface="Arial"/>
                <a:ea typeface="Arial"/>
                <a:cs typeface="Arial"/>
                <a:sym typeface="Arial"/>
              </a:rPr>
              <a:t>[I ask everyone there and note down their answers.]</a:t>
            </a:r>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61" name="Shape 1261"/>
        <p:cNvGrpSpPr/>
        <p:nvPr/>
      </p:nvGrpSpPr>
      <p:grpSpPr>
        <a:xfrm>
          <a:off x="0" y="0"/>
          <a:ext cx="0" cy="0"/>
          <a:chOff x="0" y="0"/>
          <a:chExt cx="0" cy="0"/>
        </a:xfrm>
      </p:grpSpPr>
      <p:sp>
        <p:nvSpPr>
          <p:cNvPr id="1262" name="Google Shape;1262;p9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263" name="Google Shape;1263;p92: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16999"/>
              </a:lnSpc>
              <a:spcBef>
                <a:spcPts val="0"/>
              </a:spcBef>
              <a:spcAft>
                <a:spcPts val="0"/>
              </a:spcAft>
              <a:buNone/>
            </a:pPr>
            <a:r>
              <a:rPr b="1" i="0" lang="en-US" sz="1800" u="none" cap="none" strike="noStrike">
                <a:latin typeface="Arial"/>
                <a:ea typeface="Arial"/>
                <a:cs typeface="Arial"/>
                <a:sym typeface="Arial"/>
              </a:rPr>
              <a:t>3/14	 UNDERSTANDING PHASE / ASK: Why do we research before creating? (7’)</a:t>
            </a:r>
            <a:endParaRPr/>
          </a:p>
        </p:txBody>
      </p:sp>
    </p:spTree>
  </p:cSld>
  <p:clrMapOvr>
    <a:masterClrMapping/>
  </p:clrMapOvr>
</p:notes>
</file>

<file path=ppt/notesSlides/notesSlide9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66" name="Shape 1266"/>
        <p:cNvGrpSpPr/>
        <p:nvPr/>
      </p:nvGrpSpPr>
      <p:grpSpPr>
        <a:xfrm>
          <a:off x="0" y="0"/>
          <a:ext cx="0" cy="0"/>
          <a:chOff x="0" y="0"/>
          <a:chExt cx="0" cy="0"/>
        </a:xfrm>
      </p:grpSpPr>
      <p:sp>
        <p:nvSpPr>
          <p:cNvPr id="1267" name="Google Shape;1267;p9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268" name="Google Shape;1268;p93: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16999"/>
              </a:lnSpc>
              <a:spcBef>
                <a:spcPts val="0"/>
              </a:spcBef>
              <a:spcAft>
                <a:spcPts val="0"/>
              </a:spcAft>
              <a:buNone/>
            </a:pPr>
            <a:r>
              <a:rPr b="1" i="0" lang="en-US" sz="1800" u="none" cap="none" strike="noStrike">
                <a:latin typeface="Arial"/>
                <a:ea typeface="Arial"/>
                <a:cs typeface="Arial"/>
                <a:sym typeface="Arial"/>
              </a:rPr>
              <a:t>4/14	 UNDERSTANDING PHASE / ASK: Why do we research before creating? (7’)</a:t>
            </a:r>
            <a:endParaRPr/>
          </a:p>
        </p:txBody>
      </p:sp>
    </p:spTree>
  </p:cSld>
  <p:clrMapOvr>
    <a:masterClrMapping/>
  </p:clrMapOvr>
</p:notes>
</file>

<file path=ppt/notesSlides/notesSlide9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72" name="Shape 1272"/>
        <p:cNvGrpSpPr/>
        <p:nvPr/>
      </p:nvGrpSpPr>
      <p:grpSpPr>
        <a:xfrm>
          <a:off x="0" y="0"/>
          <a:ext cx="0" cy="0"/>
          <a:chOff x="0" y="0"/>
          <a:chExt cx="0" cy="0"/>
        </a:xfrm>
      </p:grpSpPr>
      <p:sp>
        <p:nvSpPr>
          <p:cNvPr id="1273" name="Google Shape;1273;p9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274" name="Google Shape;1274;p94: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16999"/>
              </a:lnSpc>
              <a:spcBef>
                <a:spcPts val="0"/>
              </a:spcBef>
              <a:spcAft>
                <a:spcPts val="0"/>
              </a:spcAft>
              <a:buNone/>
            </a:pPr>
            <a:r>
              <a:rPr b="1" i="0" lang="en-US" sz="1800" u="none" cap="none" strike="noStrike">
                <a:latin typeface="Arial"/>
                <a:ea typeface="Arial"/>
                <a:cs typeface="Arial"/>
                <a:sym typeface="Arial"/>
              </a:rPr>
              <a:t>5/14	 UNDERSTANDING PHASE / ASK: Why do we research before creating? (7’)</a:t>
            </a:r>
            <a:endParaRPr/>
          </a:p>
          <a:p>
            <a:pPr indent="0" lvl="0" marL="0" marR="0" rtl="0" algn="l">
              <a:lnSpc>
                <a:spcPct val="116999"/>
              </a:lnSpc>
              <a:spcBef>
                <a:spcPts val="0"/>
              </a:spcBef>
              <a:spcAft>
                <a:spcPts val="0"/>
              </a:spcAft>
              <a:buNone/>
            </a:pPr>
            <a:r>
              <a:t/>
            </a:r>
            <a:endParaRPr b="1" i="0" sz="1800" u="none" cap="none" strike="noStrike">
              <a:latin typeface="Arial"/>
              <a:ea typeface="Arial"/>
              <a:cs typeface="Arial"/>
              <a:sym typeface="Arial"/>
            </a:endParaRPr>
          </a:p>
          <a:p>
            <a:pPr indent="-394855" lvl="0" marL="394855" marR="0" rtl="0" algn="l">
              <a:lnSpc>
                <a:spcPct val="116999"/>
              </a:lnSpc>
              <a:spcBef>
                <a:spcPts val="0"/>
              </a:spcBef>
              <a:spcAft>
                <a:spcPts val="0"/>
              </a:spcAft>
              <a:buSzPts val="2400"/>
              <a:buFont typeface="Arial"/>
              <a:buChar char="•"/>
            </a:pPr>
            <a:r>
              <a:rPr b="0" i="0" lang="en-US" sz="3200" u="none" cap="none" strike="noStrike">
                <a:latin typeface="Arial"/>
                <a:ea typeface="Arial"/>
                <a:cs typeface="Arial"/>
                <a:sym typeface="Arial"/>
              </a:rPr>
              <a:t>Throughout the project </a:t>
            </a:r>
            <a:r>
              <a:rPr b="1" i="0" lang="en-US" sz="3200" u="none" cap="none" strike="noStrike">
                <a:latin typeface="Arial"/>
                <a:ea typeface="Arial"/>
                <a:cs typeface="Arial"/>
                <a:sym typeface="Arial"/>
              </a:rPr>
              <a:t>the cost of change increases</a:t>
            </a:r>
            <a:r>
              <a:rPr b="0" i="0" lang="en-US" sz="3200" u="none" cap="none" strike="noStrike">
                <a:latin typeface="Arial"/>
                <a:ea typeface="Arial"/>
                <a:cs typeface="Arial"/>
                <a:sym typeface="Arial"/>
              </a:rPr>
              <a:t>. </a:t>
            </a:r>
            <a:endParaRPr/>
          </a:p>
          <a:p>
            <a:pPr indent="-394855" lvl="0" marL="394855" marR="0" rtl="0" algn="l">
              <a:lnSpc>
                <a:spcPct val="116999"/>
              </a:lnSpc>
              <a:spcBef>
                <a:spcPts val="0"/>
              </a:spcBef>
              <a:spcAft>
                <a:spcPts val="0"/>
              </a:spcAft>
              <a:buSzPts val="2400"/>
              <a:buFont typeface="Arial"/>
              <a:buChar char="•"/>
            </a:pPr>
            <a:r>
              <a:rPr b="0" i="0" lang="en-US" sz="3200" u="none" cap="none" strike="noStrike">
                <a:latin typeface="Arial"/>
                <a:ea typeface="Arial"/>
                <a:cs typeface="Arial"/>
                <a:sym typeface="Arial"/>
              </a:rPr>
              <a:t>If </a:t>
            </a:r>
            <a:r>
              <a:rPr b="1" i="0" lang="en-US" sz="3200" u="none" cap="none" strike="noStrike">
                <a:latin typeface="Arial"/>
                <a:ea typeface="Arial"/>
                <a:cs typeface="Arial"/>
                <a:sym typeface="Arial"/>
              </a:rPr>
              <a:t>we have our customers’ needs clear from the start </a:t>
            </a:r>
            <a:r>
              <a:rPr b="0" i="0" lang="en-US" sz="3200" u="none" cap="none" strike="noStrike">
                <a:latin typeface="Arial"/>
                <a:ea typeface="Arial"/>
                <a:cs typeface="Arial"/>
                <a:sym typeface="Arial"/>
              </a:rPr>
              <a:t>and we work to resolve them, we mitigate risk and we can create much more valuable offers. </a:t>
            </a:r>
            <a:endParaRPr/>
          </a:p>
        </p:txBody>
      </p:sp>
    </p:spTree>
  </p:cSld>
  <p:clrMapOvr>
    <a:masterClrMapping/>
  </p:clrMapOvr>
</p:notes>
</file>

<file path=ppt/notesSlides/notesSlide9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91" name="Shape 1291"/>
        <p:cNvGrpSpPr/>
        <p:nvPr/>
      </p:nvGrpSpPr>
      <p:grpSpPr>
        <a:xfrm>
          <a:off x="0" y="0"/>
          <a:ext cx="0" cy="0"/>
          <a:chOff x="0" y="0"/>
          <a:chExt cx="0" cy="0"/>
        </a:xfrm>
      </p:grpSpPr>
      <p:sp>
        <p:nvSpPr>
          <p:cNvPr id="1292" name="Google Shape;1292;p9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293" name="Google Shape;1293;p95: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16999"/>
              </a:lnSpc>
              <a:spcBef>
                <a:spcPts val="0"/>
              </a:spcBef>
              <a:spcAft>
                <a:spcPts val="0"/>
              </a:spcAft>
              <a:buNone/>
            </a:pPr>
            <a:r>
              <a:rPr b="1" i="0" lang="en-US" sz="1800" u="none" cap="none" strike="noStrike">
                <a:latin typeface="Arial"/>
                <a:ea typeface="Arial"/>
                <a:cs typeface="Arial"/>
                <a:sym typeface="Arial"/>
              </a:rPr>
              <a:t>6/14	 UNDERSTANDING PHASE / ASK: Why do we research before creating? (7’)</a:t>
            </a:r>
            <a:endParaRPr/>
          </a:p>
          <a:p>
            <a:pPr indent="0" lvl="0" marL="0" marR="0" rtl="0" algn="l">
              <a:lnSpc>
                <a:spcPct val="116999"/>
              </a:lnSpc>
              <a:spcBef>
                <a:spcPts val="0"/>
              </a:spcBef>
              <a:spcAft>
                <a:spcPts val="0"/>
              </a:spcAft>
              <a:buNone/>
            </a:pPr>
            <a:r>
              <a:t/>
            </a:r>
            <a:endParaRPr b="1" i="0" sz="1800" u="none" cap="none" strike="noStrike">
              <a:latin typeface="Arial"/>
              <a:ea typeface="Arial"/>
              <a:cs typeface="Arial"/>
              <a:sym typeface="Arial"/>
            </a:endParaRPr>
          </a:p>
          <a:p>
            <a:pPr indent="-394854" lvl="0" marL="394854" marR="0" rtl="0" algn="l">
              <a:lnSpc>
                <a:spcPct val="116999"/>
              </a:lnSpc>
              <a:spcBef>
                <a:spcPts val="0"/>
              </a:spcBef>
              <a:spcAft>
                <a:spcPts val="0"/>
              </a:spcAft>
              <a:buSzPts val="2400"/>
              <a:buFont typeface="Arial"/>
              <a:buChar char="•"/>
            </a:pPr>
            <a:r>
              <a:rPr b="0" i="0" lang="en-US" sz="3200" u="none" cap="none" strike="noStrike">
                <a:latin typeface="Arial"/>
                <a:ea typeface="Arial"/>
                <a:cs typeface="Arial"/>
                <a:sym typeface="Arial"/>
              </a:rPr>
              <a:t>Tecnologia: diferencia entre innovar e inventar. </a:t>
            </a:r>
            <a:endParaRPr/>
          </a:p>
        </p:txBody>
      </p:sp>
    </p:spTree>
  </p:cSld>
  <p:clrMapOvr>
    <a:masterClrMapping/>
  </p:clrMapOvr>
</p:notes>
</file>

<file path=ppt/notesSlides/notesSlide9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07" name="Shape 1307"/>
        <p:cNvGrpSpPr/>
        <p:nvPr/>
      </p:nvGrpSpPr>
      <p:grpSpPr>
        <a:xfrm>
          <a:off x="0" y="0"/>
          <a:ext cx="0" cy="0"/>
          <a:chOff x="0" y="0"/>
          <a:chExt cx="0" cy="0"/>
        </a:xfrm>
      </p:grpSpPr>
      <p:sp>
        <p:nvSpPr>
          <p:cNvPr id="1308" name="Google Shape;1308;p9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309" name="Google Shape;1309;p96: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16999"/>
              </a:lnSpc>
              <a:spcBef>
                <a:spcPts val="0"/>
              </a:spcBef>
              <a:spcAft>
                <a:spcPts val="0"/>
              </a:spcAft>
              <a:buNone/>
            </a:pPr>
            <a:r>
              <a:rPr b="1" i="0" lang="en-US" sz="1800" u="none" cap="none" strike="noStrike">
                <a:latin typeface="Arial"/>
                <a:ea typeface="Arial"/>
                <a:cs typeface="Arial"/>
                <a:sym typeface="Arial"/>
              </a:rPr>
              <a:t>7/14	 UNDERSTANDING PHASE / ASK: Why do we research before creating? (7’)</a:t>
            </a:r>
            <a:endParaRPr/>
          </a:p>
        </p:txBody>
      </p:sp>
    </p:spTree>
  </p:cSld>
  <p:clrMapOvr>
    <a:masterClrMapping/>
  </p:clrMapOvr>
</p:notes>
</file>

<file path=ppt/notesSlides/notesSlide9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12" name="Shape 1312"/>
        <p:cNvGrpSpPr/>
        <p:nvPr/>
      </p:nvGrpSpPr>
      <p:grpSpPr>
        <a:xfrm>
          <a:off x="0" y="0"/>
          <a:ext cx="0" cy="0"/>
          <a:chOff x="0" y="0"/>
          <a:chExt cx="0" cy="0"/>
        </a:xfrm>
      </p:grpSpPr>
      <p:sp>
        <p:nvSpPr>
          <p:cNvPr id="1313" name="Google Shape;1313;p9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314" name="Google Shape;1314;p97: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16999"/>
              </a:lnSpc>
              <a:spcBef>
                <a:spcPts val="0"/>
              </a:spcBef>
              <a:spcAft>
                <a:spcPts val="0"/>
              </a:spcAft>
              <a:buNone/>
            </a:pPr>
            <a:r>
              <a:rPr b="1" i="0" lang="en-US" sz="1800" u="none" cap="none" strike="noStrike">
                <a:latin typeface="Arial"/>
                <a:ea typeface="Arial"/>
                <a:cs typeface="Arial"/>
                <a:sym typeface="Arial"/>
              </a:rPr>
              <a:t>8/14	 UNDERSTANDING PHASE / ASK: Why do we research before creating? (7’)</a:t>
            </a:r>
            <a:endParaRPr/>
          </a:p>
        </p:txBody>
      </p:sp>
    </p:spTree>
  </p:cSld>
  <p:clrMapOvr>
    <a:masterClrMapping/>
  </p:clrMapOvr>
</p:notes>
</file>

<file path=ppt/notesSlides/notesSlide9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24" name="Shape 1324"/>
        <p:cNvGrpSpPr/>
        <p:nvPr/>
      </p:nvGrpSpPr>
      <p:grpSpPr>
        <a:xfrm>
          <a:off x="0" y="0"/>
          <a:ext cx="0" cy="0"/>
          <a:chOff x="0" y="0"/>
          <a:chExt cx="0" cy="0"/>
        </a:xfrm>
      </p:grpSpPr>
      <p:sp>
        <p:nvSpPr>
          <p:cNvPr id="1325" name="Google Shape;1325;p9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326" name="Google Shape;1326;p98: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16999"/>
              </a:lnSpc>
              <a:spcBef>
                <a:spcPts val="0"/>
              </a:spcBef>
              <a:spcAft>
                <a:spcPts val="0"/>
              </a:spcAft>
              <a:buNone/>
            </a:pPr>
            <a:r>
              <a:rPr b="1" i="0" lang="en-US" sz="1800" u="none" cap="none" strike="noStrike">
                <a:latin typeface="Arial"/>
                <a:ea typeface="Arial"/>
                <a:cs typeface="Arial"/>
                <a:sym typeface="Arial"/>
              </a:rPr>
              <a:t>9/14	 UNDERSTANDING PHASE / ASK: Why do we research before creating? (7’)</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1.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 Id="rId3" Type="http://schemas.openxmlformats.org/officeDocument/2006/relationships/image" Target="../media/image1.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png"/><Relationship Id="rId3" Type="http://schemas.openxmlformats.org/officeDocument/2006/relationships/image" Target="../media/image1.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overt 1">
  <p:cSld name="Covert 1">
    <p:bg>
      <p:bgPr>
        <a:blipFill>
          <a:blip r:embed="rId2">
            <a:alphaModFix/>
          </a:blip>
          <a:stretch>
            <a:fillRect/>
          </a:stretch>
        </a:blipFill>
      </p:bgPr>
    </p:bg>
    <p:spTree>
      <p:nvGrpSpPr>
        <p:cNvPr id="6" name="Shape 6"/>
        <p:cNvGrpSpPr/>
        <p:nvPr/>
      </p:nvGrpSpPr>
      <p:grpSpPr>
        <a:xfrm>
          <a:off x="0" y="0"/>
          <a:ext cx="0" cy="0"/>
          <a:chOff x="0" y="0"/>
          <a:chExt cx="0" cy="0"/>
        </a:xfrm>
      </p:grpSpPr>
      <p:sp>
        <p:nvSpPr>
          <p:cNvPr id="7" name="Google Shape;7;p2"/>
          <p:cNvSpPr txBox="1"/>
          <p:nvPr>
            <p:ph type="title"/>
          </p:nvPr>
        </p:nvSpPr>
        <p:spPr>
          <a:xfrm>
            <a:off x="1368448" y="3981691"/>
            <a:ext cx="12701700" cy="5185500"/>
          </a:xfrm>
          <a:prstGeom prst="rect">
            <a:avLst/>
          </a:prstGeom>
          <a:noFill/>
          <a:ln>
            <a:noFill/>
          </a:ln>
        </p:spPr>
        <p:txBody>
          <a:bodyPr anchorCtr="0" anchor="t" bIns="0" lIns="0" spcFirstLastPara="1" rIns="0" wrap="square" tIns="0">
            <a:noAutofit/>
          </a:bodyPr>
          <a:lstStyle>
            <a:lvl1pPr lvl="0" marR="0" rtl="0" algn="l">
              <a:lnSpc>
                <a:spcPct val="110000"/>
              </a:lnSpc>
              <a:spcBef>
                <a:spcPts val="0"/>
              </a:spcBef>
              <a:spcAft>
                <a:spcPts val="0"/>
              </a:spcAft>
              <a:buClr>
                <a:schemeClr val="lt1"/>
              </a:buClr>
              <a:buSzPts val="9300"/>
              <a:buFont typeface="Lato Black"/>
              <a:buNone/>
              <a:defRPr i="0" sz="9300" u="none" cap="none" strike="noStrike">
                <a:solidFill>
                  <a:schemeClr val="lt1"/>
                </a:solidFill>
                <a:latin typeface="Lato Black"/>
                <a:ea typeface="Lato Black"/>
                <a:cs typeface="Lato Black"/>
                <a:sym typeface="Lato Black"/>
              </a:defRPr>
            </a:lvl1pPr>
            <a:lvl2pPr lvl="1" rtl="0">
              <a:spcBef>
                <a:spcPts val="0"/>
              </a:spcBef>
              <a:spcAft>
                <a:spcPts val="0"/>
              </a:spcAft>
              <a:buSzPts val="3600"/>
              <a:buFont typeface="Lato Black"/>
              <a:buNone/>
              <a:defRPr sz="4600">
                <a:latin typeface="Lato Black"/>
                <a:ea typeface="Lato Black"/>
                <a:cs typeface="Lato Black"/>
                <a:sym typeface="Lato Black"/>
              </a:defRPr>
            </a:lvl2pPr>
            <a:lvl3pPr lvl="2" rtl="0">
              <a:spcBef>
                <a:spcPts val="0"/>
              </a:spcBef>
              <a:spcAft>
                <a:spcPts val="0"/>
              </a:spcAft>
              <a:buSzPts val="3600"/>
              <a:buFont typeface="Lato Black"/>
              <a:buNone/>
              <a:defRPr sz="4600">
                <a:latin typeface="Lato Black"/>
                <a:ea typeface="Lato Black"/>
                <a:cs typeface="Lato Black"/>
                <a:sym typeface="Lato Black"/>
              </a:defRPr>
            </a:lvl3pPr>
            <a:lvl4pPr lvl="3" rtl="0">
              <a:spcBef>
                <a:spcPts val="0"/>
              </a:spcBef>
              <a:spcAft>
                <a:spcPts val="0"/>
              </a:spcAft>
              <a:buSzPts val="3600"/>
              <a:buFont typeface="Lato Black"/>
              <a:buNone/>
              <a:defRPr sz="4600">
                <a:latin typeface="Lato Black"/>
                <a:ea typeface="Lato Black"/>
                <a:cs typeface="Lato Black"/>
                <a:sym typeface="Lato Black"/>
              </a:defRPr>
            </a:lvl4pPr>
            <a:lvl5pPr lvl="4" rtl="0">
              <a:spcBef>
                <a:spcPts val="0"/>
              </a:spcBef>
              <a:spcAft>
                <a:spcPts val="0"/>
              </a:spcAft>
              <a:buSzPts val="3600"/>
              <a:buFont typeface="Lato Black"/>
              <a:buNone/>
              <a:defRPr sz="4600">
                <a:latin typeface="Lato Black"/>
                <a:ea typeface="Lato Black"/>
                <a:cs typeface="Lato Black"/>
                <a:sym typeface="Lato Black"/>
              </a:defRPr>
            </a:lvl5pPr>
            <a:lvl6pPr lvl="5" rtl="0">
              <a:spcBef>
                <a:spcPts val="0"/>
              </a:spcBef>
              <a:spcAft>
                <a:spcPts val="0"/>
              </a:spcAft>
              <a:buSzPts val="3600"/>
              <a:buFont typeface="Lato Black"/>
              <a:buNone/>
              <a:defRPr sz="4600">
                <a:latin typeface="Lato Black"/>
                <a:ea typeface="Lato Black"/>
                <a:cs typeface="Lato Black"/>
                <a:sym typeface="Lato Black"/>
              </a:defRPr>
            </a:lvl6pPr>
            <a:lvl7pPr lvl="6" rtl="0">
              <a:spcBef>
                <a:spcPts val="0"/>
              </a:spcBef>
              <a:spcAft>
                <a:spcPts val="0"/>
              </a:spcAft>
              <a:buSzPts val="3600"/>
              <a:buFont typeface="Lato Black"/>
              <a:buNone/>
              <a:defRPr sz="4600">
                <a:latin typeface="Lato Black"/>
                <a:ea typeface="Lato Black"/>
                <a:cs typeface="Lato Black"/>
                <a:sym typeface="Lato Black"/>
              </a:defRPr>
            </a:lvl7pPr>
            <a:lvl8pPr lvl="7" rtl="0">
              <a:spcBef>
                <a:spcPts val="0"/>
              </a:spcBef>
              <a:spcAft>
                <a:spcPts val="0"/>
              </a:spcAft>
              <a:buSzPts val="3600"/>
              <a:buFont typeface="Lato Black"/>
              <a:buNone/>
              <a:defRPr sz="4600">
                <a:latin typeface="Lato Black"/>
                <a:ea typeface="Lato Black"/>
                <a:cs typeface="Lato Black"/>
                <a:sym typeface="Lato Black"/>
              </a:defRPr>
            </a:lvl8pPr>
            <a:lvl9pPr lvl="8" rtl="0">
              <a:spcBef>
                <a:spcPts val="0"/>
              </a:spcBef>
              <a:spcAft>
                <a:spcPts val="0"/>
              </a:spcAft>
              <a:buSzPts val="3600"/>
              <a:buFont typeface="Lato Black"/>
              <a:buNone/>
              <a:defRPr sz="4600">
                <a:latin typeface="Lato Black"/>
                <a:ea typeface="Lato Black"/>
                <a:cs typeface="Lato Black"/>
                <a:sym typeface="Lato Black"/>
              </a:defRPr>
            </a:lvl9pPr>
          </a:lstStyle>
          <a:p/>
        </p:txBody>
      </p:sp>
      <p:pic>
        <p:nvPicPr>
          <p:cNvPr id="8" name="Google Shape;8;p2"/>
          <p:cNvPicPr preferRelativeResize="0"/>
          <p:nvPr/>
        </p:nvPicPr>
        <p:blipFill>
          <a:blip r:embed="rId3">
            <a:alphaModFix/>
          </a:blip>
          <a:stretch>
            <a:fillRect/>
          </a:stretch>
        </p:blipFill>
        <p:spPr>
          <a:xfrm>
            <a:off x="1424275" y="1264325"/>
            <a:ext cx="3219599" cy="1185350"/>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_2 orange" showMasterSp="0">
  <p:cSld name="Title_2 orange">
    <p:bg>
      <p:bgPr>
        <a:solidFill>
          <a:schemeClr val="accent3">
            <a:alpha val="89800"/>
          </a:schemeClr>
        </a:solidFill>
      </p:bgPr>
    </p:bg>
    <p:spTree>
      <p:nvGrpSpPr>
        <p:cNvPr id="37" name="Shape 37"/>
        <p:cNvGrpSpPr/>
        <p:nvPr/>
      </p:nvGrpSpPr>
      <p:grpSpPr>
        <a:xfrm>
          <a:off x="0" y="0"/>
          <a:ext cx="0" cy="0"/>
          <a:chOff x="0" y="0"/>
          <a:chExt cx="0" cy="0"/>
        </a:xfrm>
      </p:grpSpPr>
      <p:sp>
        <p:nvSpPr>
          <p:cNvPr id="38" name="Google Shape;38;p11"/>
          <p:cNvSpPr txBox="1"/>
          <p:nvPr>
            <p:ph idx="1" type="body"/>
          </p:nvPr>
        </p:nvSpPr>
        <p:spPr>
          <a:xfrm>
            <a:off x="8466" y="-16868"/>
            <a:ext cx="24367200" cy="1296600"/>
          </a:xfrm>
          <a:prstGeom prst="rect">
            <a:avLst/>
          </a:prstGeom>
          <a:noFill/>
          <a:ln>
            <a:noFill/>
          </a:ln>
        </p:spPr>
        <p:txBody>
          <a:bodyPr anchorCtr="0" anchor="t" bIns="50800" lIns="50800" spcFirstLastPara="1" rIns="50800" wrap="square" tIns="50800">
            <a:noAutofit/>
          </a:bodyPr>
          <a:lstStyle>
            <a:lvl1pPr indent="-228600" lvl="0" marL="457200" marR="0" rtl="0" algn="ctr">
              <a:lnSpc>
                <a:spcPct val="120000"/>
              </a:lnSpc>
              <a:spcBef>
                <a:spcPts val="0"/>
              </a:spcBef>
              <a:spcAft>
                <a:spcPts val="0"/>
              </a:spcAft>
              <a:buClr>
                <a:schemeClr val="accent2"/>
              </a:buClr>
              <a:buSzPts val="4200"/>
              <a:buFont typeface="Helvetica Neue"/>
              <a:buNone/>
              <a:defRPr b="0" i="0" sz="4200" u="none" cap="none" strike="noStrike">
                <a:solidFill>
                  <a:schemeClr val="accent2"/>
                </a:solidFill>
                <a:latin typeface="Helvetica Neue"/>
                <a:ea typeface="Helvetica Neue"/>
                <a:cs typeface="Helvetica Neue"/>
                <a:sym typeface="Helvetica Neue"/>
              </a:defRPr>
            </a:lvl1pPr>
            <a:lvl2pPr indent="-228600" lvl="1" marL="914400" marR="0" rtl="0" algn="ctr">
              <a:lnSpc>
                <a:spcPct val="120000"/>
              </a:lnSpc>
              <a:spcBef>
                <a:spcPts val="0"/>
              </a:spcBef>
              <a:spcAft>
                <a:spcPts val="0"/>
              </a:spcAft>
              <a:buClr>
                <a:schemeClr val="accent2"/>
              </a:buClr>
              <a:buSzPts val="4200"/>
              <a:buFont typeface="Helvetica Neue"/>
              <a:buNone/>
              <a:defRPr b="0" i="0" sz="4200" u="none" cap="none" strike="noStrike">
                <a:solidFill>
                  <a:schemeClr val="accent2"/>
                </a:solidFill>
                <a:latin typeface="Helvetica Neue"/>
                <a:ea typeface="Helvetica Neue"/>
                <a:cs typeface="Helvetica Neue"/>
                <a:sym typeface="Helvetica Neue"/>
              </a:defRPr>
            </a:lvl2pPr>
            <a:lvl3pPr indent="-228600" lvl="2" marL="1371600" marR="0" rtl="0" algn="ctr">
              <a:lnSpc>
                <a:spcPct val="120000"/>
              </a:lnSpc>
              <a:spcBef>
                <a:spcPts val="0"/>
              </a:spcBef>
              <a:spcAft>
                <a:spcPts val="0"/>
              </a:spcAft>
              <a:buClr>
                <a:schemeClr val="accent2"/>
              </a:buClr>
              <a:buSzPts val="4200"/>
              <a:buFont typeface="Helvetica Neue"/>
              <a:buNone/>
              <a:defRPr b="0" i="0" sz="4200" u="none" cap="none" strike="noStrike">
                <a:solidFill>
                  <a:schemeClr val="accent2"/>
                </a:solidFill>
                <a:latin typeface="Helvetica Neue"/>
                <a:ea typeface="Helvetica Neue"/>
                <a:cs typeface="Helvetica Neue"/>
                <a:sym typeface="Helvetica Neue"/>
              </a:defRPr>
            </a:lvl3pPr>
            <a:lvl4pPr indent="-228600" lvl="3" marL="1828800" marR="0" rtl="0" algn="ctr">
              <a:lnSpc>
                <a:spcPct val="120000"/>
              </a:lnSpc>
              <a:spcBef>
                <a:spcPts val="0"/>
              </a:spcBef>
              <a:spcAft>
                <a:spcPts val="0"/>
              </a:spcAft>
              <a:buClr>
                <a:schemeClr val="accent2"/>
              </a:buClr>
              <a:buSzPts val="4200"/>
              <a:buFont typeface="Helvetica Neue"/>
              <a:buNone/>
              <a:defRPr b="0" i="0" sz="4200" u="none" cap="none" strike="noStrike">
                <a:solidFill>
                  <a:schemeClr val="accent2"/>
                </a:solidFill>
                <a:latin typeface="Helvetica Neue"/>
                <a:ea typeface="Helvetica Neue"/>
                <a:cs typeface="Helvetica Neue"/>
                <a:sym typeface="Helvetica Neue"/>
              </a:defRPr>
            </a:lvl4pPr>
            <a:lvl5pPr indent="-228600" lvl="4" marL="2286000" marR="0" rtl="0" algn="ctr">
              <a:lnSpc>
                <a:spcPct val="120000"/>
              </a:lnSpc>
              <a:spcBef>
                <a:spcPts val="0"/>
              </a:spcBef>
              <a:spcAft>
                <a:spcPts val="0"/>
              </a:spcAft>
              <a:buClr>
                <a:schemeClr val="accent2"/>
              </a:buClr>
              <a:buSzPts val="4200"/>
              <a:buFont typeface="Helvetica Neue"/>
              <a:buNone/>
              <a:defRPr b="0" i="0" sz="4200" u="none" cap="none" strike="noStrike">
                <a:solidFill>
                  <a:schemeClr val="accent2"/>
                </a:solidFill>
                <a:latin typeface="Helvetica Neue"/>
                <a:ea typeface="Helvetica Neue"/>
                <a:cs typeface="Helvetica Neue"/>
                <a:sym typeface="Helvetica Neue"/>
              </a:defRPr>
            </a:lvl5pPr>
            <a:lvl6pPr indent="-228600" lvl="5" marL="2743200" marR="0" rtl="0" algn="ctr">
              <a:lnSpc>
                <a:spcPct val="120000"/>
              </a:lnSpc>
              <a:spcBef>
                <a:spcPts val="0"/>
              </a:spcBef>
              <a:spcAft>
                <a:spcPts val="0"/>
              </a:spcAft>
              <a:buClr>
                <a:schemeClr val="accent2"/>
              </a:buClr>
              <a:buSzPts val="4200"/>
              <a:buFont typeface="Helvetica Neue"/>
              <a:buNone/>
              <a:defRPr b="0" i="0" sz="4200" u="none" cap="none" strike="noStrike">
                <a:solidFill>
                  <a:schemeClr val="accent2"/>
                </a:solidFill>
                <a:latin typeface="Helvetica Neue"/>
                <a:ea typeface="Helvetica Neue"/>
                <a:cs typeface="Helvetica Neue"/>
                <a:sym typeface="Helvetica Neue"/>
              </a:defRPr>
            </a:lvl6pPr>
            <a:lvl7pPr indent="-228600" lvl="6" marL="3200400" marR="0" rtl="0" algn="ctr">
              <a:lnSpc>
                <a:spcPct val="120000"/>
              </a:lnSpc>
              <a:spcBef>
                <a:spcPts val="0"/>
              </a:spcBef>
              <a:spcAft>
                <a:spcPts val="0"/>
              </a:spcAft>
              <a:buClr>
                <a:schemeClr val="accent2"/>
              </a:buClr>
              <a:buSzPts val="4200"/>
              <a:buFont typeface="Helvetica Neue"/>
              <a:buNone/>
              <a:defRPr b="0" i="0" sz="4200" u="none" cap="none" strike="noStrike">
                <a:solidFill>
                  <a:schemeClr val="accent2"/>
                </a:solidFill>
                <a:latin typeface="Helvetica Neue"/>
                <a:ea typeface="Helvetica Neue"/>
                <a:cs typeface="Helvetica Neue"/>
                <a:sym typeface="Helvetica Neue"/>
              </a:defRPr>
            </a:lvl7pPr>
            <a:lvl8pPr indent="-228600" lvl="7" marL="3657600" marR="0" rtl="0" algn="ctr">
              <a:lnSpc>
                <a:spcPct val="120000"/>
              </a:lnSpc>
              <a:spcBef>
                <a:spcPts val="0"/>
              </a:spcBef>
              <a:spcAft>
                <a:spcPts val="0"/>
              </a:spcAft>
              <a:buClr>
                <a:schemeClr val="accent2"/>
              </a:buClr>
              <a:buSzPts val="4200"/>
              <a:buFont typeface="Helvetica Neue"/>
              <a:buNone/>
              <a:defRPr b="0" i="0" sz="4200" u="none" cap="none" strike="noStrike">
                <a:solidFill>
                  <a:schemeClr val="accent2"/>
                </a:solidFill>
                <a:latin typeface="Helvetica Neue"/>
                <a:ea typeface="Helvetica Neue"/>
                <a:cs typeface="Helvetica Neue"/>
                <a:sym typeface="Helvetica Neue"/>
              </a:defRPr>
            </a:lvl8pPr>
            <a:lvl9pPr indent="-228600" lvl="8" marL="4114800" marR="0" rtl="0" algn="ctr">
              <a:lnSpc>
                <a:spcPct val="120000"/>
              </a:lnSpc>
              <a:spcBef>
                <a:spcPts val="0"/>
              </a:spcBef>
              <a:spcAft>
                <a:spcPts val="0"/>
              </a:spcAft>
              <a:buClr>
                <a:schemeClr val="accent2"/>
              </a:buClr>
              <a:buSzPts val="4200"/>
              <a:buFont typeface="Helvetica Neue"/>
              <a:buNone/>
              <a:defRPr b="0" i="0" sz="4200" u="none" cap="none" strike="noStrike">
                <a:solidFill>
                  <a:schemeClr val="accent2"/>
                </a:solidFill>
                <a:latin typeface="Helvetica Neue"/>
                <a:ea typeface="Helvetica Neue"/>
                <a:cs typeface="Helvetica Neue"/>
                <a:sym typeface="Helvetica Neue"/>
              </a:defRPr>
            </a:lvl9pPr>
          </a:lstStyle>
          <a:p/>
        </p:txBody>
      </p:sp>
      <p:sp>
        <p:nvSpPr>
          <p:cNvPr id="39" name="Google Shape;39;p11"/>
          <p:cNvSpPr txBox="1"/>
          <p:nvPr>
            <p:ph type="title"/>
          </p:nvPr>
        </p:nvSpPr>
        <p:spPr>
          <a:xfrm>
            <a:off x="1219200" y="6111875"/>
            <a:ext cx="21945600" cy="2286000"/>
          </a:xfrm>
          <a:prstGeom prst="rect">
            <a:avLst/>
          </a:prstGeom>
          <a:noFill/>
          <a:ln>
            <a:noFill/>
          </a:ln>
        </p:spPr>
        <p:txBody>
          <a:bodyPr anchorCtr="0" anchor="t" bIns="45700" lIns="45700" spcFirstLastPara="1" rIns="45700" wrap="square" tIns="45700">
            <a:noAutofit/>
          </a:bodyPr>
          <a:lstStyle>
            <a:lvl1pPr lvl="0" marR="0" rtl="0" algn="l">
              <a:lnSpc>
                <a:spcPct val="80000"/>
              </a:lnSpc>
              <a:spcBef>
                <a:spcPts val="0"/>
              </a:spcBef>
              <a:spcAft>
                <a:spcPts val="0"/>
              </a:spcAft>
              <a:buClr>
                <a:srgbClr val="FDFEFE"/>
              </a:buClr>
              <a:buSzPts val="8600"/>
              <a:buFont typeface="Arial"/>
              <a:buNone/>
              <a:defRPr b="0" i="0" sz="8600" u="none" cap="none" strike="noStrike">
                <a:solidFill>
                  <a:srgbClr val="FDFEFE"/>
                </a:solidFill>
                <a:latin typeface="Arial"/>
                <a:ea typeface="Arial"/>
                <a:cs typeface="Arial"/>
                <a:sym typeface="Arial"/>
              </a:defRPr>
            </a:lvl1pPr>
            <a:lvl2pPr lvl="1" marR="0" rtl="0" algn="ctr">
              <a:lnSpc>
                <a:spcPct val="100000"/>
              </a:lnSpc>
              <a:spcBef>
                <a:spcPts val="0"/>
              </a:spcBef>
              <a:spcAft>
                <a:spcPts val="0"/>
              </a:spcAft>
              <a:buClr>
                <a:srgbClr val="FDFEFE"/>
              </a:buClr>
              <a:buSzPts val="8500"/>
              <a:buFont typeface="Arial"/>
              <a:buNone/>
              <a:defRPr b="0" i="0" sz="8500" u="none" cap="none" strike="noStrike">
                <a:solidFill>
                  <a:srgbClr val="FDFEFE"/>
                </a:solidFill>
                <a:latin typeface="Arial"/>
                <a:ea typeface="Arial"/>
                <a:cs typeface="Arial"/>
                <a:sym typeface="Arial"/>
              </a:defRPr>
            </a:lvl2pPr>
            <a:lvl3pPr lvl="2" marR="0" rtl="0" algn="ctr">
              <a:lnSpc>
                <a:spcPct val="100000"/>
              </a:lnSpc>
              <a:spcBef>
                <a:spcPts val="0"/>
              </a:spcBef>
              <a:spcAft>
                <a:spcPts val="0"/>
              </a:spcAft>
              <a:buClr>
                <a:srgbClr val="FDFEFE"/>
              </a:buClr>
              <a:buSzPts val="8500"/>
              <a:buFont typeface="Arial"/>
              <a:buNone/>
              <a:defRPr b="0" i="0" sz="8500" u="none" cap="none" strike="noStrike">
                <a:solidFill>
                  <a:srgbClr val="FDFEFE"/>
                </a:solidFill>
                <a:latin typeface="Arial"/>
                <a:ea typeface="Arial"/>
                <a:cs typeface="Arial"/>
                <a:sym typeface="Arial"/>
              </a:defRPr>
            </a:lvl3pPr>
            <a:lvl4pPr lvl="3" marR="0" rtl="0" algn="ctr">
              <a:lnSpc>
                <a:spcPct val="100000"/>
              </a:lnSpc>
              <a:spcBef>
                <a:spcPts val="0"/>
              </a:spcBef>
              <a:spcAft>
                <a:spcPts val="0"/>
              </a:spcAft>
              <a:buClr>
                <a:srgbClr val="FDFEFE"/>
              </a:buClr>
              <a:buSzPts val="8500"/>
              <a:buFont typeface="Arial"/>
              <a:buNone/>
              <a:defRPr b="0" i="0" sz="8500" u="none" cap="none" strike="noStrike">
                <a:solidFill>
                  <a:srgbClr val="FDFEFE"/>
                </a:solidFill>
                <a:latin typeface="Arial"/>
                <a:ea typeface="Arial"/>
                <a:cs typeface="Arial"/>
                <a:sym typeface="Arial"/>
              </a:defRPr>
            </a:lvl4pPr>
            <a:lvl5pPr lvl="4" marR="0" rtl="0" algn="ctr">
              <a:lnSpc>
                <a:spcPct val="100000"/>
              </a:lnSpc>
              <a:spcBef>
                <a:spcPts val="0"/>
              </a:spcBef>
              <a:spcAft>
                <a:spcPts val="0"/>
              </a:spcAft>
              <a:buClr>
                <a:srgbClr val="FDFEFE"/>
              </a:buClr>
              <a:buSzPts val="8500"/>
              <a:buFont typeface="Arial"/>
              <a:buNone/>
              <a:defRPr b="0" i="0" sz="8500" u="none" cap="none" strike="noStrike">
                <a:solidFill>
                  <a:srgbClr val="FDFEFE"/>
                </a:solidFill>
                <a:latin typeface="Arial"/>
                <a:ea typeface="Arial"/>
                <a:cs typeface="Arial"/>
                <a:sym typeface="Arial"/>
              </a:defRPr>
            </a:lvl5pPr>
            <a:lvl6pPr lvl="5" marR="0" rtl="0" algn="ctr">
              <a:lnSpc>
                <a:spcPct val="100000"/>
              </a:lnSpc>
              <a:spcBef>
                <a:spcPts val="0"/>
              </a:spcBef>
              <a:spcAft>
                <a:spcPts val="0"/>
              </a:spcAft>
              <a:buClr>
                <a:srgbClr val="FDFEFE"/>
              </a:buClr>
              <a:buSzPts val="8500"/>
              <a:buFont typeface="Arial"/>
              <a:buNone/>
              <a:defRPr b="0" i="0" sz="8500" u="none" cap="none" strike="noStrike">
                <a:solidFill>
                  <a:srgbClr val="FDFEFE"/>
                </a:solidFill>
                <a:latin typeface="Arial"/>
                <a:ea typeface="Arial"/>
                <a:cs typeface="Arial"/>
                <a:sym typeface="Arial"/>
              </a:defRPr>
            </a:lvl6pPr>
            <a:lvl7pPr lvl="6" marR="0" rtl="0" algn="ctr">
              <a:lnSpc>
                <a:spcPct val="100000"/>
              </a:lnSpc>
              <a:spcBef>
                <a:spcPts val="0"/>
              </a:spcBef>
              <a:spcAft>
                <a:spcPts val="0"/>
              </a:spcAft>
              <a:buClr>
                <a:srgbClr val="FDFEFE"/>
              </a:buClr>
              <a:buSzPts val="8500"/>
              <a:buFont typeface="Arial"/>
              <a:buNone/>
              <a:defRPr b="0" i="0" sz="8500" u="none" cap="none" strike="noStrike">
                <a:solidFill>
                  <a:srgbClr val="FDFEFE"/>
                </a:solidFill>
                <a:latin typeface="Arial"/>
                <a:ea typeface="Arial"/>
                <a:cs typeface="Arial"/>
                <a:sym typeface="Arial"/>
              </a:defRPr>
            </a:lvl7pPr>
            <a:lvl8pPr lvl="7" marR="0" rtl="0" algn="ctr">
              <a:lnSpc>
                <a:spcPct val="100000"/>
              </a:lnSpc>
              <a:spcBef>
                <a:spcPts val="0"/>
              </a:spcBef>
              <a:spcAft>
                <a:spcPts val="0"/>
              </a:spcAft>
              <a:buClr>
                <a:srgbClr val="FDFEFE"/>
              </a:buClr>
              <a:buSzPts val="8500"/>
              <a:buFont typeface="Arial"/>
              <a:buNone/>
              <a:defRPr b="0" i="0" sz="8500" u="none" cap="none" strike="noStrike">
                <a:solidFill>
                  <a:srgbClr val="FDFEFE"/>
                </a:solidFill>
                <a:latin typeface="Arial"/>
                <a:ea typeface="Arial"/>
                <a:cs typeface="Arial"/>
                <a:sym typeface="Arial"/>
              </a:defRPr>
            </a:lvl8pPr>
            <a:lvl9pPr lvl="8" marR="0" rtl="0" algn="ctr">
              <a:lnSpc>
                <a:spcPct val="100000"/>
              </a:lnSpc>
              <a:spcBef>
                <a:spcPts val="0"/>
              </a:spcBef>
              <a:spcAft>
                <a:spcPts val="0"/>
              </a:spcAft>
              <a:buClr>
                <a:srgbClr val="FDFEFE"/>
              </a:buClr>
              <a:buSzPts val="8500"/>
              <a:buFont typeface="Arial"/>
              <a:buNone/>
              <a:defRPr b="0" i="0" sz="8500" u="none" cap="none" strike="noStrike">
                <a:solidFill>
                  <a:srgbClr val="FDFEFE"/>
                </a:solidFill>
                <a:latin typeface="Arial"/>
                <a:ea typeface="Arial"/>
                <a:cs typeface="Arial"/>
                <a:sym typeface="Arial"/>
              </a:defRPr>
            </a:lvl9pPr>
          </a:lstStyle>
          <a:p/>
        </p:txBody>
      </p:sp>
      <p:pic>
        <p:nvPicPr>
          <p:cNvPr descr="Image" id="40" name="Google Shape;40;p11"/>
          <p:cNvPicPr preferRelativeResize="0"/>
          <p:nvPr/>
        </p:nvPicPr>
        <p:blipFill rotWithShape="1">
          <a:blip r:embed="rId2">
            <a:alphaModFix/>
          </a:blip>
          <a:srcRect b="0" l="0" r="0" t="0"/>
          <a:stretch/>
        </p:blipFill>
        <p:spPr>
          <a:xfrm>
            <a:off x="0" y="-30683"/>
            <a:ext cx="24483768" cy="1296575"/>
          </a:xfrm>
          <a:prstGeom prst="rect">
            <a:avLst/>
          </a:prstGeom>
          <a:noFill/>
          <a:ln>
            <a:noFill/>
          </a:ln>
        </p:spPr>
      </p:pic>
      <p:sp>
        <p:nvSpPr>
          <p:cNvPr id="41" name="Google Shape;41;p11"/>
          <p:cNvSpPr txBox="1"/>
          <p:nvPr>
            <p:ph idx="12" type="sldNum"/>
          </p:nvPr>
        </p:nvSpPr>
        <p:spPr>
          <a:xfrm>
            <a:off x="23466772" y="13009562"/>
            <a:ext cx="494700" cy="511200"/>
          </a:xfrm>
          <a:prstGeom prst="rect">
            <a:avLst/>
          </a:prstGeom>
          <a:noFill/>
          <a:ln>
            <a:noFill/>
          </a:ln>
        </p:spPr>
        <p:txBody>
          <a:bodyPr anchorCtr="0" anchor="t" bIns="71425" lIns="71425" spcFirstLastPara="1" rIns="71425" wrap="square" tIns="71425">
            <a:noAutofit/>
          </a:bodyPr>
          <a:lstStyle>
            <a:lvl1pPr indent="0" lvl="0" marL="0" marR="0" rtl="0" algn="ctr">
              <a:lnSpc>
                <a:spcPct val="100000"/>
              </a:lnSpc>
              <a:spcBef>
                <a:spcPts val="0"/>
              </a:spcBef>
              <a:spcAft>
                <a:spcPts val="0"/>
              </a:spcAft>
              <a:buClr>
                <a:srgbClr val="FDFEFE"/>
              </a:buClr>
              <a:buSzPts val="2400"/>
              <a:buFont typeface="Helvetica Neue"/>
              <a:buNone/>
              <a:defRPr b="0" i="0" sz="2400" u="none" cap="none" strike="noStrike">
                <a:solidFill>
                  <a:srgbClr val="FDFEFE"/>
                </a:solidFill>
                <a:latin typeface="Helvetica Neue"/>
                <a:ea typeface="Helvetica Neue"/>
                <a:cs typeface="Helvetica Neue"/>
                <a:sym typeface="Helvetica Neue"/>
              </a:defRPr>
            </a:lvl1pPr>
            <a:lvl2pPr indent="0" lvl="1" marL="0" marR="0" rtl="0" algn="ctr">
              <a:lnSpc>
                <a:spcPct val="100000"/>
              </a:lnSpc>
              <a:spcBef>
                <a:spcPts val="0"/>
              </a:spcBef>
              <a:spcAft>
                <a:spcPts val="0"/>
              </a:spcAft>
              <a:buClr>
                <a:srgbClr val="FDFEFE"/>
              </a:buClr>
              <a:buSzPts val="2400"/>
              <a:buFont typeface="Helvetica Neue"/>
              <a:buNone/>
              <a:defRPr b="0" i="0" sz="2400" u="none" cap="none" strike="noStrike">
                <a:solidFill>
                  <a:srgbClr val="FDFEFE"/>
                </a:solidFill>
                <a:latin typeface="Helvetica Neue"/>
                <a:ea typeface="Helvetica Neue"/>
                <a:cs typeface="Helvetica Neue"/>
                <a:sym typeface="Helvetica Neue"/>
              </a:defRPr>
            </a:lvl2pPr>
            <a:lvl3pPr indent="0" lvl="2" marL="0" marR="0" rtl="0" algn="ctr">
              <a:lnSpc>
                <a:spcPct val="100000"/>
              </a:lnSpc>
              <a:spcBef>
                <a:spcPts val="0"/>
              </a:spcBef>
              <a:spcAft>
                <a:spcPts val="0"/>
              </a:spcAft>
              <a:buClr>
                <a:srgbClr val="FDFEFE"/>
              </a:buClr>
              <a:buSzPts val="2400"/>
              <a:buFont typeface="Helvetica Neue"/>
              <a:buNone/>
              <a:defRPr b="0" i="0" sz="2400" u="none" cap="none" strike="noStrike">
                <a:solidFill>
                  <a:srgbClr val="FDFEFE"/>
                </a:solidFill>
                <a:latin typeface="Helvetica Neue"/>
                <a:ea typeface="Helvetica Neue"/>
                <a:cs typeface="Helvetica Neue"/>
                <a:sym typeface="Helvetica Neue"/>
              </a:defRPr>
            </a:lvl3pPr>
            <a:lvl4pPr indent="0" lvl="3" marL="0" marR="0" rtl="0" algn="ctr">
              <a:lnSpc>
                <a:spcPct val="100000"/>
              </a:lnSpc>
              <a:spcBef>
                <a:spcPts val="0"/>
              </a:spcBef>
              <a:spcAft>
                <a:spcPts val="0"/>
              </a:spcAft>
              <a:buClr>
                <a:srgbClr val="FDFEFE"/>
              </a:buClr>
              <a:buSzPts val="2400"/>
              <a:buFont typeface="Helvetica Neue"/>
              <a:buNone/>
              <a:defRPr b="0" i="0" sz="2400" u="none" cap="none" strike="noStrike">
                <a:solidFill>
                  <a:srgbClr val="FDFEFE"/>
                </a:solidFill>
                <a:latin typeface="Helvetica Neue"/>
                <a:ea typeface="Helvetica Neue"/>
                <a:cs typeface="Helvetica Neue"/>
                <a:sym typeface="Helvetica Neue"/>
              </a:defRPr>
            </a:lvl4pPr>
            <a:lvl5pPr indent="0" lvl="4" marL="0" marR="0" rtl="0" algn="ctr">
              <a:lnSpc>
                <a:spcPct val="100000"/>
              </a:lnSpc>
              <a:spcBef>
                <a:spcPts val="0"/>
              </a:spcBef>
              <a:spcAft>
                <a:spcPts val="0"/>
              </a:spcAft>
              <a:buClr>
                <a:srgbClr val="FDFEFE"/>
              </a:buClr>
              <a:buSzPts val="2400"/>
              <a:buFont typeface="Helvetica Neue"/>
              <a:buNone/>
              <a:defRPr b="0" i="0" sz="2400" u="none" cap="none" strike="noStrike">
                <a:solidFill>
                  <a:srgbClr val="FDFEFE"/>
                </a:solidFill>
                <a:latin typeface="Helvetica Neue"/>
                <a:ea typeface="Helvetica Neue"/>
                <a:cs typeface="Helvetica Neue"/>
                <a:sym typeface="Helvetica Neue"/>
              </a:defRPr>
            </a:lvl5pPr>
            <a:lvl6pPr indent="0" lvl="5" marL="0" marR="0" rtl="0" algn="ctr">
              <a:lnSpc>
                <a:spcPct val="100000"/>
              </a:lnSpc>
              <a:spcBef>
                <a:spcPts val="0"/>
              </a:spcBef>
              <a:spcAft>
                <a:spcPts val="0"/>
              </a:spcAft>
              <a:buClr>
                <a:srgbClr val="FDFEFE"/>
              </a:buClr>
              <a:buSzPts val="2400"/>
              <a:buFont typeface="Helvetica Neue"/>
              <a:buNone/>
              <a:defRPr b="0" i="0" sz="2400" u="none" cap="none" strike="noStrike">
                <a:solidFill>
                  <a:srgbClr val="FDFEFE"/>
                </a:solidFill>
                <a:latin typeface="Helvetica Neue"/>
                <a:ea typeface="Helvetica Neue"/>
                <a:cs typeface="Helvetica Neue"/>
                <a:sym typeface="Helvetica Neue"/>
              </a:defRPr>
            </a:lvl6pPr>
            <a:lvl7pPr indent="0" lvl="6" marL="0" marR="0" rtl="0" algn="ctr">
              <a:lnSpc>
                <a:spcPct val="100000"/>
              </a:lnSpc>
              <a:spcBef>
                <a:spcPts val="0"/>
              </a:spcBef>
              <a:spcAft>
                <a:spcPts val="0"/>
              </a:spcAft>
              <a:buClr>
                <a:srgbClr val="FDFEFE"/>
              </a:buClr>
              <a:buSzPts val="2400"/>
              <a:buFont typeface="Helvetica Neue"/>
              <a:buNone/>
              <a:defRPr b="0" i="0" sz="2400" u="none" cap="none" strike="noStrike">
                <a:solidFill>
                  <a:srgbClr val="FDFEFE"/>
                </a:solidFill>
                <a:latin typeface="Helvetica Neue"/>
                <a:ea typeface="Helvetica Neue"/>
                <a:cs typeface="Helvetica Neue"/>
                <a:sym typeface="Helvetica Neue"/>
              </a:defRPr>
            </a:lvl7pPr>
            <a:lvl8pPr indent="0" lvl="7" marL="0" marR="0" rtl="0" algn="ctr">
              <a:lnSpc>
                <a:spcPct val="100000"/>
              </a:lnSpc>
              <a:spcBef>
                <a:spcPts val="0"/>
              </a:spcBef>
              <a:spcAft>
                <a:spcPts val="0"/>
              </a:spcAft>
              <a:buClr>
                <a:srgbClr val="FDFEFE"/>
              </a:buClr>
              <a:buSzPts val="2400"/>
              <a:buFont typeface="Helvetica Neue"/>
              <a:buNone/>
              <a:defRPr b="0" i="0" sz="2400" u="none" cap="none" strike="noStrike">
                <a:solidFill>
                  <a:srgbClr val="FDFEFE"/>
                </a:solidFill>
                <a:latin typeface="Helvetica Neue"/>
                <a:ea typeface="Helvetica Neue"/>
                <a:cs typeface="Helvetica Neue"/>
                <a:sym typeface="Helvetica Neue"/>
              </a:defRPr>
            </a:lvl8pPr>
            <a:lvl9pPr indent="0" lvl="8" marL="0" marR="0" rtl="0" algn="ctr">
              <a:lnSpc>
                <a:spcPct val="100000"/>
              </a:lnSpc>
              <a:spcBef>
                <a:spcPts val="0"/>
              </a:spcBef>
              <a:spcAft>
                <a:spcPts val="0"/>
              </a:spcAft>
              <a:buClr>
                <a:srgbClr val="FDFEFE"/>
              </a:buClr>
              <a:buSzPts val="2400"/>
              <a:buFont typeface="Helvetica Neue"/>
              <a:buNone/>
              <a:defRPr b="0" i="0" sz="2400" u="none" cap="none" strike="noStrike">
                <a:solidFill>
                  <a:srgbClr val="FDFEFE"/>
                </a:solidFill>
                <a:latin typeface="Helvetica Neue"/>
                <a:ea typeface="Helvetica Neue"/>
                <a:cs typeface="Helvetica Neue"/>
                <a:sym typeface="Helvetica Neue"/>
              </a:defRPr>
            </a:lvl9pPr>
          </a:lstStyle>
          <a:p>
            <a:pPr indent="0" lvl="0" marL="0" rtl="0" algn="ctr">
              <a:spcBef>
                <a:spcPts val="0"/>
              </a:spcBef>
              <a:spcAft>
                <a:spcPts val="0"/>
              </a:spcAft>
              <a:buNone/>
            </a:pPr>
            <a:fld id="{00000000-1234-1234-1234-123412341234}" type="slidenum">
              <a:rPr lang="en-US"/>
              <a:t>‹#›</a:t>
            </a:fld>
            <a:endParaRPr sz="1400">
              <a:solidFill>
                <a:srgbClr val="000000"/>
              </a:solidFill>
              <a:latin typeface="Arial"/>
              <a:ea typeface="Arial"/>
              <a:cs typeface="Arial"/>
              <a:sym typeface="Arial"/>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Normal_foto" showMasterSp="0">
  <p:cSld name="Normal_foto">
    <p:bg>
      <p:bgPr>
        <a:solidFill>
          <a:srgbClr val="FDFEFE">
            <a:alpha val="89800"/>
          </a:srgbClr>
        </a:solidFill>
      </p:bgPr>
    </p:bg>
    <p:spTree>
      <p:nvGrpSpPr>
        <p:cNvPr id="42" name="Shape 42"/>
        <p:cNvGrpSpPr/>
        <p:nvPr/>
      </p:nvGrpSpPr>
      <p:grpSpPr>
        <a:xfrm>
          <a:off x="0" y="0"/>
          <a:ext cx="0" cy="0"/>
          <a:chOff x="0" y="0"/>
          <a:chExt cx="0" cy="0"/>
        </a:xfrm>
      </p:grpSpPr>
      <p:pic>
        <p:nvPicPr>
          <p:cNvPr descr="Image" id="43" name="Google Shape;43;p12"/>
          <p:cNvPicPr preferRelativeResize="0"/>
          <p:nvPr/>
        </p:nvPicPr>
        <p:blipFill rotWithShape="1">
          <a:blip r:embed="rId2">
            <a:alphaModFix/>
          </a:blip>
          <a:srcRect b="0" l="0" r="0" t="0"/>
          <a:stretch/>
        </p:blipFill>
        <p:spPr>
          <a:xfrm>
            <a:off x="0" y="-30683"/>
            <a:ext cx="24483768" cy="1296575"/>
          </a:xfrm>
          <a:prstGeom prst="rect">
            <a:avLst/>
          </a:prstGeom>
          <a:noFill/>
          <a:ln>
            <a:noFill/>
          </a:ln>
        </p:spPr>
      </p:pic>
      <p:sp>
        <p:nvSpPr>
          <p:cNvPr id="44" name="Google Shape;44;p12"/>
          <p:cNvSpPr txBox="1"/>
          <p:nvPr>
            <p:ph type="title"/>
          </p:nvPr>
        </p:nvSpPr>
        <p:spPr>
          <a:xfrm>
            <a:off x="1219200" y="2784475"/>
            <a:ext cx="10409100" cy="2286000"/>
          </a:xfrm>
          <a:prstGeom prst="rect">
            <a:avLst/>
          </a:prstGeom>
          <a:noFill/>
          <a:ln>
            <a:noFill/>
          </a:ln>
        </p:spPr>
        <p:txBody>
          <a:bodyPr anchorCtr="0" anchor="t" bIns="45700" lIns="45700" spcFirstLastPara="1" rIns="45700" wrap="square" tIns="45700">
            <a:noAutofit/>
          </a:bodyPr>
          <a:lstStyle>
            <a:lvl1pPr lvl="0" marR="0" rtl="0" algn="l">
              <a:lnSpc>
                <a:spcPct val="80000"/>
              </a:lnSpc>
              <a:spcBef>
                <a:spcPts val="0"/>
              </a:spcBef>
              <a:spcAft>
                <a:spcPts val="0"/>
              </a:spcAft>
              <a:buClr>
                <a:srgbClr val="000000"/>
              </a:buClr>
              <a:buSzPts val="8500"/>
              <a:buFont typeface="Arial"/>
              <a:buNone/>
              <a:defRPr b="0" i="0" sz="8500" u="none" cap="none" strike="noStrike">
                <a:solidFill>
                  <a:srgbClr val="000000"/>
                </a:solidFill>
                <a:latin typeface="Arial"/>
                <a:ea typeface="Arial"/>
                <a:cs typeface="Arial"/>
                <a:sym typeface="Arial"/>
              </a:defRPr>
            </a:lvl1pPr>
            <a:lvl2pPr lvl="1" marR="0" rtl="0" algn="ctr">
              <a:lnSpc>
                <a:spcPct val="100000"/>
              </a:lnSpc>
              <a:spcBef>
                <a:spcPts val="0"/>
              </a:spcBef>
              <a:spcAft>
                <a:spcPts val="0"/>
              </a:spcAft>
              <a:buClr>
                <a:srgbClr val="FDFEFE"/>
              </a:buClr>
              <a:buSzPts val="8500"/>
              <a:buFont typeface="Arial"/>
              <a:buNone/>
              <a:defRPr b="0" i="0" sz="8500" u="none" cap="none" strike="noStrike">
                <a:solidFill>
                  <a:srgbClr val="FDFEFE"/>
                </a:solidFill>
                <a:latin typeface="Arial"/>
                <a:ea typeface="Arial"/>
                <a:cs typeface="Arial"/>
                <a:sym typeface="Arial"/>
              </a:defRPr>
            </a:lvl2pPr>
            <a:lvl3pPr lvl="2" marR="0" rtl="0" algn="ctr">
              <a:lnSpc>
                <a:spcPct val="100000"/>
              </a:lnSpc>
              <a:spcBef>
                <a:spcPts val="0"/>
              </a:spcBef>
              <a:spcAft>
                <a:spcPts val="0"/>
              </a:spcAft>
              <a:buClr>
                <a:srgbClr val="FDFEFE"/>
              </a:buClr>
              <a:buSzPts val="8500"/>
              <a:buFont typeface="Arial"/>
              <a:buNone/>
              <a:defRPr b="0" i="0" sz="8500" u="none" cap="none" strike="noStrike">
                <a:solidFill>
                  <a:srgbClr val="FDFEFE"/>
                </a:solidFill>
                <a:latin typeface="Arial"/>
                <a:ea typeface="Arial"/>
                <a:cs typeface="Arial"/>
                <a:sym typeface="Arial"/>
              </a:defRPr>
            </a:lvl3pPr>
            <a:lvl4pPr lvl="3" marR="0" rtl="0" algn="ctr">
              <a:lnSpc>
                <a:spcPct val="100000"/>
              </a:lnSpc>
              <a:spcBef>
                <a:spcPts val="0"/>
              </a:spcBef>
              <a:spcAft>
                <a:spcPts val="0"/>
              </a:spcAft>
              <a:buClr>
                <a:srgbClr val="FDFEFE"/>
              </a:buClr>
              <a:buSzPts val="8500"/>
              <a:buFont typeface="Arial"/>
              <a:buNone/>
              <a:defRPr b="0" i="0" sz="8500" u="none" cap="none" strike="noStrike">
                <a:solidFill>
                  <a:srgbClr val="FDFEFE"/>
                </a:solidFill>
                <a:latin typeface="Arial"/>
                <a:ea typeface="Arial"/>
                <a:cs typeface="Arial"/>
                <a:sym typeface="Arial"/>
              </a:defRPr>
            </a:lvl4pPr>
            <a:lvl5pPr lvl="4" marR="0" rtl="0" algn="ctr">
              <a:lnSpc>
                <a:spcPct val="100000"/>
              </a:lnSpc>
              <a:spcBef>
                <a:spcPts val="0"/>
              </a:spcBef>
              <a:spcAft>
                <a:spcPts val="0"/>
              </a:spcAft>
              <a:buClr>
                <a:srgbClr val="FDFEFE"/>
              </a:buClr>
              <a:buSzPts val="8500"/>
              <a:buFont typeface="Arial"/>
              <a:buNone/>
              <a:defRPr b="0" i="0" sz="8500" u="none" cap="none" strike="noStrike">
                <a:solidFill>
                  <a:srgbClr val="FDFEFE"/>
                </a:solidFill>
                <a:latin typeface="Arial"/>
                <a:ea typeface="Arial"/>
                <a:cs typeface="Arial"/>
                <a:sym typeface="Arial"/>
              </a:defRPr>
            </a:lvl5pPr>
            <a:lvl6pPr lvl="5" marR="0" rtl="0" algn="ctr">
              <a:lnSpc>
                <a:spcPct val="100000"/>
              </a:lnSpc>
              <a:spcBef>
                <a:spcPts val="0"/>
              </a:spcBef>
              <a:spcAft>
                <a:spcPts val="0"/>
              </a:spcAft>
              <a:buClr>
                <a:srgbClr val="FDFEFE"/>
              </a:buClr>
              <a:buSzPts val="8500"/>
              <a:buFont typeface="Arial"/>
              <a:buNone/>
              <a:defRPr b="0" i="0" sz="8500" u="none" cap="none" strike="noStrike">
                <a:solidFill>
                  <a:srgbClr val="FDFEFE"/>
                </a:solidFill>
                <a:latin typeface="Arial"/>
                <a:ea typeface="Arial"/>
                <a:cs typeface="Arial"/>
                <a:sym typeface="Arial"/>
              </a:defRPr>
            </a:lvl6pPr>
            <a:lvl7pPr lvl="6" marR="0" rtl="0" algn="ctr">
              <a:lnSpc>
                <a:spcPct val="100000"/>
              </a:lnSpc>
              <a:spcBef>
                <a:spcPts val="0"/>
              </a:spcBef>
              <a:spcAft>
                <a:spcPts val="0"/>
              </a:spcAft>
              <a:buClr>
                <a:srgbClr val="FDFEFE"/>
              </a:buClr>
              <a:buSzPts val="8500"/>
              <a:buFont typeface="Arial"/>
              <a:buNone/>
              <a:defRPr b="0" i="0" sz="8500" u="none" cap="none" strike="noStrike">
                <a:solidFill>
                  <a:srgbClr val="FDFEFE"/>
                </a:solidFill>
                <a:latin typeface="Arial"/>
                <a:ea typeface="Arial"/>
                <a:cs typeface="Arial"/>
                <a:sym typeface="Arial"/>
              </a:defRPr>
            </a:lvl7pPr>
            <a:lvl8pPr lvl="7" marR="0" rtl="0" algn="ctr">
              <a:lnSpc>
                <a:spcPct val="100000"/>
              </a:lnSpc>
              <a:spcBef>
                <a:spcPts val="0"/>
              </a:spcBef>
              <a:spcAft>
                <a:spcPts val="0"/>
              </a:spcAft>
              <a:buClr>
                <a:srgbClr val="FDFEFE"/>
              </a:buClr>
              <a:buSzPts val="8500"/>
              <a:buFont typeface="Arial"/>
              <a:buNone/>
              <a:defRPr b="0" i="0" sz="8500" u="none" cap="none" strike="noStrike">
                <a:solidFill>
                  <a:srgbClr val="FDFEFE"/>
                </a:solidFill>
                <a:latin typeface="Arial"/>
                <a:ea typeface="Arial"/>
                <a:cs typeface="Arial"/>
                <a:sym typeface="Arial"/>
              </a:defRPr>
            </a:lvl8pPr>
            <a:lvl9pPr lvl="8" marR="0" rtl="0" algn="ctr">
              <a:lnSpc>
                <a:spcPct val="100000"/>
              </a:lnSpc>
              <a:spcBef>
                <a:spcPts val="0"/>
              </a:spcBef>
              <a:spcAft>
                <a:spcPts val="0"/>
              </a:spcAft>
              <a:buClr>
                <a:srgbClr val="FDFEFE"/>
              </a:buClr>
              <a:buSzPts val="8500"/>
              <a:buFont typeface="Arial"/>
              <a:buNone/>
              <a:defRPr b="0" i="0" sz="8500" u="none" cap="none" strike="noStrike">
                <a:solidFill>
                  <a:srgbClr val="FDFEFE"/>
                </a:solidFill>
                <a:latin typeface="Arial"/>
                <a:ea typeface="Arial"/>
                <a:cs typeface="Arial"/>
                <a:sym typeface="Arial"/>
              </a:defRPr>
            </a:lvl9pPr>
          </a:lstStyle>
          <a:p/>
        </p:txBody>
      </p:sp>
      <p:sp>
        <p:nvSpPr>
          <p:cNvPr id="45" name="Google Shape;45;p12"/>
          <p:cNvSpPr txBox="1"/>
          <p:nvPr>
            <p:ph idx="1" type="body"/>
          </p:nvPr>
        </p:nvSpPr>
        <p:spPr>
          <a:xfrm>
            <a:off x="1219200" y="5816600"/>
            <a:ext cx="9992700" cy="4574400"/>
          </a:xfrm>
          <a:prstGeom prst="rect">
            <a:avLst/>
          </a:prstGeom>
          <a:noFill/>
          <a:ln>
            <a:noFill/>
          </a:ln>
        </p:spPr>
        <p:txBody>
          <a:bodyPr anchorCtr="0" anchor="t" bIns="45700" lIns="45700" spcFirstLastPara="1" rIns="45700" wrap="square" tIns="45700">
            <a:noAutofit/>
          </a:bodyPr>
          <a:lstStyle>
            <a:lvl1pPr indent="-228600" lvl="0" marL="457200" marR="0" rtl="0" algn="l">
              <a:lnSpc>
                <a:spcPct val="120000"/>
              </a:lnSpc>
              <a:spcBef>
                <a:spcPts val="0"/>
              </a:spcBef>
              <a:spcAft>
                <a:spcPts val="0"/>
              </a:spcAft>
              <a:buClr>
                <a:srgbClr val="000000"/>
              </a:buClr>
              <a:buSzPts val="4300"/>
              <a:buFont typeface="Helvetica Neue"/>
              <a:buNone/>
              <a:defRPr b="0" i="0" sz="4300" u="none" cap="none" strike="noStrike">
                <a:solidFill>
                  <a:srgbClr val="000000"/>
                </a:solidFill>
                <a:latin typeface="Helvetica Neue"/>
                <a:ea typeface="Helvetica Neue"/>
                <a:cs typeface="Helvetica Neue"/>
                <a:sym typeface="Helvetica Neue"/>
              </a:defRPr>
            </a:lvl1pPr>
            <a:lvl2pPr indent="-228600" lvl="1" marL="914400" marR="0" rtl="0" algn="l">
              <a:lnSpc>
                <a:spcPct val="120000"/>
              </a:lnSpc>
              <a:spcBef>
                <a:spcPts val="0"/>
              </a:spcBef>
              <a:spcAft>
                <a:spcPts val="0"/>
              </a:spcAft>
              <a:buClr>
                <a:srgbClr val="000000"/>
              </a:buClr>
              <a:buSzPts val="4300"/>
              <a:buFont typeface="Helvetica Neue"/>
              <a:buNone/>
              <a:defRPr b="0" i="0" sz="4300" u="none" cap="none" strike="noStrike">
                <a:solidFill>
                  <a:srgbClr val="000000"/>
                </a:solidFill>
                <a:latin typeface="Helvetica Neue"/>
                <a:ea typeface="Helvetica Neue"/>
                <a:cs typeface="Helvetica Neue"/>
                <a:sym typeface="Helvetica Neue"/>
              </a:defRPr>
            </a:lvl2pPr>
            <a:lvl3pPr indent="-228600" lvl="2" marL="1371600" marR="0" rtl="0" algn="l">
              <a:lnSpc>
                <a:spcPct val="120000"/>
              </a:lnSpc>
              <a:spcBef>
                <a:spcPts val="0"/>
              </a:spcBef>
              <a:spcAft>
                <a:spcPts val="0"/>
              </a:spcAft>
              <a:buClr>
                <a:srgbClr val="000000"/>
              </a:buClr>
              <a:buSzPts val="4300"/>
              <a:buFont typeface="Helvetica Neue"/>
              <a:buNone/>
              <a:defRPr b="0" i="0" sz="4300" u="none" cap="none" strike="noStrike">
                <a:solidFill>
                  <a:srgbClr val="000000"/>
                </a:solidFill>
                <a:latin typeface="Helvetica Neue"/>
                <a:ea typeface="Helvetica Neue"/>
                <a:cs typeface="Helvetica Neue"/>
                <a:sym typeface="Helvetica Neue"/>
              </a:defRPr>
            </a:lvl3pPr>
            <a:lvl4pPr indent="-228600" lvl="3" marL="1828800" marR="0" rtl="0" algn="l">
              <a:lnSpc>
                <a:spcPct val="120000"/>
              </a:lnSpc>
              <a:spcBef>
                <a:spcPts val="0"/>
              </a:spcBef>
              <a:spcAft>
                <a:spcPts val="0"/>
              </a:spcAft>
              <a:buClr>
                <a:srgbClr val="000000"/>
              </a:buClr>
              <a:buSzPts val="4300"/>
              <a:buFont typeface="Helvetica Neue"/>
              <a:buNone/>
              <a:defRPr b="0" i="0" sz="4300" u="none" cap="none" strike="noStrike">
                <a:solidFill>
                  <a:srgbClr val="000000"/>
                </a:solidFill>
                <a:latin typeface="Helvetica Neue"/>
                <a:ea typeface="Helvetica Neue"/>
                <a:cs typeface="Helvetica Neue"/>
                <a:sym typeface="Helvetica Neue"/>
              </a:defRPr>
            </a:lvl4pPr>
            <a:lvl5pPr indent="-228600" lvl="4" marL="2286000" marR="0" rtl="0" algn="l">
              <a:lnSpc>
                <a:spcPct val="120000"/>
              </a:lnSpc>
              <a:spcBef>
                <a:spcPts val="0"/>
              </a:spcBef>
              <a:spcAft>
                <a:spcPts val="0"/>
              </a:spcAft>
              <a:buClr>
                <a:srgbClr val="000000"/>
              </a:buClr>
              <a:buSzPts val="4300"/>
              <a:buFont typeface="Helvetica Neue"/>
              <a:buNone/>
              <a:defRPr b="0" i="0" sz="4300" u="none" cap="none" strike="noStrike">
                <a:solidFill>
                  <a:srgbClr val="000000"/>
                </a:solidFill>
                <a:latin typeface="Helvetica Neue"/>
                <a:ea typeface="Helvetica Neue"/>
                <a:cs typeface="Helvetica Neue"/>
                <a:sym typeface="Helvetica Neue"/>
              </a:defRPr>
            </a:lvl5pPr>
            <a:lvl6pPr indent="-228600" lvl="5" marL="2743200" marR="0" rtl="0" algn="ctr">
              <a:lnSpc>
                <a:spcPct val="120000"/>
              </a:lnSpc>
              <a:spcBef>
                <a:spcPts val="0"/>
              </a:spcBef>
              <a:spcAft>
                <a:spcPts val="0"/>
              </a:spcAft>
              <a:buClr>
                <a:schemeClr val="accent2"/>
              </a:buClr>
              <a:buSzPts val="4200"/>
              <a:buFont typeface="Helvetica Neue"/>
              <a:buNone/>
              <a:defRPr b="0" i="0" sz="4200" u="none" cap="none" strike="noStrike">
                <a:solidFill>
                  <a:schemeClr val="accent2"/>
                </a:solidFill>
                <a:latin typeface="Helvetica Neue"/>
                <a:ea typeface="Helvetica Neue"/>
                <a:cs typeface="Helvetica Neue"/>
                <a:sym typeface="Helvetica Neue"/>
              </a:defRPr>
            </a:lvl6pPr>
            <a:lvl7pPr indent="-228600" lvl="6" marL="3200400" marR="0" rtl="0" algn="ctr">
              <a:lnSpc>
                <a:spcPct val="120000"/>
              </a:lnSpc>
              <a:spcBef>
                <a:spcPts val="0"/>
              </a:spcBef>
              <a:spcAft>
                <a:spcPts val="0"/>
              </a:spcAft>
              <a:buClr>
                <a:schemeClr val="accent2"/>
              </a:buClr>
              <a:buSzPts val="4200"/>
              <a:buFont typeface="Helvetica Neue"/>
              <a:buNone/>
              <a:defRPr b="0" i="0" sz="4200" u="none" cap="none" strike="noStrike">
                <a:solidFill>
                  <a:schemeClr val="accent2"/>
                </a:solidFill>
                <a:latin typeface="Helvetica Neue"/>
                <a:ea typeface="Helvetica Neue"/>
                <a:cs typeface="Helvetica Neue"/>
                <a:sym typeface="Helvetica Neue"/>
              </a:defRPr>
            </a:lvl7pPr>
            <a:lvl8pPr indent="-228600" lvl="7" marL="3657600" marR="0" rtl="0" algn="ctr">
              <a:lnSpc>
                <a:spcPct val="120000"/>
              </a:lnSpc>
              <a:spcBef>
                <a:spcPts val="0"/>
              </a:spcBef>
              <a:spcAft>
                <a:spcPts val="0"/>
              </a:spcAft>
              <a:buClr>
                <a:schemeClr val="accent2"/>
              </a:buClr>
              <a:buSzPts val="4200"/>
              <a:buFont typeface="Helvetica Neue"/>
              <a:buNone/>
              <a:defRPr b="0" i="0" sz="4200" u="none" cap="none" strike="noStrike">
                <a:solidFill>
                  <a:schemeClr val="accent2"/>
                </a:solidFill>
                <a:latin typeface="Helvetica Neue"/>
                <a:ea typeface="Helvetica Neue"/>
                <a:cs typeface="Helvetica Neue"/>
                <a:sym typeface="Helvetica Neue"/>
              </a:defRPr>
            </a:lvl8pPr>
            <a:lvl9pPr indent="-228600" lvl="8" marL="4114800" marR="0" rtl="0" algn="ctr">
              <a:lnSpc>
                <a:spcPct val="120000"/>
              </a:lnSpc>
              <a:spcBef>
                <a:spcPts val="0"/>
              </a:spcBef>
              <a:spcAft>
                <a:spcPts val="0"/>
              </a:spcAft>
              <a:buClr>
                <a:schemeClr val="accent2"/>
              </a:buClr>
              <a:buSzPts val="4200"/>
              <a:buFont typeface="Helvetica Neue"/>
              <a:buNone/>
              <a:defRPr b="0" i="0" sz="4200" u="none" cap="none" strike="noStrike">
                <a:solidFill>
                  <a:schemeClr val="accent2"/>
                </a:solidFill>
                <a:latin typeface="Helvetica Neue"/>
                <a:ea typeface="Helvetica Neue"/>
                <a:cs typeface="Helvetica Neue"/>
                <a:sym typeface="Helvetica Neue"/>
              </a:defRPr>
            </a:lvl9pPr>
          </a:lstStyle>
          <a:p/>
        </p:txBody>
      </p:sp>
      <p:sp>
        <p:nvSpPr>
          <p:cNvPr id="46" name="Google Shape;46;p12"/>
          <p:cNvSpPr/>
          <p:nvPr>
            <p:ph idx="2" type="pic"/>
          </p:nvPr>
        </p:nvSpPr>
        <p:spPr>
          <a:xfrm>
            <a:off x="12364670" y="1271345"/>
            <a:ext cx="12019200" cy="12470100"/>
          </a:xfrm>
          <a:prstGeom prst="rect">
            <a:avLst/>
          </a:prstGeom>
          <a:noFill/>
          <a:ln>
            <a:noFill/>
          </a:ln>
        </p:spPr>
        <p:txBody>
          <a:bodyPr anchorCtr="0" anchor="t" bIns="45700" lIns="91425" spcFirstLastPara="1" rIns="91425" wrap="square" tIns="45700">
            <a:noAutofit/>
          </a:bodyPr>
          <a:lstStyle>
            <a:lvl1pPr lvl="0" marR="0" rtl="0" algn="ctr">
              <a:lnSpc>
                <a:spcPct val="120000"/>
              </a:lnSpc>
              <a:spcBef>
                <a:spcPts val="0"/>
              </a:spcBef>
              <a:spcAft>
                <a:spcPts val="0"/>
              </a:spcAft>
              <a:buClr>
                <a:schemeClr val="accent2"/>
              </a:buClr>
              <a:buSzPts val="4200"/>
              <a:buFont typeface="Helvetica Neue"/>
              <a:buNone/>
              <a:defRPr b="0" i="0" sz="4200" u="none" cap="none" strike="noStrike">
                <a:solidFill>
                  <a:schemeClr val="accent2"/>
                </a:solidFill>
                <a:latin typeface="Helvetica Neue"/>
                <a:ea typeface="Helvetica Neue"/>
                <a:cs typeface="Helvetica Neue"/>
                <a:sym typeface="Helvetica Neue"/>
              </a:defRPr>
            </a:lvl1pPr>
            <a:lvl2pPr lvl="1" marR="0" rtl="0" algn="ctr">
              <a:lnSpc>
                <a:spcPct val="120000"/>
              </a:lnSpc>
              <a:spcBef>
                <a:spcPts val="0"/>
              </a:spcBef>
              <a:spcAft>
                <a:spcPts val="0"/>
              </a:spcAft>
              <a:buClr>
                <a:schemeClr val="accent2"/>
              </a:buClr>
              <a:buSzPts val="4200"/>
              <a:buFont typeface="Helvetica Neue"/>
              <a:buNone/>
              <a:defRPr b="0" i="0" sz="4200" u="none" cap="none" strike="noStrike">
                <a:solidFill>
                  <a:schemeClr val="accent2"/>
                </a:solidFill>
                <a:latin typeface="Helvetica Neue"/>
                <a:ea typeface="Helvetica Neue"/>
                <a:cs typeface="Helvetica Neue"/>
                <a:sym typeface="Helvetica Neue"/>
              </a:defRPr>
            </a:lvl2pPr>
            <a:lvl3pPr lvl="2" marR="0" rtl="0" algn="ctr">
              <a:lnSpc>
                <a:spcPct val="120000"/>
              </a:lnSpc>
              <a:spcBef>
                <a:spcPts val="0"/>
              </a:spcBef>
              <a:spcAft>
                <a:spcPts val="0"/>
              </a:spcAft>
              <a:buClr>
                <a:schemeClr val="accent2"/>
              </a:buClr>
              <a:buSzPts val="4200"/>
              <a:buFont typeface="Helvetica Neue"/>
              <a:buNone/>
              <a:defRPr b="0" i="0" sz="4200" u="none" cap="none" strike="noStrike">
                <a:solidFill>
                  <a:schemeClr val="accent2"/>
                </a:solidFill>
                <a:latin typeface="Helvetica Neue"/>
                <a:ea typeface="Helvetica Neue"/>
                <a:cs typeface="Helvetica Neue"/>
                <a:sym typeface="Helvetica Neue"/>
              </a:defRPr>
            </a:lvl3pPr>
            <a:lvl4pPr lvl="3" marR="0" rtl="0" algn="ctr">
              <a:lnSpc>
                <a:spcPct val="120000"/>
              </a:lnSpc>
              <a:spcBef>
                <a:spcPts val="0"/>
              </a:spcBef>
              <a:spcAft>
                <a:spcPts val="0"/>
              </a:spcAft>
              <a:buClr>
                <a:schemeClr val="accent2"/>
              </a:buClr>
              <a:buSzPts val="4200"/>
              <a:buFont typeface="Helvetica Neue"/>
              <a:buNone/>
              <a:defRPr b="0" i="0" sz="4200" u="none" cap="none" strike="noStrike">
                <a:solidFill>
                  <a:schemeClr val="accent2"/>
                </a:solidFill>
                <a:latin typeface="Helvetica Neue"/>
                <a:ea typeface="Helvetica Neue"/>
                <a:cs typeface="Helvetica Neue"/>
                <a:sym typeface="Helvetica Neue"/>
              </a:defRPr>
            </a:lvl4pPr>
            <a:lvl5pPr lvl="4" marR="0" rtl="0" algn="ctr">
              <a:lnSpc>
                <a:spcPct val="120000"/>
              </a:lnSpc>
              <a:spcBef>
                <a:spcPts val="0"/>
              </a:spcBef>
              <a:spcAft>
                <a:spcPts val="0"/>
              </a:spcAft>
              <a:buClr>
                <a:schemeClr val="accent2"/>
              </a:buClr>
              <a:buSzPts val="4200"/>
              <a:buFont typeface="Helvetica Neue"/>
              <a:buNone/>
              <a:defRPr b="0" i="0" sz="4200" u="none" cap="none" strike="noStrike">
                <a:solidFill>
                  <a:schemeClr val="accent2"/>
                </a:solidFill>
                <a:latin typeface="Helvetica Neue"/>
                <a:ea typeface="Helvetica Neue"/>
                <a:cs typeface="Helvetica Neue"/>
                <a:sym typeface="Helvetica Neue"/>
              </a:defRPr>
            </a:lvl5pPr>
            <a:lvl6pPr lvl="5" marR="0" rtl="0" algn="ctr">
              <a:lnSpc>
                <a:spcPct val="120000"/>
              </a:lnSpc>
              <a:spcBef>
                <a:spcPts val="0"/>
              </a:spcBef>
              <a:spcAft>
                <a:spcPts val="0"/>
              </a:spcAft>
              <a:buClr>
                <a:schemeClr val="accent2"/>
              </a:buClr>
              <a:buSzPts val="4200"/>
              <a:buFont typeface="Helvetica Neue"/>
              <a:buNone/>
              <a:defRPr b="0" i="0" sz="4200" u="none" cap="none" strike="noStrike">
                <a:solidFill>
                  <a:schemeClr val="accent2"/>
                </a:solidFill>
                <a:latin typeface="Helvetica Neue"/>
                <a:ea typeface="Helvetica Neue"/>
                <a:cs typeface="Helvetica Neue"/>
                <a:sym typeface="Helvetica Neue"/>
              </a:defRPr>
            </a:lvl6pPr>
            <a:lvl7pPr lvl="6" marR="0" rtl="0" algn="ctr">
              <a:lnSpc>
                <a:spcPct val="120000"/>
              </a:lnSpc>
              <a:spcBef>
                <a:spcPts val="0"/>
              </a:spcBef>
              <a:spcAft>
                <a:spcPts val="0"/>
              </a:spcAft>
              <a:buClr>
                <a:schemeClr val="accent2"/>
              </a:buClr>
              <a:buSzPts val="4200"/>
              <a:buFont typeface="Helvetica Neue"/>
              <a:buNone/>
              <a:defRPr b="0" i="0" sz="4200" u="none" cap="none" strike="noStrike">
                <a:solidFill>
                  <a:schemeClr val="accent2"/>
                </a:solidFill>
                <a:latin typeface="Helvetica Neue"/>
                <a:ea typeface="Helvetica Neue"/>
                <a:cs typeface="Helvetica Neue"/>
                <a:sym typeface="Helvetica Neue"/>
              </a:defRPr>
            </a:lvl7pPr>
            <a:lvl8pPr lvl="7" marR="0" rtl="0" algn="ctr">
              <a:lnSpc>
                <a:spcPct val="120000"/>
              </a:lnSpc>
              <a:spcBef>
                <a:spcPts val="0"/>
              </a:spcBef>
              <a:spcAft>
                <a:spcPts val="0"/>
              </a:spcAft>
              <a:buClr>
                <a:schemeClr val="accent2"/>
              </a:buClr>
              <a:buSzPts val="4200"/>
              <a:buFont typeface="Helvetica Neue"/>
              <a:buNone/>
              <a:defRPr b="0" i="0" sz="4200" u="none" cap="none" strike="noStrike">
                <a:solidFill>
                  <a:schemeClr val="accent2"/>
                </a:solidFill>
                <a:latin typeface="Helvetica Neue"/>
                <a:ea typeface="Helvetica Neue"/>
                <a:cs typeface="Helvetica Neue"/>
                <a:sym typeface="Helvetica Neue"/>
              </a:defRPr>
            </a:lvl8pPr>
            <a:lvl9pPr lvl="8" marR="0" rtl="0" algn="ctr">
              <a:lnSpc>
                <a:spcPct val="120000"/>
              </a:lnSpc>
              <a:spcBef>
                <a:spcPts val="0"/>
              </a:spcBef>
              <a:spcAft>
                <a:spcPts val="0"/>
              </a:spcAft>
              <a:buClr>
                <a:schemeClr val="accent2"/>
              </a:buClr>
              <a:buSzPts val="4200"/>
              <a:buFont typeface="Helvetica Neue"/>
              <a:buNone/>
              <a:defRPr b="0" i="0" sz="4200" u="none" cap="none" strike="noStrike">
                <a:solidFill>
                  <a:schemeClr val="accent2"/>
                </a:solidFill>
                <a:latin typeface="Helvetica Neue"/>
                <a:ea typeface="Helvetica Neue"/>
                <a:cs typeface="Helvetica Neue"/>
                <a:sym typeface="Helvetica Neue"/>
              </a:defRPr>
            </a:lvl9pPr>
          </a:lstStyle>
          <a:p/>
        </p:txBody>
      </p:sp>
      <p:sp>
        <p:nvSpPr>
          <p:cNvPr id="47" name="Google Shape;47;p12"/>
          <p:cNvSpPr txBox="1"/>
          <p:nvPr>
            <p:ph idx="12" type="sldNum"/>
          </p:nvPr>
        </p:nvSpPr>
        <p:spPr>
          <a:xfrm>
            <a:off x="23466772" y="13009562"/>
            <a:ext cx="494700" cy="511200"/>
          </a:xfrm>
          <a:prstGeom prst="rect">
            <a:avLst/>
          </a:prstGeom>
          <a:noFill/>
          <a:ln>
            <a:noFill/>
          </a:ln>
        </p:spPr>
        <p:txBody>
          <a:bodyPr anchorCtr="0" anchor="t" bIns="71425" lIns="71425" spcFirstLastPara="1" rIns="71425" wrap="square" tIns="71425">
            <a:noAutofit/>
          </a:bodyPr>
          <a:lstStyle>
            <a:lvl1pPr indent="0" lvl="0" marL="0" marR="0" rtl="0" algn="ctr">
              <a:lnSpc>
                <a:spcPct val="100000"/>
              </a:lnSpc>
              <a:spcBef>
                <a:spcPts val="0"/>
              </a:spcBef>
              <a:spcAft>
                <a:spcPts val="0"/>
              </a:spcAft>
              <a:buClr>
                <a:srgbClr val="FDFEFE"/>
              </a:buClr>
              <a:buSzPts val="2400"/>
              <a:buFont typeface="Helvetica Neue"/>
              <a:buNone/>
              <a:defRPr b="0" i="0" sz="2400" u="none" cap="none" strike="noStrike">
                <a:solidFill>
                  <a:srgbClr val="FDFEFE"/>
                </a:solidFill>
                <a:latin typeface="Helvetica Neue"/>
                <a:ea typeface="Helvetica Neue"/>
                <a:cs typeface="Helvetica Neue"/>
                <a:sym typeface="Helvetica Neue"/>
              </a:defRPr>
            </a:lvl1pPr>
            <a:lvl2pPr indent="0" lvl="1" marL="0" marR="0" rtl="0" algn="ctr">
              <a:lnSpc>
                <a:spcPct val="100000"/>
              </a:lnSpc>
              <a:spcBef>
                <a:spcPts val="0"/>
              </a:spcBef>
              <a:spcAft>
                <a:spcPts val="0"/>
              </a:spcAft>
              <a:buClr>
                <a:srgbClr val="FDFEFE"/>
              </a:buClr>
              <a:buSzPts val="2400"/>
              <a:buFont typeface="Helvetica Neue"/>
              <a:buNone/>
              <a:defRPr b="0" i="0" sz="2400" u="none" cap="none" strike="noStrike">
                <a:solidFill>
                  <a:srgbClr val="FDFEFE"/>
                </a:solidFill>
                <a:latin typeface="Helvetica Neue"/>
                <a:ea typeface="Helvetica Neue"/>
                <a:cs typeface="Helvetica Neue"/>
                <a:sym typeface="Helvetica Neue"/>
              </a:defRPr>
            </a:lvl2pPr>
            <a:lvl3pPr indent="0" lvl="2" marL="0" marR="0" rtl="0" algn="ctr">
              <a:lnSpc>
                <a:spcPct val="100000"/>
              </a:lnSpc>
              <a:spcBef>
                <a:spcPts val="0"/>
              </a:spcBef>
              <a:spcAft>
                <a:spcPts val="0"/>
              </a:spcAft>
              <a:buClr>
                <a:srgbClr val="FDFEFE"/>
              </a:buClr>
              <a:buSzPts val="2400"/>
              <a:buFont typeface="Helvetica Neue"/>
              <a:buNone/>
              <a:defRPr b="0" i="0" sz="2400" u="none" cap="none" strike="noStrike">
                <a:solidFill>
                  <a:srgbClr val="FDFEFE"/>
                </a:solidFill>
                <a:latin typeface="Helvetica Neue"/>
                <a:ea typeface="Helvetica Neue"/>
                <a:cs typeface="Helvetica Neue"/>
                <a:sym typeface="Helvetica Neue"/>
              </a:defRPr>
            </a:lvl3pPr>
            <a:lvl4pPr indent="0" lvl="3" marL="0" marR="0" rtl="0" algn="ctr">
              <a:lnSpc>
                <a:spcPct val="100000"/>
              </a:lnSpc>
              <a:spcBef>
                <a:spcPts val="0"/>
              </a:spcBef>
              <a:spcAft>
                <a:spcPts val="0"/>
              </a:spcAft>
              <a:buClr>
                <a:srgbClr val="FDFEFE"/>
              </a:buClr>
              <a:buSzPts val="2400"/>
              <a:buFont typeface="Helvetica Neue"/>
              <a:buNone/>
              <a:defRPr b="0" i="0" sz="2400" u="none" cap="none" strike="noStrike">
                <a:solidFill>
                  <a:srgbClr val="FDFEFE"/>
                </a:solidFill>
                <a:latin typeface="Helvetica Neue"/>
                <a:ea typeface="Helvetica Neue"/>
                <a:cs typeface="Helvetica Neue"/>
                <a:sym typeface="Helvetica Neue"/>
              </a:defRPr>
            </a:lvl4pPr>
            <a:lvl5pPr indent="0" lvl="4" marL="0" marR="0" rtl="0" algn="ctr">
              <a:lnSpc>
                <a:spcPct val="100000"/>
              </a:lnSpc>
              <a:spcBef>
                <a:spcPts val="0"/>
              </a:spcBef>
              <a:spcAft>
                <a:spcPts val="0"/>
              </a:spcAft>
              <a:buClr>
                <a:srgbClr val="FDFEFE"/>
              </a:buClr>
              <a:buSzPts val="2400"/>
              <a:buFont typeface="Helvetica Neue"/>
              <a:buNone/>
              <a:defRPr b="0" i="0" sz="2400" u="none" cap="none" strike="noStrike">
                <a:solidFill>
                  <a:srgbClr val="FDFEFE"/>
                </a:solidFill>
                <a:latin typeface="Helvetica Neue"/>
                <a:ea typeface="Helvetica Neue"/>
                <a:cs typeface="Helvetica Neue"/>
                <a:sym typeface="Helvetica Neue"/>
              </a:defRPr>
            </a:lvl5pPr>
            <a:lvl6pPr indent="0" lvl="5" marL="0" marR="0" rtl="0" algn="ctr">
              <a:lnSpc>
                <a:spcPct val="100000"/>
              </a:lnSpc>
              <a:spcBef>
                <a:spcPts val="0"/>
              </a:spcBef>
              <a:spcAft>
                <a:spcPts val="0"/>
              </a:spcAft>
              <a:buClr>
                <a:srgbClr val="FDFEFE"/>
              </a:buClr>
              <a:buSzPts val="2400"/>
              <a:buFont typeface="Helvetica Neue"/>
              <a:buNone/>
              <a:defRPr b="0" i="0" sz="2400" u="none" cap="none" strike="noStrike">
                <a:solidFill>
                  <a:srgbClr val="FDFEFE"/>
                </a:solidFill>
                <a:latin typeface="Helvetica Neue"/>
                <a:ea typeface="Helvetica Neue"/>
                <a:cs typeface="Helvetica Neue"/>
                <a:sym typeface="Helvetica Neue"/>
              </a:defRPr>
            </a:lvl6pPr>
            <a:lvl7pPr indent="0" lvl="6" marL="0" marR="0" rtl="0" algn="ctr">
              <a:lnSpc>
                <a:spcPct val="100000"/>
              </a:lnSpc>
              <a:spcBef>
                <a:spcPts val="0"/>
              </a:spcBef>
              <a:spcAft>
                <a:spcPts val="0"/>
              </a:spcAft>
              <a:buClr>
                <a:srgbClr val="FDFEFE"/>
              </a:buClr>
              <a:buSzPts val="2400"/>
              <a:buFont typeface="Helvetica Neue"/>
              <a:buNone/>
              <a:defRPr b="0" i="0" sz="2400" u="none" cap="none" strike="noStrike">
                <a:solidFill>
                  <a:srgbClr val="FDFEFE"/>
                </a:solidFill>
                <a:latin typeface="Helvetica Neue"/>
                <a:ea typeface="Helvetica Neue"/>
                <a:cs typeface="Helvetica Neue"/>
                <a:sym typeface="Helvetica Neue"/>
              </a:defRPr>
            </a:lvl7pPr>
            <a:lvl8pPr indent="0" lvl="7" marL="0" marR="0" rtl="0" algn="ctr">
              <a:lnSpc>
                <a:spcPct val="100000"/>
              </a:lnSpc>
              <a:spcBef>
                <a:spcPts val="0"/>
              </a:spcBef>
              <a:spcAft>
                <a:spcPts val="0"/>
              </a:spcAft>
              <a:buClr>
                <a:srgbClr val="FDFEFE"/>
              </a:buClr>
              <a:buSzPts val="2400"/>
              <a:buFont typeface="Helvetica Neue"/>
              <a:buNone/>
              <a:defRPr b="0" i="0" sz="2400" u="none" cap="none" strike="noStrike">
                <a:solidFill>
                  <a:srgbClr val="FDFEFE"/>
                </a:solidFill>
                <a:latin typeface="Helvetica Neue"/>
                <a:ea typeface="Helvetica Neue"/>
                <a:cs typeface="Helvetica Neue"/>
                <a:sym typeface="Helvetica Neue"/>
              </a:defRPr>
            </a:lvl8pPr>
            <a:lvl9pPr indent="0" lvl="8" marL="0" marR="0" rtl="0" algn="ctr">
              <a:lnSpc>
                <a:spcPct val="100000"/>
              </a:lnSpc>
              <a:spcBef>
                <a:spcPts val="0"/>
              </a:spcBef>
              <a:spcAft>
                <a:spcPts val="0"/>
              </a:spcAft>
              <a:buClr>
                <a:srgbClr val="FDFEFE"/>
              </a:buClr>
              <a:buSzPts val="2400"/>
              <a:buFont typeface="Helvetica Neue"/>
              <a:buNone/>
              <a:defRPr b="0" i="0" sz="2400" u="none" cap="none" strike="noStrike">
                <a:solidFill>
                  <a:srgbClr val="FDFEFE"/>
                </a:solidFill>
                <a:latin typeface="Helvetica Neue"/>
                <a:ea typeface="Helvetica Neue"/>
                <a:cs typeface="Helvetica Neue"/>
                <a:sym typeface="Helvetica Neue"/>
              </a:defRPr>
            </a:lvl9pPr>
          </a:lstStyle>
          <a:p>
            <a:pPr indent="0" lvl="0" marL="0" rtl="0" algn="ctr">
              <a:spcBef>
                <a:spcPts val="0"/>
              </a:spcBef>
              <a:spcAft>
                <a:spcPts val="0"/>
              </a:spcAft>
              <a:buNone/>
            </a:pPr>
            <a:fld id="{00000000-1234-1234-1234-123412341234}" type="slidenum">
              <a:rPr lang="en-US"/>
              <a:t>‹#›</a:t>
            </a:fld>
            <a:endParaRPr sz="1400">
              <a:solidFill>
                <a:srgbClr val="000000"/>
              </a:solidFill>
              <a:latin typeface="Arial"/>
              <a:ea typeface="Arial"/>
              <a:cs typeface="Arial"/>
              <a:sym typeface="Aria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_2 Blue" showMasterSp="0">
  <p:cSld name="Title_2 Blue">
    <p:spTree>
      <p:nvGrpSpPr>
        <p:cNvPr id="48" name="Shape 48"/>
        <p:cNvGrpSpPr/>
        <p:nvPr/>
      </p:nvGrpSpPr>
      <p:grpSpPr>
        <a:xfrm>
          <a:off x="0" y="0"/>
          <a:ext cx="0" cy="0"/>
          <a:chOff x="0" y="0"/>
          <a:chExt cx="0" cy="0"/>
        </a:xfrm>
      </p:grpSpPr>
      <p:sp>
        <p:nvSpPr>
          <p:cNvPr id="49" name="Google Shape;49;p13"/>
          <p:cNvSpPr txBox="1"/>
          <p:nvPr>
            <p:ph idx="1" type="body"/>
          </p:nvPr>
        </p:nvSpPr>
        <p:spPr>
          <a:xfrm>
            <a:off x="8466" y="-16868"/>
            <a:ext cx="24367200" cy="1296600"/>
          </a:xfrm>
          <a:prstGeom prst="rect">
            <a:avLst/>
          </a:prstGeom>
          <a:noFill/>
          <a:ln>
            <a:noFill/>
          </a:ln>
        </p:spPr>
        <p:txBody>
          <a:bodyPr anchorCtr="0" anchor="t" bIns="50800" lIns="50800" spcFirstLastPara="1" rIns="50800" wrap="square" tIns="50800">
            <a:noAutofit/>
          </a:bodyPr>
          <a:lstStyle>
            <a:lvl1pPr indent="-228600" lvl="0" marL="457200" marR="0" rtl="0" algn="ctr">
              <a:lnSpc>
                <a:spcPct val="120000"/>
              </a:lnSpc>
              <a:spcBef>
                <a:spcPts val="0"/>
              </a:spcBef>
              <a:spcAft>
                <a:spcPts val="0"/>
              </a:spcAft>
              <a:buClr>
                <a:schemeClr val="accent2"/>
              </a:buClr>
              <a:buSzPts val="4200"/>
              <a:buFont typeface="Helvetica Neue"/>
              <a:buNone/>
              <a:defRPr b="0" i="0" sz="4200" u="none" cap="none" strike="noStrike">
                <a:solidFill>
                  <a:schemeClr val="accent2"/>
                </a:solidFill>
                <a:latin typeface="Helvetica Neue"/>
                <a:ea typeface="Helvetica Neue"/>
                <a:cs typeface="Helvetica Neue"/>
                <a:sym typeface="Helvetica Neue"/>
              </a:defRPr>
            </a:lvl1pPr>
            <a:lvl2pPr indent="-228600" lvl="1" marL="914400" marR="0" rtl="0" algn="ctr">
              <a:lnSpc>
                <a:spcPct val="120000"/>
              </a:lnSpc>
              <a:spcBef>
                <a:spcPts val="0"/>
              </a:spcBef>
              <a:spcAft>
                <a:spcPts val="0"/>
              </a:spcAft>
              <a:buClr>
                <a:schemeClr val="accent2"/>
              </a:buClr>
              <a:buSzPts val="4200"/>
              <a:buFont typeface="Helvetica Neue"/>
              <a:buNone/>
              <a:defRPr b="0" i="0" sz="4200" u="none" cap="none" strike="noStrike">
                <a:solidFill>
                  <a:schemeClr val="accent2"/>
                </a:solidFill>
                <a:latin typeface="Helvetica Neue"/>
                <a:ea typeface="Helvetica Neue"/>
                <a:cs typeface="Helvetica Neue"/>
                <a:sym typeface="Helvetica Neue"/>
              </a:defRPr>
            </a:lvl2pPr>
            <a:lvl3pPr indent="-228600" lvl="2" marL="1371600" marR="0" rtl="0" algn="ctr">
              <a:lnSpc>
                <a:spcPct val="120000"/>
              </a:lnSpc>
              <a:spcBef>
                <a:spcPts val="0"/>
              </a:spcBef>
              <a:spcAft>
                <a:spcPts val="0"/>
              </a:spcAft>
              <a:buClr>
                <a:schemeClr val="accent2"/>
              </a:buClr>
              <a:buSzPts val="4200"/>
              <a:buFont typeface="Helvetica Neue"/>
              <a:buNone/>
              <a:defRPr b="0" i="0" sz="4200" u="none" cap="none" strike="noStrike">
                <a:solidFill>
                  <a:schemeClr val="accent2"/>
                </a:solidFill>
                <a:latin typeface="Helvetica Neue"/>
                <a:ea typeface="Helvetica Neue"/>
                <a:cs typeface="Helvetica Neue"/>
                <a:sym typeface="Helvetica Neue"/>
              </a:defRPr>
            </a:lvl3pPr>
            <a:lvl4pPr indent="-228600" lvl="3" marL="1828800" marR="0" rtl="0" algn="ctr">
              <a:lnSpc>
                <a:spcPct val="120000"/>
              </a:lnSpc>
              <a:spcBef>
                <a:spcPts val="0"/>
              </a:spcBef>
              <a:spcAft>
                <a:spcPts val="0"/>
              </a:spcAft>
              <a:buClr>
                <a:schemeClr val="accent2"/>
              </a:buClr>
              <a:buSzPts val="4200"/>
              <a:buFont typeface="Helvetica Neue"/>
              <a:buNone/>
              <a:defRPr b="0" i="0" sz="4200" u="none" cap="none" strike="noStrike">
                <a:solidFill>
                  <a:schemeClr val="accent2"/>
                </a:solidFill>
                <a:latin typeface="Helvetica Neue"/>
                <a:ea typeface="Helvetica Neue"/>
                <a:cs typeface="Helvetica Neue"/>
                <a:sym typeface="Helvetica Neue"/>
              </a:defRPr>
            </a:lvl4pPr>
            <a:lvl5pPr indent="-228600" lvl="4" marL="2286000" marR="0" rtl="0" algn="ctr">
              <a:lnSpc>
                <a:spcPct val="120000"/>
              </a:lnSpc>
              <a:spcBef>
                <a:spcPts val="0"/>
              </a:spcBef>
              <a:spcAft>
                <a:spcPts val="0"/>
              </a:spcAft>
              <a:buClr>
                <a:schemeClr val="accent2"/>
              </a:buClr>
              <a:buSzPts val="4200"/>
              <a:buFont typeface="Helvetica Neue"/>
              <a:buNone/>
              <a:defRPr b="0" i="0" sz="4200" u="none" cap="none" strike="noStrike">
                <a:solidFill>
                  <a:schemeClr val="accent2"/>
                </a:solidFill>
                <a:latin typeface="Helvetica Neue"/>
                <a:ea typeface="Helvetica Neue"/>
                <a:cs typeface="Helvetica Neue"/>
                <a:sym typeface="Helvetica Neue"/>
              </a:defRPr>
            </a:lvl5pPr>
            <a:lvl6pPr indent="-228600" lvl="5" marL="2743200" marR="0" rtl="0" algn="ctr">
              <a:lnSpc>
                <a:spcPct val="120000"/>
              </a:lnSpc>
              <a:spcBef>
                <a:spcPts val="0"/>
              </a:spcBef>
              <a:spcAft>
                <a:spcPts val="0"/>
              </a:spcAft>
              <a:buClr>
                <a:schemeClr val="accent2"/>
              </a:buClr>
              <a:buSzPts val="4200"/>
              <a:buFont typeface="Helvetica Neue"/>
              <a:buNone/>
              <a:defRPr b="0" i="0" sz="4200" u="none" cap="none" strike="noStrike">
                <a:solidFill>
                  <a:schemeClr val="accent2"/>
                </a:solidFill>
                <a:latin typeface="Helvetica Neue"/>
                <a:ea typeface="Helvetica Neue"/>
                <a:cs typeface="Helvetica Neue"/>
                <a:sym typeface="Helvetica Neue"/>
              </a:defRPr>
            </a:lvl6pPr>
            <a:lvl7pPr indent="-228600" lvl="6" marL="3200400" marR="0" rtl="0" algn="ctr">
              <a:lnSpc>
                <a:spcPct val="120000"/>
              </a:lnSpc>
              <a:spcBef>
                <a:spcPts val="0"/>
              </a:spcBef>
              <a:spcAft>
                <a:spcPts val="0"/>
              </a:spcAft>
              <a:buClr>
                <a:schemeClr val="accent2"/>
              </a:buClr>
              <a:buSzPts val="4200"/>
              <a:buFont typeface="Helvetica Neue"/>
              <a:buNone/>
              <a:defRPr b="0" i="0" sz="4200" u="none" cap="none" strike="noStrike">
                <a:solidFill>
                  <a:schemeClr val="accent2"/>
                </a:solidFill>
                <a:latin typeface="Helvetica Neue"/>
                <a:ea typeface="Helvetica Neue"/>
                <a:cs typeface="Helvetica Neue"/>
                <a:sym typeface="Helvetica Neue"/>
              </a:defRPr>
            </a:lvl7pPr>
            <a:lvl8pPr indent="-228600" lvl="7" marL="3657600" marR="0" rtl="0" algn="ctr">
              <a:lnSpc>
                <a:spcPct val="120000"/>
              </a:lnSpc>
              <a:spcBef>
                <a:spcPts val="0"/>
              </a:spcBef>
              <a:spcAft>
                <a:spcPts val="0"/>
              </a:spcAft>
              <a:buClr>
                <a:schemeClr val="accent2"/>
              </a:buClr>
              <a:buSzPts val="4200"/>
              <a:buFont typeface="Helvetica Neue"/>
              <a:buNone/>
              <a:defRPr b="0" i="0" sz="4200" u="none" cap="none" strike="noStrike">
                <a:solidFill>
                  <a:schemeClr val="accent2"/>
                </a:solidFill>
                <a:latin typeface="Helvetica Neue"/>
                <a:ea typeface="Helvetica Neue"/>
                <a:cs typeface="Helvetica Neue"/>
                <a:sym typeface="Helvetica Neue"/>
              </a:defRPr>
            </a:lvl8pPr>
            <a:lvl9pPr indent="-228600" lvl="8" marL="4114800" marR="0" rtl="0" algn="ctr">
              <a:lnSpc>
                <a:spcPct val="120000"/>
              </a:lnSpc>
              <a:spcBef>
                <a:spcPts val="0"/>
              </a:spcBef>
              <a:spcAft>
                <a:spcPts val="0"/>
              </a:spcAft>
              <a:buClr>
                <a:schemeClr val="accent2"/>
              </a:buClr>
              <a:buSzPts val="4200"/>
              <a:buFont typeface="Helvetica Neue"/>
              <a:buNone/>
              <a:defRPr b="0" i="0" sz="4200" u="none" cap="none" strike="noStrike">
                <a:solidFill>
                  <a:schemeClr val="accent2"/>
                </a:solidFill>
                <a:latin typeface="Helvetica Neue"/>
                <a:ea typeface="Helvetica Neue"/>
                <a:cs typeface="Helvetica Neue"/>
                <a:sym typeface="Helvetica Neue"/>
              </a:defRPr>
            </a:lvl9pPr>
          </a:lstStyle>
          <a:p/>
        </p:txBody>
      </p:sp>
      <p:sp>
        <p:nvSpPr>
          <p:cNvPr id="50" name="Google Shape;50;p13"/>
          <p:cNvSpPr txBox="1"/>
          <p:nvPr>
            <p:ph type="title"/>
          </p:nvPr>
        </p:nvSpPr>
        <p:spPr>
          <a:xfrm>
            <a:off x="1219200" y="6111875"/>
            <a:ext cx="21945600" cy="2286000"/>
          </a:xfrm>
          <a:prstGeom prst="rect">
            <a:avLst/>
          </a:prstGeom>
          <a:noFill/>
          <a:ln>
            <a:noFill/>
          </a:ln>
        </p:spPr>
        <p:txBody>
          <a:bodyPr anchorCtr="0" anchor="t" bIns="45700" lIns="45700" spcFirstLastPara="1" rIns="45700" wrap="square" tIns="45700">
            <a:noAutofit/>
          </a:bodyPr>
          <a:lstStyle>
            <a:lvl1pPr lvl="0" marR="0" rtl="0" algn="l">
              <a:lnSpc>
                <a:spcPct val="80000"/>
              </a:lnSpc>
              <a:spcBef>
                <a:spcPts val="0"/>
              </a:spcBef>
              <a:spcAft>
                <a:spcPts val="0"/>
              </a:spcAft>
              <a:buClr>
                <a:srgbClr val="FDFEFE"/>
              </a:buClr>
              <a:buSzPts val="8600"/>
              <a:buFont typeface="Arial"/>
              <a:buNone/>
              <a:defRPr b="0" i="0" sz="8600" u="none" cap="none" strike="noStrike">
                <a:solidFill>
                  <a:srgbClr val="FDFEFE"/>
                </a:solidFill>
                <a:latin typeface="Arial"/>
                <a:ea typeface="Arial"/>
                <a:cs typeface="Arial"/>
                <a:sym typeface="Arial"/>
              </a:defRPr>
            </a:lvl1pPr>
            <a:lvl2pPr lvl="1" marR="0" rtl="0" algn="ctr">
              <a:lnSpc>
                <a:spcPct val="100000"/>
              </a:lnSpc>
              <a:spcBef>
                <a:spcPts val="0"/>
              </a:spcBef>
              <a:spcAft>
                <a:spcPts val="0"/>
              </a:spcAft>
              <a:buClr>
                <a:srgbClr val="FDFEFE"/>
              </a:buClr>
              <a:buSzPts val="8500"/>
              <a:buFont typeface="Arial"/>
              <a:buNone/>
              <a:defRPr b="0" i="0" sz="8500" u="none" cap="none" strike="noStrike">
                <a:solidFill>
                  <a:srgbClr val="FDFEFE"/>
                </a:solidFill>
                <a:latin typeface="Arial"/>
                <a:ea typeface="Arial"/>
                <a:cs typeface="Arial"/>
                <a:sym typeface="Arial"/>
              </a:defRPr>
            </a:lvl2pPr>
            <a:lvl3pPr lvl="2" marR="0" rtl="0" algn="ctr">
              <a:lnSpc>
                <a:spcPct val="100000"/>
              </a:lnSpc>
              <a:spcBef>
                <a:spcPts val="0"/>
              </a:spcBef>
              <a:spcAft>
                <a:spcPts val="0"/>
              </a:spcAft>
              <a:buClr>
                <a:srgbClr val="FDFEFE"/>
              </a:buClr>
              <a:buSzPts val="8500"/>
              <a:buFont typeface="Arial"/>
              <a:buNone/>
              <a:defRPr b="0" i="0" sz="8500" u="none" cap="none" strike="noStrike">
                <a:solidFill>
                  <a:srgbClr val="FDFEFE"/>
                </a:solidFill>
                <a:latin typeface="Arial"/>
                <a:ea typeface="Arial"/>
                <a:cs typeface="Arial"/>
                <a:sym typeface="Arial"/>
              </a:defRPr>
            </a:lvl3pPr>
            <a:lvl4pPr lvl="3" marR="0" rtl="0" algn="ctr">
              <a:lnSpc>
                <a:spcPct val="100000"/>
              </a:lnSpc>
              <a:spcBef>
                <a:spcPts val="0"/>
              </a:spcBef>
              <a:spcAft>
                <a:spcPts val="0"/>
              </a:spcAft>
              <a:buClr>
                <a:srgbClr val="FDFEFE"/>
              </a:buClr>
              <a:buSzPts val="8500"/>
              <a:buFont typeface="Arial"/>
              <a:buNone/>
              <a:defRPr b="0" i="0" sz="8500" u="none" cap="none" strike="noStrike">
                <a:solidFill>
                  <a:srgbClr val="FDFEFE"/>
                </a:solidFill>
                <a:latin typeface="Arial"/>
                <a:ea typeface="Arial"/>
                <a:cs typeface="Arial"/>
                <a:sym typeface="Arial"/>
              </a:defRPr>
            </a:lvl4pPr>
            <a:lvl5pPr lvl="4" marR="0" rtl="0" algn="ctr">
              <a:lnSpc>
                <a:spcPct val="100000"/>
              </a:lnSpc>
              <a:spcBef>
                <a:spcPts val="0"/>
              </a:spcBef>
              <a:spcAft>
                <a:spcPts val="0"/>
              </a:spcAft>
              <a:buClr>
                <a:srgbClr val="FDFEFE"/>
              </a:buClr>
              <a:buSzPts val="8500"/>
              <a:buFont typeface="Arial"/>
              <a:buNone/>
              <a:defRPr b="0" i="0" sz="8500" u="none" cap="none" strike="noStrike">
                <a:solidFill>
                  <a:srgbClr val="FDFEFE"/>
                </a:solidFill>
                <a:latin typeface="Arial"/>
                <a:ea typeface="Arial"/>
                <a:cs typeface="Arial"/>
                <a:sym typeface="Arial"/>
              </a:defRPr>
            </a:lvl5pPr>
            <a:lvl6pPr lvl="5" marR="0" rtl="0" algn="ctr">
              <a:lnSpc>
                <a:spcPct val="100000"/>
              </a:lnSpc>
              <a:spcBef>
                <a:spcPts val="0"/>
              </a:spcBef>
              <a:spcAft>
                <a:spcPts val="0"/>
              </a:spcAft>
              <a:buClr>
                <a:srgbClr val="FDFEFE"/>
              </a:buClr>
              <a:buSzPts val="8500"/>
              <a:buFont typeface="Arial"/>
              <a:buNone/>
              <a:defRPr b="0" i="0" sz="8500" u="none" cap="none" strike="noStrike">
                <a:solidFill>
                  <a:srgbClr val="FDFEFE"/>
                </a:solidFill>
                <a:latin typeface="Arial"/>
                <a:ea typeface="Arial"/>
                <a:cs typeface="Arial"/>
                <a:sym typeface="Arial"/>
              </a:defRPr>
            </a:lvl6pPr>
            <a:lvl7pPr lvl="6" marR="0" rtl="0" algn="ctr">
              <a:lnSpc>
                <a:spcPct val="100000"/>
              </a:lnSpc>
              <a:spcBef>
                <a:spcPts val="0"/>
              </a:spcBef>
              <a:spcAft>
                <a:spcPts val="0"/>
              </a:spcAft>
              <a:buClr>
                <a:srgbClr val="FDFEFE"/>
              </a:buClr>
              <a:buSzPts val="8500"/>
              <a:buFont typeface="Arial"/>
              <a:buNone/>
              <a:defRPr b="0" i="0" sz="8500" u="none" cap="none" strike="noStrike">
                <a:solidFill>
                  <a:srgbClr val="FDFEFE"/>
                </a:solidFill>
                <a:latin typeface="Arial"/>
                <a:ea typeface="Arial"/>
                <a:cs typeface="Arial"/>
                <a:sym typeface="Arial"/>
              </a:defRPr>
            </a:lvl7pPr>
            <a:lvl8pPr lvl="7" marR="0" rtl="0" algn="ctr">
              <a:lnSpc>
                <a:spcPct val="100000"/>
              </a:lnSpc>
              <a:spcBef>
                <a:spcPts val="0"/>
              </a:spcBef>
              <a:spcAft>
                <a:spcPts val="0"/>
              </a:spcAft>
              <a:buClr>
                <a:srgbClr val="FDFEFE"/>
              </a:buClr>
              <a:buSzPts val="8500"/>
              <a:buFont typeface="Arial"/>
              <a:buNone/>
              <a:defRPr b="0" i="0" sz="8500" u="none" cap="none" strike="noStrike">
                <a:solidFill>
                  <a:srgbClr val="FDFEFE"/>
                </a:solidFill>
                <a:latin typeface="Arial"/>
                <a:ea typeface="Arial"/>
                <a:cs typeface="Arial"/>
                <a:sym typeface="Arial"/>
              </a:defRPr>
            </a:lvl8pPr>
            <a:lvl9pPr lvl="8" marR="0" rtl="0" algn="ctr">
              <a:lnSpc>
                <a:spcPct val="100000"/>
              </a:lnSpc>
              <a:spcBef>
                <a:spcPts val="0"/>
              </a:spcBef>
              <a:spcAft>
                <a:spcPts val="0"/>
              </a:spcAft>
              <a:buClr>
                <a:srgbClr val="FDFEFE"/>
              </a:buClr>
              <a:buSzPts val="8500"/>
              <a:buFont typeface="Arial"/>
              <a:buNone/>
              <a:defRPr b="0" i="0" sz="8500" u="none" cap="none" strike="noStrike">
                <a:solidFill>
                  <a:srgbClr val="FDFEFE"/>
                </a:solidFill>
                <a:latin typeface="Arial"/>
                <a:ea typeface="Arial"/>
                <a:cs typeface="Arial"/>
                <a:sym typeface="Arial"/>
              </a:defRPr>
            </a:lvl9pPr>
          </a:lstStyle>
          <a:p/>
        </p:txBody>
      </p:sp>
      <p:pic>
        <p:nvPicPr>
          <p:cNvPr descr="Image" id="51" name="Google Shape;51;p13"/>
          <p:cNvPicPr preferRelativeResize="0"/>
          <p:nvPr/>
        </p:nvPicPr>
        <p:blipFill rotWithShape="1">
          <a:blip r:embed="rId2">
            <a:alphaModFix/>
          </a:blip>
          <a:srcRect b="0" l="0" r="0" t="0"/>
          <a:stretch/>
        </p:blipFill>
        <p:spPr>
          <a:xfrm>
            <a:off x="0" y="-30683"/>
            <a:ext cx="24483768" cy="1296575"/>
          </a:xfrm>
          <a:prstGeom prst="rect">
            <a:avLst/>
          </a:prstGeom>
          <a:noFill/>
          <a:ln>
            <a:noFill/>
          </a:ln>
        </p:spPr>
      </p:pic>
      <p:sp>
        <p:nvSpPr>
          <p:cNvPr id="52" name="Google Shape;52;p13"/>
          <p:cNvSpPr txBox="1"/>
          <p:nvPr>
            <p:ph idx="12" type="sldNum"/>
          </p:nvPr>
        </p:nvSpPr>
        <p:spPr>
          <a:xfrm>
            <a:off x="23466772" y="13009562"/>
            <a:ext cx="494700" cy="511200"/>
          </a:xfrm>
          <a:prstGeom prst="rect">
            <a:avLst/>
          </a:prstGeom>
          <a:noFill/>
          <a:ln>
            <a:noFill/>
          </a:ln>
        </p:spPr>
        <p:txBody>
          <a:bodyPr anchorCtr="0" anchor="t" bIns="71425" lIns="71425" spcFirstLastPara="1" rIns="71425" wrap="square" tIns="71425">
            <a:noAutofit/>
          </a:bodyPr>
          <a:lstStyle>
            <a:lvl1pPr indent="0" lvl="0" marL="0" marR="0" rtl="0" algn="ctr">
              <a:lnSpc>
                <a:spcPct val="100000"/>
              </a:lnSpc>
              <a:spcBef>
                <a:spcPts val="0"/>
              </a:spcBef>
              <a:spcAft>
                <a:spcPts val="0"/>
              </a:spcAft>
              <a:buClr>
                <a:srgbClr val="FDFEFE"/>
              </a:buClr>
              <a:buSzPts val="2400"/>
              <a:buFont typeface="Helvetica Neue"/>
              <a:buNone/>
              <a:defRPr b="0" i="0" sz="2400" u="none" cap="none" strike="noStrike">
                <a:solidFill>
                  <a:srgbClr val="FDFEFE"/>
                </a:solidFill>
                <a:latin typeface="Helvetica Neue"/>
                <a:ea typeface="Helvetica Neue"/>
                <a:cs typeface="Helvetica Neue"/>
                <a:sym typeface="Helvetica Neue"/>
              </a:defRPr>
            </a:lvl1pPr>
            <a:lvl2pPr indent="0" lvl="1" marL="0" marR="0" rtl="0" algn="ctr">
              <a:lnSpc>
                <a:spcPct val="100000"/>
              </a:lnSpc>
              <a:spcBef>
                <a:spcPts val="0"/>
              </a:spcBef>
              <a:spcAft>
                <a:spcPts val="0"/>
              </a:spcAft>
              <a:buClr>
                <a:srgbClr val="FDFEFE"/>
              </a:buClr>
              <a:buSzPts val="2400"/>
              <a:buFont typeface="Helvetica Neue"/>
              <a:buNone/>
              <a:defRPr b="0" i="0" sz="2400" u="none" cap="none" strike="noStrike">
                <a:solidFill>
                  <a:srgbClr val="FDFEFE"/>
                </a:solidFill>
                <a:latin typeface="Helvetica Neue"/>
                <a:ea typeface="Helvetica Neue"/>
                <a:cs typeface="Helvetica Neue"/>
                <a:sym typeface="Helvetica Neue"/>
              </a:defRPr>
            </a:lvl2pPr>
            <a:lvl3pPr indent="0" lvl="2" marL="0" marR="0" rtl="0" algn="ctr">
              <a:lnSpc>
                <a:spcPct val="100000"/>
              </a:lnSpc>
              <a:spcBef>
                <a:spcPts val="0"/>
              </a:spcBef>
              <a:spcAft>
                <a:spcPts val="0"/>
              </a:spcAft>
              <a:buClr>
                <a:srgbClr val="FDFEFE"/>
              </a:buClr>
              <a:buSzPts val="2400"/>
              <a:buFont typeface="Helvetica Neue"/>
              <a:buNone/>
              <a:defRPr b="0" i="0" sz="2400" u="none" cap="none" strike="noStrike">
                <a:solidFill>
                  <a:srgbClr val="FDFEFE"/>
                </a:solidFill>
                <a:latin typeface="Helvetica Neue"/>
                <a:ea typeface="Helvetica Neue"/>
                <a:cs typeface="Helvetica Neue"/>
                <a:sym typeface="Helvetica Neue"/>
              </a:defRPr>
            </a:lvl3pPr>
            <a:lvl4pPr indent="0" lvl="3" marL="0" marR="0" rtl="0" algn="ctr">
              <a:lnSpc>
                <a:spcPct val="100000"/>
              </a:lnSpc>
              <a:spcBef>
                <a:spcPts val="0"/>
              </a:spcBef>
              <a:spcAft>
                <a:spcPts val="0"/>
              </a:spcAft>
              <a:buClr>
                <a:srgbClr val="FDFEFE"/>
              </a:buClr>
              <a:buSzPts val="2400"/>
              <a:buFont typeface="Helvetica Neue"/>
              <a:buNone/>
              <a:defRPr b="0" i="0" sz="2400" u="none" cap="none" strike="noStrike">
                <a:solidFill>
                  <a:srgbClr val="FDFEFE"/>
                </a:solidFill>
                <a:latin typeface="Helvetica Neue"/>
                <a:ea typeface="Helvetica Neue"/>
                <a:cs typeface="Helvetica Neue"/>
                <a:sym typeface="Helvetica Neue"/>
              </a:defRPr>
            </a:lvl4pPr>
            <a:lvl5pPr indent="0" lvl="4" marL="0" marR="0" rtl="0" algn="ctr">
              <a:lnSpc>
                <a:spcPct val="100000"/>
              </a:lnSpc>
              <a:spcBef>
                <a:spcPts val="0"/>
              </a:spcBef>
              <a:spcAft>
                <a:spcPts val="0"/>
              </a:spcAft>
              <a:buClr>
                <a:srgbClr val="FDFEFE"/>
              </a:buClr>
              <a:buSzPts val="2400"/>
              <a:buFont typeface="Helvetica Neue"/>
              <a:buNone/>
              <a:defRPr b="0" i="0" sz="2400" u="none" cap="none" strike="noStrike">
                <a:solidFill>
                  <a:srgbClr val="FDFEFE"/>
                </a:solidFill>
                <a:latin typeface="Helvetica Neue"/>
                <a:ea typeface="Helvetica Neue"/>
                <a:cs typeface="Helvetica Neue"/>
                <a:sym typeface="Helvetica Neue"/>
              </a:defRPr>
            </a:lvl5pPr>
            <a:lvl6pPr indent="0" lvl="5" marL="0" marR="0" rtl="0" algn="ctr">
              <a:lnSpc>
                <a:spcPct val="100000"/>
              </a:lnSpc>
              <a:spcBef>
                <a:spcPts val="0"/>
              </a:spcBef>
              <a:spcAft>
                <a:spcPts val="0"/>
              </a:spcAft>
              <a:buClr>
                <a:srgbClr val="FDFEFE"/>
              </a:buClr>
              <a:buSzPts val="2400"/>
              <a:buFont typeface="Helvetica Neue"/>
              <a:buNone/>
              <a:defRPr b="0" i="0" sz="2400" u="none" cap="none" strike="noStrike">
                <a:solidFill>
                  <a:srgbClr val="FDFEFE"/>
                </a:solidFill>
                <a:latin typeface="Helvetica Neue"/>
                <a:ea typeface="Helvetica Neue"/>
                <a:cs typeface="Helvetica Neue"/>
                <a:sym typeface="Helvetica Neue"/>
              </a:defRPr>
            </a:lvl6pPr>
            <a:lvl7pPr indent="0" lvl="6" marL="0" marR="0" rtl="0" algn="ctr">
              <a:lnSpc>
                <a:spcPct val="100000"/>
              </a:lnSpc>
              <a:spcBef>
                <a:spcPts val="0"/>
              </a:spcBef>
              <a:spcAft>
                <a:spcPts val="0"/>
              </a:spcAft>
              <a:buClr>
                <a:srgbClr val="FDFEFE"/>
              </a:buClr>
              <a:buSzPts val="2400"/>
              <a:buFont typeface="Helvetica Neue"/>
              <a:buNone/>
              <a:defRPr b="0" i="0" sz="2400" u="none" cap="none" strike="noStrike">
                <a:solidFill>
                  <a:srgbClr val="FDFEFE"/>
                </a:solidFill>
                <a:latin typeface="Helvetica Neue"/>
                <a:ea typeface="Helvetica Neue"/>
                <a:cs typeface="Helvetica Neue"/>
                <a:sym typeface="Helvetica Neue"/>
              </a:defRPr>
            </a:lvl7pPr>
            <a:lvl8pPr indent="0" lvl="7" marL="0" marR="0" rtl="0" algn="ctr">
              <a:lnSpc>
                <a:spcPct val="100000"/>
              </a:lnSpc>
              <a:spcBef>
                <a:spcPts val="0"/>
              </a:spcBef>
              <a:spcAft>
                <a:spcPts val="0"/>
              </a:spcAft>
              <a:buClr>
                <a:srgbClr val="FDFEFE"/>
              </a:buClr>
              <a:buSzPts val="2400"/>
              <a:buFont typeface="Helvetica Neue"/>
              <a:buNone/>
              <a:defRPr b="0" i="0" sz="2400" u="none" cap="none" strike="noStrike">
                <a:solidFill>
                  <a:srgbClr val="FDFEFE"/>
                </a:solidFill>
                <a:latin typeface="Helvetica Neue"/>
                <a:ea typeface="Helvetica Neue"/>
                <a:cs typeface="Helvetica Neue"/>
                <a:sym typeface="Helvetica Neue"/>
              </a:defRPr>
            </a:lvl8pPr>
            <a:lvl9pPr indent="0" lvl="8" marL="0" marR="0" rtl="0" algn="ctr">
              <a:lnSpc>
                <a:spcPct val="100000"/>
              </a:lnSpc>
              <a:spcBef>
                <a:spcPts val="0"/>
              </a:spcBef>
              <a:spcAft>
                <a:spcPts val="0"/>
              </a:spcAft>
              <a:buClr>
                <a:srgbClr val="FDFEFE"/>
              </a:buClr>
              <a:buSzPts val="2400"/>
              <a:buFont typeface="Helvetica Neue"/>
              <a:buNone/>
              <a:defRPr b="0" i="0" sz="2400" u="none" cap="none" strike="noStrike">
                <a:solidFill>
                  <a:srgbClr val="FDFEFE"/>
                </a:solidFill>
                <a:latin typeface="Helvetica Neue"/>
                <a:ea typeface="Helvetica Neue"/>
                <a:cs typeface="Helvetica Neue"/>
                <a:sym typeface="Helvetica Neue"/>
              </a:defRPr>
            </a:lvl9pPr>
          </a:lstStyle>
          <a:p>
            <a:pPr indent="0" lvl="0" marL="0" rtl="0" algn="ctr">
              <a:spcBef>
                <a:spcPts val="0"/>
              </a:spcBef>
              <a:spcAft>
                <a:spcPts val="0"/>
              </a:spcAft>
              <a:buNone/>
            </a:pPr>
            <a:fld id="{00000000-1234-1234-1234-123412341234}" type="slidenum">
              <a:rPr lang="en-US"/>
              <a:t>‹#›</a:t>
            </a:fld>
            <a:endParaRPr sz="1400">
              <a:solidFill>
                <a:srgbClr val="000000"/>
              </a:solidFill>
              <a:latin typeface="Arial"/>
              <a:ea typeface="Arial"/>
              <a:cs typeface="Arial"/>
              <a:sym typeface="Arial"/>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text">
  <p:cSld name="TITLE_AND_BODY_1">
    <p:spTree>
      <p:nvGrpSpPr>
        <p:cNvPr id="53" name="Shape 53"/>
        <p:cNvGrpSpPr/>
        <p:nvPr/>
      </p:nvGrpSpPr>
      <p:grpSpPr>
        <a:xfrm>
          <a:off x="0" y="0"/>
          <a:ext cx="0" cy="0"/>
          <a:chOff x="0" y="0"/>
          <a:chExt cx="0" cy="0"/>
        </a:xfrm>
      </p:grpSpPr>
      <p:sp>
        <p:nvSpPr>
          <p:cNvPr id="54" name="Google Shape;54;p14"/>
          <p:cNvSpPr txBox="1"/>
          <p:nvPr>
            <p:ph type="title"/>
          </p:nvPr>
        </p:nvSpPr>
        <p:spPr>
          <a:xfrm>
            <a:off x="1219200" y="6111875"/>
            <a:ext cx="21945600" cy="2286000"/>
          </a:xfrm>
          <a:prstGeom prst="rect">
            <a:avLst/>
          </a:prstGeom>
          <a:noFill/>
          <a:ln>
            <a:noFill/>
          </a:ln>
        </p:spPr>
        <p:txBody>
          <a:bodyPr anchorCtr="0" anchor="t" bIns="45700" lIns="45700" spcFirstLastPara="1" rIns="45700" wrap="square" tIns="45700">
            <a:noAutofit/>
          </a:bodyPr>
          <a:lstStyle>
            <a:lvl1pPr lvl="0" marR="0" rtl="0" algn="ctr">
              <a:lnSpc>
                <a:spcPct val="100000"/>
              </a:lnSpc>
              <a:spcBef>
                <a:spcPts val="0"/>
              </a:spcBef>
              <a:spcAft>
                <a:spcPts val="0"/>
              </a:spcAft>
              <a:buSzPts val="1400"/>
              <a:buNone/>
              <a:defRPr b="1" i="0" sz="6000" u="none" cap="none" strike="noStrike">
                <a:solidFill>
                  <a:srgbClr val="000000"/>
                </a:solidFill>
                <a:latin typeface="Helvetica Neue"/>
                <a:ea typeface="Helvetica Neue"/>
                <a:cs typeface="Helvetica Neue"/>
                <a:sym typeface="Helvetica Neue"/>
              </a:defRPr>
            </a:lvl1pPr>
            <a:lvl2pPr lvl="1" marR="0" rtl="0" algn="ctr">
              <a:lnSpc>
                <a:spcPct val="100000"/>
              </a:lnSpc>
              <a:spcBef>
                <a:spcPts val="0"/>
              </a:spcBef>
              <a:spcAft>
                <a:spcPts val="0"/>
              </a:spcAft>
              <a:buSzPts val="1400"/>
              <a:buNone/>
              <a:defRPr b="1" i="0" sz="6000" u="none" cap="none" strike="noStrike">
                <a:solidFill>
                  <a:srgbClr val="000000"/>
                </a:solidFill>
                <a:latin typeface="Helvetica Neue"/>
                <a:ea typeface="Helvetica Neue"/>
                <a:cs typeface="Helvetica Neue"/>
                <a:sym typeface="Helvetica Neue"/>
              </a:defRPr>
            </a:lvl2pPr>
            <a:lvl3pPr lvl="2" marR="0" rtl="0" algn="ctr">
              <a:lnSpc>
                <a:spcPct val="100000"/>
              </a:lnSpc>
              <a:spcBef>
                <a:spcPts val="0"/>
              </a:spcBef>
              <a:spcAft>
                <a:spcPts val="0"/>
              </a:spcAft>
              <a:buSzPts val="1400"/>
              <a:buNone/>
              <a:defRPr b="1" i="0" sz="6000" u="none" cap="none" strike="noStrike">
                <a:solidFill>
                  <a:srgbClr val="000000"/>
                </a:solidFill>
                <a:latin typeface="Helvetica Neue"/>
                <a:ea typeface="Helvetica Neue"/>
                <a:cs typeface="Helvetica Neue"/>
                <a:sym typeface="Helvetica Neue"/>
              </a:defRPr>
            </a:lvl3pPr>
            <a:lvl4pPr lvl="3" marR="0" rtl="0" algn="ctr">
              <a:lnSpc>
                <a:spcPct val="100000"/>
              </a:lnSpc>
              <a:spcBef>
                <a:spcPts val="0"/>
              </a:spcBef>
              <a:spcAft>
                <a:spcPts val="0"/>
              </a:spcAft>
              <a:buSzPts val="1400"/>
              <a:buNone/>
              <a:defRPr b="1" i="0" sz="6000" u="none" cap="none" strike="noStrike">
                <a:solidFill>
                  <a:srgbClr val="000000"/>
                </a:solidFill>
                <a:latin typeface="Helvetica Neue"/>
                <a:ea typeface="Helvetica Neue"/>
                <a:cs typeface="Helvetica Neue"/>
                <a:sym typeface="Helvetica Neue"/>
              </a:defRPr>
            </a:lvl4pPr>
            <a:lvl5pPr lvl="4" marR="0" rtl="0" algn="ctr">
              <a:lnSpc>
                <a:spcPct val="100000"/>
              </a:lnSpc>
              <a:spcBef>
                <a:spcPts val="0"/>
              </a:spcBef>
              <a:spcAft>
                <a:spcPts val="0"/>
              </a:spcAft>
              <a:buSzPts val="1400"/>
              <a:buNone/>
              <a:defRPr b="1" i="0" sz="6000" u="none" cap="none" strike="noStrike">
                <a:solidFill>
                  <a:srgbClr val="000000"/>
                </a:solidFill>
                <a:latin typeface="Helvetica Neue"/>
                <a:ea typeface="Helvetica Neue"/>
                <a:cs typeface="Helvetica Neue"/>
                <a:sym typeface="Helvetica Neue"/>
              </a:defRPr>
            </a:lvl5pPr>
            <a:lvl6pPr lvl="5" marR="0" rtl="0" algn="ctr">
              <a:lnSpc>
                <a:spcPct val="100000"/>
              </a:lnSpc>
              <a:spcBef>
                <a:spcPts val="0"/>
              </a:spcBef>
              <a:spcAft>
                <a:spcPts val="0"/>
              </a:spcAft>
              <a:buSzPts val="1400"/>
              <a:buNone/>
              <a:defRPr b="1" i="0" sz="6000" u="none" cap="none" strike="noStrike">
                <a:solidFill>
                  <a:srgbClr val="000000"/>
                </a:solidFill>
                <a:latin typeface="Helvetica Neue"/>
                <a:ea typeface="Helvetica Neue"/>
                <a:cs typeface="Helvetica Neue"/>
                <a:sym typeface="Helvetica Neue"/>
              </a:defRPr>
            </a:lvl6pPr>
            <a:lvl7pPr lvl="6" marR="0" rtl="0" algn="ctr">
              <a:lnSpc>
                <a:spcPct val="100000"/>
              </a:lnSpc>
              <a:spcBef>
                <a:spcPts val="0"/>
              </a:spcBef>
              <a:spcAft>
                <a:spcPts val="0"/>
              </a:spcAft>
              <a:buSzPts val="1400"/>
              <a:buNone/>
              <a:defRPr b="1" i="0" sz="6000" u="none" cap="none" strike="noStrike">
                <a:solidFill>
                  <a:srgbClr val="000000"/>
                </a:solidFill>
                <a:latin typeface="Helvetica Neue"/>
                <a:ea typeface="Helvetica Neue"/>
                <a:cs typeface="Helvetica Neue"/>
                <a:sym typeface="Helvetica Neue"/>
              </a:defRPr>
            </a:lvl7pPr>
            <a:lvl8pPr lvl="7" marR="0" rtl="0" algn="ctr">
              <a:lnSpc>
                <a:spcPct val="100000"/>
              </a:lnSpc>
              <a:spcBef>
                <a:spcPts val="0"/>
              </a:spcBef>
              <a:spcAft>
                <a:spcPts val="0"/>
              </a:spcAft>
              <a:buSzPts val="1400"/>
              <a:buNone/>
              <a:defRPr b="1" i="0" sz="6000" u="none" cap="none" strike="noStrike">
                <a:solidFill>
                  <a:srgbClr val="000000"/>
                </a:solidFill>
                <a:latin typeface="Helvetica Neue"/>
                <a:ea typeface="Helvetica Neue"/>
                <a:cs typeface="Helvetica Neue"/>
                <a:sym typeface="Helvetica Neue"/>
              </a:defRPr>
            </a:lvl8pPr>
            <a:lvl9pPr lvl="8" marR="0" rtl="0" algn="ctr">
              <a:lnSpc>
                <a:spcPct val="100000"/>
              </a:lnSpc>
              <a:spcBef>
                <a:spcPts val="0"/>
              </a:spcBef>
              <a:spcAft>
                <a:spcPts val="0"/>
              </a:spcAft>
              <a:buSzPts val="1400"/>
              <a:buNone/>
              <a:defRPr b="1" i="0" sz="6000" u="none" cap="none" strike="noStrike">
                <a:solidFill>
                  <a:srgbClr val="000000"/>
                </a:solidFill>
                <a:latin typeface="Helvetica Neue"/>
                <a:ea typeface="Helvetica Neue"/>
                <a:cs typeface="Helvetica Neue"/>
                <a:sym typeface="Helvetica Neue"/>
              </a:defRPr>
            </a:lvl9pPr>
          </a:lstStyle>
          <a:p/>
        </p:txBody>
      </p:sp>
      <p:sp>
        <p:nvSpPr>
          <p:cNvPr id="55" name="Google Shape;55;p14"/>
          <p:cNvSpPr txBox="1"/>
          <p:nvPr>
            <p:ph idx="1" type="body"/>
          </p:nvPr>
        </p:nvSpPr>
        <p:spPr>
          <a:xfrm>
            <a:off x="7937" y="-15875"/>
            <a:ext cx="24366600" cy="1295400"/>
          </a:xfrm>
          <a:prstGeom prst="rect">
            <a:avLst/>
          </a:prstGeom>
          <a:noFill/>
          <a:ln>
            <a:noFill/>
          </a:ln>
        </p:spPr>
        <p:txBody>
          <a:bodyPr anchorCtr="0" anchor="t" bIns="50800" lIns="50800" spcFirstLastPara="1" rIns="50800" wrap="square" tIns="50800">
            <a:noAutofit/>
          </a:bodyPr>
          <a:lstStyle>
            <a:lvl1pPr indent="-228600" lvl="0" marL="457200" marR="0" rtl="0" algn="ctr">
              <a:lnSpc>
                <a:spcPct val="120000"/>
              </a:lnSpc>
              <a:spcBef>
                <a:spcPts val="0"/>
              </a:spcBef>
              <a:spcAft>
                <a:spcPts val="0"/>
              </a:spcAft>
              <a:buSzPts val="1400"/>
              <a:buNone/>
              <a:defRPr b="0" i="0" sz="4200" u="none" cap="none" strike="noStrike">
                <a:solidFill>
                  <a:srgbClr val="000000"/>
                </a:solidFill>
                <a:latin typeface="Helvetica Neue"/>
                <a:ea typeface="Helvetica Neue"/>
                <a:cs typeface="Helvetica Neue"/>
                <a:sym typeface="Helvetica Neue"/>
              </a:defRPr>
            </a:lvl1pPr>
            <a:lvl2pPr indent="-228600" lvl="1" marL="914400" marR="0" rtl="0" algn="ctr">
              <a:lnSpc>
                <a:spcPct val="120000"/>
              </a:lnSpc>
              <a:spcBef>
                <a:spcPts val="0"/>
              </a:spcBef>
              <a:spcAft>
                <a:spcPts val="0"/>
              </a:spcAft>
              <a:buSzPts val="1400"/>
              <a:buNone/>
              <a:defRPr b="0" i="0" sz="4200" u="none" cap="none" strike="noStrike">
                <a:solidFill>
                  <a:srgbClr val="000000"/>
                </a:solidFill>
                <a:latin typeface="Helvetica Neue"/>
                <a:ea typeface="Helvetica Neue"/>
                <a:cs typeface="Helvetica Neue"/>
                <a:sym typeface="Helvetica Neue"/>
              </a:defRPr>
            </a:lvl2pPr>
            <a:lvl3pPr indent="-228600" lvl="2" marL="1371600" marR="0" rtl="0" algn="ctr">
              <a:lnSpc>
                <a:spcPct val="120000"/>
              </a:lnSpc>
              <a:spcBef>
                <a:spcPts val="0"/>
              </a:spcBef>
              <a:spcAft>
                <a:spcPts val="0"/>
              </a:spcAft>
              <a:buSzPts val="1400"/>
              <a:buNone/>
              <a:defRPr b="0" i="0" sz="4200" u="none" cap="none" strike="noStrike">
                <a:solidFill>
                  <a:srgbClr val="000000"/>
                </a:solidFill>
                <a:latin typeface="Helvetica Neue"/>
                <a:ea typeface="Helvetica Neue"/>
                <a:cs typeface="Helvetica Neue"/>
                <a:sym typeface="Helvetica Neue"/>
              </a:defRPr>
            </a:lvl3pPr>
            <a:lvl4pPr indent="-228600" lvl="3" marL="1828800" marR="0" rtl="0" algn="ctr">
              <a:lnSpc>
                <a:spcPct val="120000"/>
              </a:lnSpc>
              <a:spcBef>
                <a:spcPts val="0"/>
              </a:spcBef>
              <a:spcAft>
                <a:spcPts val="0"/>
              </a:spcAft>
              <a:buSzPts val="1400"/>
              <a:buNone/>
              <a:defRPr b="0" i="0" sz="4200" u="none" cap="none" strike="noStrike">
                <a:solidFill>
                  <a:srgbClr val="000000"/>
                </a:solidFill>
                <a:latin typeface="Helvetica Neue"/>
                <a:ea typeface="Helvetica Neue"/>
                <a:cs typeface="Helvetica Neue"/>
                <a:sym typeface="Helvetica Neue"/>
              </a:defRPr>
            </a:lvl4pPr>
            <a:lvl5pPr indent="-228600" lvl="4" marL="2286000" marR="0" rtl="0" algn="ctr">
              <a:lnSpc>
                <a:spcPct val="120000"/>
              </a:lnSpc>
              <a:spcBef>
                <a:spcPts val="0"/>
              </a:spcBef>
              <a:spcAft>
                <a:spcPts val="0"/>
              </a:spcAft>
              <a:buSzPts val="1400"/>
              <a:buNone/>
              <a:defRPr b="0" i="0" sz="4200" u="none" cap="none" strike="noStrike">
                <a:solidFill>
                  <a:srgbClr val="000000"/>
                </a:solidFill>
                <a:latin typeface="Helvetica Neue"/>
                <a:ea typeface="Helvetica Neue"/>
                <a:cs typeface="Helvetica Neue"/>
                <a:sym typeface="Helvetica Neue"/>
              </a:defRPr>
            </a:lvl5pPr>
            <a:lvl6pPr indent="-228600" lvl="5" marL="2743200" marR="0" rtl="0" algn="ctr">
              <a:lnSpc>
                <a:spcPct val="120000"/>
              </a:lnSpc>
              <a:spcBef>
                <a:spcPts val="0"/>
              </a:spcBef>
              <a:spcAft>
                <a:spcPts val="0"/>
              </a:spcAft>
              <a:buSzPts val="1400"/>
              <a:buNone/>
              <a:defRPr b="0" i="0" sz="4200" u="none" cap="none" strike="noStrike">
                <a:solidFill>
                  <a:srgbClr val="000000"/>
                </a:solidFill>
                <a:latin typeface="Helvetica Neue"/>
                <a:ea typeface="Helvetica Neue"/>
                <a:cs typeface="Helvetica Neue"/>
                <a:sym typeface="Helvetica Neue"/>
              </a:defRPr>
            </a:lvl6pPr>
            <a:lvl7pPr indent="-228600" lvl="6" marL="3200400" marR="0" rtl="0" algn="ctr">
              <a:lnSpc>
                <a:spcPct val="120000"/>
              </a:lnSpc>
              <a:spcBef>
                <a:spcPts val="0"/>
              </a:spcBef>
              <a:spcAft>
                <a:spcPts val="0"/>
              </a:spcAft>
              <a:buSzPts val="1400"/>
              <a:buNone/>
              <a:defRPr b="0" i="0" sz="4200" u="none" cap="none" strike="noStrike">
                <a:solidFill>
                  <a:srgbClr val="000000"/>
                </a:solidFill>
                <a:latin typeface="Helvetica Neue"/>
                <a:ea typeface="Helvetica Neue"/>
                <a:cs typeface="Helvetica Neue"/>
                <a:sym typeface="Helvetica Neue"/>
              </a:defRPr>
            </a:lvl7pPr>
            <a:lvl8pPr indent="-228600" lvl="7" marL="3657600" marR="0" rtl="0" algn="ctr">
              <a:lnSpc>
                <a:spcPct val="120000"/>
              </a:lnSpc>
              <a:spcBef>
                <a:spcPts val="0"/>
              </a:spcBef>
              <a:spcAft>
                <a:spcPts val="0"/>
              </a:spcAft>
              <a:buSzPts val="1400"/>
              <a:buNone/>
              <a:defRPr b="0" i="0" sz="4200" u="none" cap="none" strike="noStrike">
                <a:solidFill>
                  <a:srgbClr val="000000"/>
                </a:solidFill>
                <a:latin typeface="Helvetica Neue"/>
                <a:ea typeface="Helvetica Neue"/>
                <a:cs typeface="Helvetica Neue"/>
                <a:sym typeface="Helvetica Neue"/>
              </a:defRPr>
            </a:lvl8pPr>
            <a:lvl9pPr indent="-228600" lvl="8" marL="4114800" marR="0" rtl="0" algn="ctr">
              <a:lnSpc>
                <a:spcPct val="120000"/>
              </a:lnSpc>
              <a:spcBef>
                <a:spcPts val="0"/>
              </a:spcBef>
              <a:spcAft>
                <a:spcPts val="0"/>
              </a:spcAft>
              <a:buSzPts val="1400"/>
              <a:buNone/>
              <a:defRPr b="0" i="0" sz="4200" u="none" cap="none" strike="noStrike">
                <a:solidFill>
                  <a:srgbClr val="000000"/>
                </a:solidFill>
                <a:latin typeface="Helvetica Neue"/>
                <a:ea typeface="Helvetica Neue"/>
                <a:cs typeface="Helvetica Neue"/>
                <a:sym typeface="Helvetica Neue"/>
              </a:defRPr>
            </a:lvl9pPr>
          </a:lstStyle>
          <a:p/>
        </p:txBody>
      </p:sp>
      <p:sp>
        <p:nvSpPr>
          <p:cNvPr id="56" name="Google Shape;56;p14"/>
          <p:cNvSpPr txBox="1"/>
          <p:nvPr>
            <p:ph idx="10" type="dt"/>
          </p:nvPr>
        </p:nvSpPr>
        <p:spPr>
          <a:xfrm>
            <a:off x="0" y="0"/>
            <a:ext cx="3000000" cy="30000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SzPts val="1400"/>
              <a:buNone/>
              <a:defRPr b="0" i="0" sz="4000" u="none" cap="none" strike="noStrike">
                <a:solidFill>
                  <a:srgbClr val="2A86CA"/>
                </a:solidFill>
                <a:latin typeface="Arial"/>
                <a:ea typeface="Arial"/>
                <a:cs typeface="Arial"/>
                <a:sym typeface="Arial"/>
              </a:defRPr>
            </a:lvl1pPr>
            <a:lvl2pPr lvl="1" marR="0" rtl="0" algn="l">
              <a:lnSpc>
                <a:spcPct val="100000"/>
              </a:lnSpc>
              <a:spcBef>
                <a:spcPts val="0"/>
              </a:spcBef>
              <a:spcAft>
                <a:spcPts val="0"/>
              </a:spcAft>
              <a:buSzPts val="1400"/>
              <a:buNone/>
              <a:defRPr b="0" i="0" sz="4000" u="none" cap="none" strike="noStrike">
                <a:solidFill>
                  <a:srgbClr val="2A86CA"/>
                </a:solidFill>
                <a:latin typeface="Arial"/>
                <a:ea typeface="Arial"/>
                <a:cs typeface="Arial"/>
                <a:sym typeface="Arial"/>
              </a:defRPr>
            </a:lvl2pPr>
            <a:lvl3pPr lvl="2" marR="0" rtl="0" algn="l">
              <a:lnSpc>
                <a:spcPct val="100000"/>
              </a:lnSpc>
              <a:spcBef>
                <a:spcPts val="0"/>
              </a:spcBef>
              <a:spcAft>
                <a:spcPts val="0"/>
              </a:spcAft>
              <a:buSzPts val="1400"/>
              <a:buNone/>
              <a:defRPr b="0" i="0" sz="4000" u="none" cap="none" strike="noStrike">
                <a:solidFill>
                  <a:srgbClr val="2A86CA"/>
                </a:solidFill>
                <a:latin typeface="Arial"/>
                <a:ea typeface="Arial"/>
                <a:cs typeface="Arial"/>
                <a:sym typeface="Arial"/>
              </a:defRPr>
            </a:lvl3pPr>
            <a:lvl4pPr lvl="3" marR="0" rtl="0" algn="l">
              <a:lnSpc>
                <a:spcPct val="100000"/>
              </a:lnSpc>
              <a:spcBef>
                <a:spcPts val="0"/>
              </a:spcBef>
              <a:spcAft>
                <a:spcPts val="0"/>
              </a:spcAft>
              <a:buSzPts val="1400"/>
              <a:buNone/>
              <a:defRPr b="0" i="0" sz="4000" u="none" cap="none" strike="noStrike">
                <a:solidFill>
                  <a:srgbClr val="2A86CA"/>
                </a:solidFill>
                <a:latin typeface="Arial"/>
                <a:ea typeface="Arial"/>
                <a:cs typeface="Arial"/>
                <a:sym typeface="Arial"/>
              </a:defRPr>
            </a:lvl4pPr>
            <a:lvl5pPr lvl="4" marR="0" rtl="0" algn="l">
              <a:lnSpc>
                <a:spcPct val="100000"/>
              </a:lnSpc>
              <a:spcBef>
                <a:spcPts val="0"/>
              </a:spcBef>
              <a:spcAft>
                <a:spcPts val="0"/>
              </a:spcAft>
              <a:buSzPts val="1400"/>
              <a:buNone/>
              <a:defRPr b="0" i="0" sz="4000" u="none" cap="none" strike="noStrike">
                <a:solidFill>
                  <a:srgbClr val="2A86CA"/>
                </a:solidFill>
                <a:latin typeface="Arial"/>
                <a:ea typeface="Arial"/>
                <a:cs typeface="Arial"/>
                <a:sym typeface="Arial"/>
              </a:defRPr>
            </a:lvl5pPr>
            <a:lvl6pPr lvl="5" marR="0" rtl="0" algn="l">
              <a:lnSpc>
                <a:spcPct val="100000"/>
              </a:lnSpc>
              <a:spcBef>
                <a:spcPts val="0"/>
              </a:spcBef>
              <a:spcAft>
                <a:spcPts val="0"/>
              </a:spcAft>
              <a:buSzPts val="1400"/>
              <a:buNone/>
              <a:defRPr b="0" i="0" sz="4000" u="none" cap="none" strike="noStrike">
                <a:solidFill>
                  <a:srgbClr val="2A86CA"/>
                </a:solidFill>
                <a:latin typeface="Arial"/>
                <a:ea typeface="Arial"/>
                <a:cs typeface="Arial"/>
                <a:sym typeface="Arial"/>
              </a:defRPr>
            </a:lvl6pPr>
            <a:lvl7pPr lvl="6" marR="0" rtl="0" algn="l">
              <a:lnSpc>
                <a:spcPct val="100000"/>
              </a:lnSpc>
              <a:spcBef>
                <a:spcPts val="0"/>
              </a:spcBef>
              <a:spcAft>
                <a:spcPts val="0"/>
              </a:spcAft>
              <a:buSzPts val="1400"/>
              <a:buNone/>
              <a:defRPr b="0" i="0" sz="4000" u="none" cap="none" strike="noStrike">
                <a:solidFill>
                  <a:srgbClr val="2A86CA"/>
                </a:solidFill>
                <a:latin typeface="Arial"/>
                <a:ea typeface="Arial"/>
                <a:cs typeface="Arial"/>
                <a:sym typeface="Arial"/>
              </a:defRPr>
            </a:lvl7pPr>
            <a:lvl8pPr lvl="7" marR="0" rtl="0" algn="l">
              <a:lnSpc>
                <a:spcPct val="100000"/>
              </a:lnSpc>
              <a:spcBef>
                <a:spcPts val="0"/>
              </a:spcBef>
              <a:spcAft>
                <a:spcPts val="0"/>
              </a:spcAft>
              <a:buSzPts val="1400"/>
              <a:buNone/>
              <a:defRPr b="0" i="0" sz="4000" u="none" cap="none" strike="noStrike">
                <a:solidFill>
                  <a:srgbClr val="2A86CA"/>
                </a:solidFill>
                <a:latin typeface="Arial"/>
                <a:ea typeface="Arial"/>
                <a:cs typeface="Arial"/>
                <a:sym typeface="Arial"/>
              </a:defRPr>
            </a:lvl8pPr>
            <a:lvl9pPr lvl="8" marR="0" rtl="0" algn="l">
              <a:lnSpc>
                <a:spcPct val="100000"/>
              </a:lnSpc>
              <a:spcBef>
                <a:spcPts val="0"/>
              </a:spcBef>
              <a:spcAft>
                <a:spcPts val="0"/>
              </a:spcAft>
              <a:buSzPts val="1400"/>
              <a:buNone/>
              <a:defRPr b="0" i="0" sz="4000" u="none" cap="none" strike="noStrike">
                <a:solidFill>
                  <a:srgbClr val="2A86CA"/>
                </a:solidFill>
                <a:latin typeface="Arial"/>
                <a:ea typeface="Arial"/>
                <a:cs typeface="Arial"/>
                <a:sym typeface="Arial"/>
              </a:defRPr>
            </a:lvl9pPr>
          </a:lstStyle>
          <a:p/>
        </p:txBody>
      </p:sp>
      <p:sp>
        <p:nvSpPr>
          <p:cNvPr id="57" name="Google Shape;57;p14"/>
          <p:cNvSpPr txBox="1"/>
          <p:nvPr>
            <p:ph idx="11" type="ftr"/>
          </p:nvPr>
        </p:nvSpPr>
        <p:spPr>
          <a:xfrm>
            <a:off x="0" y="0"/>
            <a:ext cx="3000000" cy="30000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SzPts val="1400"/>
              <a:buNone/>
              <a:defRPr b="0" i="0" sz="4000" u="none" cap="none" strike="noStrike">
                <a:solidFill>
                  <a:srgbClr val="2A86CA"/>
                </a:solidFill>
                <a:latin typeface="Arial"/>
                <a:ea typeface="Arial"/>
                <a:cs typeface="Arial"/>
                <a:sym typeface="Arial"/>
              </a:defRPr>
            </a:lvl1pPr>
            <a:lvl2pPr lvl="1" marR="0" rtl="0" algn="l">
              <a:lnSpc>
                <a:spcPct val="100000"/>
              </a:lnSpc>
              <a:spcBef>
                <a:spcPts val="0"/>
              </a:spcBef>
              <a:spcAft>
                <a:spcPts val="0"/>
              </a:spcAft>
              <a:buSzPts val="1400"/>
              <a:buNone/>
              <a:defRPr b="0" i="0" sz="4000" u="none" cap="none" strike="noStrike">
                <a:solidFill>
                  <a:srgbClr val="2A86CA"/>
                </a:solidFill>
                <a:latin typeface="Arial"/>
                <a:ea typeface="Arial"/>
                <a:cs typeface="Arial"/>
                <a:sym typeface="Arial"/>
              </a:defRPr>
            </a:lvl2pPr>
            <a:lvl3pPr lvl="2" marR="0" rtl="0" algn="l">
              <a:lnSpc>
                <a:spcPct val="100000"/>
              </a:lnSpc>
              <a:spcBef>
                <a:spcPts val="0"/>
              </a:spcBef>
              <a:spcAft>
                <a:spcPts val="0"/>
              </a:spcAft>
              <a:buSzPts val="1400"/>
              <a:buNone/>
              <a:defRPr b="0" i="0" sz="4000" u="none" cap="none" strike="noStrike">
                <a:solidFill>
                  <a:srgbClr val="2A86CA"/>
                </a:solidFill>
                <a:latin typeface="Arial"/>
                <a:ea typeface="Arial"/>
                <a:cs typeface="Arial"/>
                <a:sym typeface="Arial"/>
              </a:defRPr>
            </a:lvl3pPr>
            <a:lvl4pPr lvl="3" marR="0" rtl="0" algn="l">
              <a:lnSpc>
                <a:spcPct val="100000"/>
              </a:lnSpc>
              <a:spcBef>
                <a:spcPts val="0"/>
              </a:spcBef>
              <a:spcAft>
                <a:spcPts val="0"/>
              </a:spcAft>
              <a:buSzPts val="1400"/>
              <a:buNone/>
              <a:defRPr b="0" i="0" sz="4000" u="none" cap="none" strike="noStrike">
                <a:solidFill>
                  <a:srgbClr val="2A86CA"/>
                </a:solidFill>
                <a:latin typeface="Arial"/>
                <a:ea typeface="Arial"/>
                <a:cs typeface="Arial"/>
                <a:sym typeface="Arial"/>
              </a:defRPr>
            </a:lvl4pPr>
            <a:lvl5pPr lvl="4" marR="0" rtl="0" algn="l">
              <a:lnSpc>
                <a:spcPct val="100000"/>
              </a:lnSpc>
              <a:spcBef>
                <a:spcPts val="0"/>
              </a:spcBef>
              <a:spcAft>
                <a:spcPts val="0"/>
              </a:spcAft>
              <a:buSzPts val="1400"/>
              <a:buNone/>
              <a:defRPr b="0" i="0" sz="4000" u="none" cap="none" strike="noStrike">
                <a:solidFill>
                  <a:srgbClr val="2A86CA"/>
                </a:solidFill>
                <a:latin typeface="Arial"/>
                <a:ea typeface="Arial"/>
                <a:cs typeface="Arial"/>
                <a:sym typeface="Arial"/>
              </a:defRPr>
            </a:lvl5pPr>
            <a:lvl6pPr lvl="5" marR="0" rtl="0" algn="l">
              <a:lnSpc>
                <a:spcPct val="100000"/>
              </a:lnSpc>
              <a:spcBef>
                <a:spcPts val="0"/>
              </a:spcBef>
              <a:spcAft>
                <a:spcPts val="0"/>
              </a:spcAft>
              <a:buSzPts val="1400"/>
              <a:buNone/>
              <a:defRPr b="0" i="0" sz="4000" u="none" cap="none" strike="noStrike">
                <a:solidFill>
                  <a:srgbClr val="2A86CA"/>
                </a:solidFill>
                <a:latin typeface="Arial"/>
                <a:ea typeface="Arial"/>
                <a:cs typeface="Arial"/>
                <a:sym typeface="Arial"/>
              </a:defRPr>
            </a:lvl6pPr>
            <a:lvl7pPr lvl="6" marR="0" rtl="0" algn="l">
              <a:lnSpc>
                <a:spcPct val="100000"/>
              </a:lnSpc>
              <a:spcBef>
                <a:spcPts val="0"/>
              </a:spcBef>
              <a:spcAft>
                <a:spcPts val="0"/>
              </a:spcAft>
              <a:buSzPts val="1400"/>
              <a:buNone/>
              <a:defRPr b="0" i="0" sz="4000" u="none" cap="none" strike="noStrike">
                <a:solidFill>
                  <a:srgbClr val="2A86CA"/>
                </a:solidFill>
                <a:latin typeface="Arial"/>
                <a:ea typeface="Arial"/>
                <a:cs typeface="Arial"/>
                <a:sym typeface="Arial"/>
              </a:defRPr>
            </a:lvl7pPr>
            <a:lvl8pPr lvl="7" marR="0" rtl="0" algn="l">
              <a:lnSpc>
                <a:spcPct val="100000"/>
              </a:lnSpc>
              <a:spcBef>
                <a:spcPts val="0"/>
              </a:spcBef>
              <a:spcAft>
                <a:spcPts val="0"/>
              </a:spcAft>
              <a:buSzPts val="1400"/>
              <a:buNone/>
              <a:defRPr b="0" i="0" sz="4000" u="none" cap="none" strike="noStrike">
                <a:solidFill>
                  <a:srgbClr val="2A86CA"/>
                </a:solidFill>
                <a:latin typeface="Arial"/>
                <a:ea typeface="Arial"/>
                <a:cs typeface="Arial"/>
                <a:sym typeface="Arial"/>
              </a:defRPr>
            </a:lvl8pPr>
            <a:lvl9pPr lvl="8" marR="0" rtl="0" algn="l">
              <a:lnSpc>
                <a:spcPct val="100000"/>
              </a:lnSpc>
              <a:spcBef>
                <a:spcPts val="0"/>
              </a:spcBef>
              <a:spcAft>
                <a:spcPts val="0"/>
              </a:spcAft>
              <a:buSzPts val="1400"/>
              <a:buNone/>
              <a:defRPr b="0" i="0" sz="4000" u="none" cap="none" strike="noStrike">
                <a:solidFill>
                  <a:srgbClr val="2A86CA"/>
                </a:solidFill>
                <a:latin typeface="Arial"/>
                <a:ea typeface="Arial"/>
                <a:cs typeface="Arial"/>
                <a:sym typeface="Arial"/>
              </a:defRPr>
            </a:lvl9pPr>
          </a:lstStyle>
          <a:p/>
        </p:txBody>
      </p:sp>
      <p:sp>
        <p:nvSpPr>
          <p:cNvPr id="58" name="Google Shape;58;p14"/>
          <p:cNvSpPr txBox="1"/>
          <p:nvPr>
            <p:ph idx="12" type="sldNum"/>
          </p:nvPr>
        </p:nvSpPr>
        <p:spPr>
          <a:xfrm>
            <a:off x="23714075" y="13009562"/>
            <a:ext cx="706500" cy="738300"/>
          </a:xfrm>
          <a:prstGeom prst="rect">
            <a:avLst/>
          </a:prstGeom>
          <a:noFill/>
          <a:ln>
            <a:noFill/>
          </a:ln>
        </p:spPr>
        <p:txBody>
          <a:bodyPr anchorCtr="0" anchor="t" bIns="71425" lIns="71425" spcFirstLastPara="1" rIns="71425" wrap="square" tIns="71425">
            <a:noAutofit/>
          </a:bodyPr>
          <a:lstStyle>
            <a:lvl1pPr indent="0" lvl="0" marL="0" marR="0" rtl="0" algn="l">
              <a:lnSpc>
                <a:spcPct val="100000"/>
              </a:lnSpc>
              <a:spcBef>
                <a:spcPts val="0"/>
              </a:spcBef>
              <a:spcAft>
                <a:spcPts val="0"/>
              </a:spcAft>
              <a:buNone/>
              <a:defRPr b="0" i="0" sz="3900" u="none" cap="none" strike="noStrike">
                <a:solidFill>
                  <a:srgbClr val="FFFFFF"/>
                </a:solidFill>
                <a:latin typeface="Helvetica Neue"/>
                <a:ea typeface="Helvetica Neue"/>
                <a:cs typeface="Helvetica Neue"/>
                <a:sym typeface="Helvetica Neue"/>
              </a:defRPr>
            </a:lvl1pPr>
            <a:lvl2pPr indent="0" lvl="1" marL="0" marR="0" rtl="0" algn="l">
              <a:lnSpc>
                <a:spcPct val="100000"/>
              </a:lnSpc>
              <a:spcBef>
                <a:spcPts val="0"/>
              </a:spcBef>
              <a:spcAft>
                <a:spcPts val="0"/>
              </a:spcAft>
              <a:buNone/>
              <a:defRPr b="0" i="0" sz="3900" u="none" cap="none" strike="noStrike">
                <a:solidFill>
                  <a:srgbClr val="FFFFFF"/>
                </a:solidFill>
                <a:latin typeface="Helvetica Neue"/>
                <a:ea typeface="Helvetica Neue"/>
                <a:cs typeface="Helvetica Neue"/>
                <a:sym typeface="Helvetica Neue"/>
              </a:defRPr>
            </a:lvl2pPr>
            <a:lvl3pPr indent="0" lvl="2" marL="0" marR="0" rtl="0" algn="l">
              <a:lnSpc>
                <a:spcPct val="100000"/>
              </a:lnSpc>
              <a:spcBef>
                <a:spcPts val="0"/>
              </a:spcBef>
              <a:spcAft>
                <a:spcPts val="0"/>
              </a:spcAft>
              <a:buNone/>
              <a:defRPr b="0" i="0" sz="3900" u="none" cap="none" strike="noStrike">
                <a:solidFill>
                  <a:srgbClr val="FFFFFF"/>
                </a:solidFill>
                <a:latin typeface="Helvetica Neue"/>
                <a:ea typeface="Helvetica Neue"/>
                <a:cs typeface="Helvetica Neue"/>
                <a:sym typeface="Helvetica Neue"/>
              </a:defRPr>
            </a:lvl3pPr>
            <a:lvl4pPr indent="0" lvl="3" marL="0" marR="0" rtl="0" algn="l">
              <a:lnSpc>
                <a:spcPct val="100000"/>
              </a:lnSpc>
              <a:spcBef>
                <a:spcPts val="0"/>
              </a:spcBef>
              <a:spcAft>
                <a:spcPts val="0"/>
              </a:spcAft>
              <a:buNone/>
              <a:defRPr b="0" i="0" sz="3900" u="none" cap="none" strike="noStrike">
                <a:solidFill>
                  <a:srgbClr val="FFFFFF"/>
                </a:solidFill>
                <a:latin typeface="Helvetica Neue"/>
                <a:ea typeface="Helvetica Neue"/>
                <a:cs typeface="Helvetica Neue"/>
                <a:sym typeface="Helvetica Neue"/>
              </a:defRPr>
            </a:lvl4pPr>
            <a:lvl5pPr indent="0" lvl="4" marL="0" marR="0" rtl="0" algn="l">
              <a:lnSpc>
                <a:spcPct val="100000"/>
              </a:lnSpc>
              <a:spcBef>
                <a:spcPts val="0"/>
              </a:spcBef>
              <a:spcAft>
                <a:spcPts val="0"/>
              </a:spcAft>
              <a:buNone/>
              <a:defRPr b="0" i="0" sz="3900" u="none" cap="none" strike="noStrike">
                <a:solidFill>
                  <a:srgbClr val="FFFFFF"/>
                </a:solidFill>
                <a:latin typeface="Helvetica Neue"/>
                <a:ea typeface="Helvetica Neue"/>
                <a:cs typeface="Helvetica Neue"/>
                <a:sym typeface="Helvetica Neue"/>
              </a:defRPr>
            </a:lvl5pPr>
            <a:lvl6pPr indent="0" lvl="5" marL="0" marR="0" rtl="0" algn="l">
              <a:lnSpc>
                <a:spcPct val="100000"/>
              </a:lnSpc>
              <a:spcBef>
                <a:spcPts val="0"/>
              </a:spcBef>
              <a:spcAft>
                <a:spcPts val="0"/>
              </a:spcAft>
              <a:buNone/>
              <a:defRPr b="0" i="0" sz="3900" u="none" cap="none" strike="noStrike">
                <a:solidFill>
                  <a:srgbClr val="FFFFFF"/>
                </a:solidFill>
                <a:latin typeface="Helvetica Neue"/>
                <a:ea typeface="Helvetica Neue"/>
                <a:cs typeface="Helvetica Neue"/>
                <a:sym typeface="Helvetica Neue"/>
              </a:defRPr>
            </a:lvl6pPr>
            <a:lvl7pPr indent="0" lvl="6" marL="0" marR="0" rtl="0" algn="l">
              <a:lnSpc>
                <a:spcPct val="100000"/>
              </a:lnSpc>
              <a:spcBef>
                <a:spcPts val="0"/>
              </a:spcBef>
              <a:spcAft>
                <a:spcPts val="0"/>
              </a:spcAft>
              <a:buNone/>
              <a:defRPr b="0" i="0" sz="3900" u="none" cap="none" strike="noStrike">
                <a:solidFill>
                  <a:srgbClr val="FFFFFF"/>
                </a:solidFill>
                <a:latin typeface="Helvetica Neue"/>
                <a:ea typeface="Helvetica Neue"/>
                <a:cs typeface="Helvetica Neue"/>
                <a:sym typeface="Helvetica Neue"/>
              </a:defRPr>
            </a:lvl7pPr>
            <a:lvl8pPr indent="0" lvl="7" marL="0" marR="0" rtl="0" algn="l">
              <a:lnSpc>
                <a:spcPct val="100000"/>
              </a:lnSpc>
              <a:spcBef>
                <a:spcPts val="0"/>
              </a:spcBef>
              <a:spcAft>
                <a:spcPts val="0"/>
              </a:spcAft>
              <a:buNone/>
              <a:defRPr b="0" i="0" sz="3900" u="none" cap="none" strike="noStrike">
                <a:solidFill>
                  <a:srgbClr val="FFFFFF"/>
                </a:solidFill>
                <a:latin typeface="Helvetica Neue"/>
                <a:ea typeface="Helvetica Neue"/>
                <a:cs typeface="Helvetica Neue"/>
                <a:sym typeface="Helvetica Neue"/>
              </a:defRPr>
            </a:lvl8pPr>
            <a:lvl9pPr indent="0" lvl="8" marL="0" marR="0" rtl="0" algn="l">
              <a:lnSpc>
                <a:spcPct val="100000"/>
              </a:lnSpc>
              <a:spcBef>
                <a:spcPts val="0"/>
              </a:spcBef>
              <a:spcAft>
                <a:spcPts val="0"/>
              </a:spcAft>
              <a:buNone/>
              <a:defRPr b="0" i="0" sz="3900" u="none" cap="none" strike="noStrike">
                <a:solidFill>
                  <a:srgbClr val="FFFFFF"/>
                </a:solidFill>
                <a:latin typeface="Helvetica Neue"/>
                <a:ea typeface="Helvetica Neue"/>
                <a:cs typeface="Helvetica Neue"/>
                <a:sym typeface="Helvetica Neue"/>
              </a:defRPr>
            </a:lvl9pPr>
          </a:lstStyle>
          <a:p>
            <a:pPr indent="0" lvl="0" marL="0" rtl="0" algn="l">
              <a:spcBef>
                <a:spcPts val="0"/>
              </a:spcBef>
              <a:spcAft>
                <a:spcPts val="0"/>
              </a:spcAft>
              <a:buNone/>
            </a:pPr>
            <a:fld id="{00000000-1234-1234-1234-123412341234}" type="slidenum">
              <a:rPr lang="en-US"/>
              <a:t>‹#›</a:t>
            </a:fld>
            <a:endParaRPr sz="1400">
              <a:solidFill>
                <a:srgbClr val="000000"/>
              </a:solidFill>
              <a:latin typeface="Arial"/>
              <a:ea typeface="Arial"/>
              <a:cs typeface="Arial"/>
              <a:sym typeface="Arial"/>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_2 aqua" showMasterSp="0">
  <p:cSld name="Title_2 aqua">
    <p:bg>
      <p:bgPr>
        <a:solidFill>
          <a:schemeClr val="accent2">
            <a:alpha val="84710"/>
          </a:schemeClr>
        </a:solidFill>
      </p:bgPr>
    </p:bg>
    <p:spTree>
      <p:nvGrpSpPr>
        <p:cNvPr id="59" name="Shape 59"/>
        <p:cNvGrpSpPr/>
        <p:nvPr/>
      </p:nvGrpSpPr>
      <p:grpSpPr>
        <a:xfrm>
          <a:off x="0" y="0"/>
          <a:ext cx="0" cy="0"/>
          <a:chOff x="0" y="0"/>
          <a:chExt cx="0" cy="0"/>
        </a:xfrm>
      </p:grpSpPr>
      <p:sp>
        <p:nvSpPr>
          <p:cNvPr id="60" name="Google Shape;60;p15"/>
          <p:cNvSpPr txBox="1"/>
          <p:nvPr>
            <p:ph type="title"/>
          </p:nvPr>
        </p:nvSpPr>
        <p:spPr>
          <a:xfrm>
            <a:off x="1219200" y="6111875"/>
            <a:ext cx="21945600" cy="2286000"/>
          </a:xfrm>
          <a:prstGeom prst="rect">
            <a:avLst/>
          </a:prstGeom>
          <a:noFill/>
          <a:ln>
            <a:noFill/>
          </a:ln>
        </p:spPr>
        <p:txBody>
          <a:bodyPr anchorCtr="0" anchor="t" bIns="45700" lIns="45700" spcFirstLastPara="1" rIns="45700" wrap="square" tIns="45700">
            <a:noAutofit/>
          </a:bodyPr>
          <a:lstStyle>
            <a:lvl1pPr lvl="0" marR="0" rtl="0" algn="l">
              <a:lnSpc>
                <a:spcPct val="80000"/>
              </a:lnSpc>
              <a:spcBef>
                <a:spcPts val="0"/>
              </a:spcBef>
              <a:spcAft>
                <a:spcPts val="0"/>
              </a:spcAft>
              <a:buClr>
                <a:srgbClr val="FDFEFE"/>
              </a:buClr>
              <a:buSzPts val="8600"/>
              <a:buFont typeface="Arial"/>
              <a:buNone/>
              <a:defRPr b="0" i="0" sz="8600" u="none" cap="none" strike="noStrike">
                <a:solidFill>
                  <a:srgbClr val="FDFEFE"/>
                </a:solidFill>
                <a:latin typeface="Arial"/>
                <a:ea typeface="Arial"/>
                <a:cs typeface="Arial"/>
                <a:sym typeface="Arial"/>
              </a:defRPr>
            </a:lvl1pPr>
            <a:lvl2pPr lvl="1" marR="0" rtl="0" algn="ctr">
              <a:lnSpc>
                <a:spcPct val="100000"/>
              </a:lnSpc>
              <a:spcBef>
                <a:spcPts val="0"/>
              </a:spcBef>
              <a:spcAft>
                <a:spcPts val="0"/>
              </a:spcAft>
              <a:buClr>
                <a:srgbClr val="FDFEFE"/>
              </a:buClr>
              <a:buSzPts val="8500"/>
              <a:buFont typeface="Arial"/>
              <a:buNone/>
              <a:defRPr b="0" i="0" sz="8500" u="none" cap="none" strike="noStrike">
                <a:solidFill>
                  <a:srgbClr val="FDFEFE"/>
                </a:solidFill>
                <a:latin typeface="Arial"/>
                <a:ea typeface="Arial"/>
                <a:cs typeface="Arial"/>
                <a:sym typeface="Arial"/>
              </a:defRPr>
            </a:lvl2pPr>
            <a:lvl3pPr lvl="2" marR="0" rtl="0" algn="ctr">
              <a:lnSpc>
                <a:spcPct val="100000"/>
              </a:lnSpc>
              <a:spcBef>
                <a:spcPts val="0"/>
              </a:spcBef>
              <a:spcAft>
                <a:spcPts val="0"/>
              </a:spcAft>
              <a:buClr>
                <a:srgbClr val="FDFEFE"/>
              </a:buClr>
              <a:buSzPts val="8500"/>
              <a:buFont typeface="Arial"/>
              <a:buNone/>
              <a:defRPr b="0" i="0" sz="8500" u="none" cap="none" strike="noStrike">
                <a:solidFill>
                  <a:srgbClr val="FDFEFE"/>
                </a:solidFill>
                <a:latin typeface="Arial"/>
                <a:ea typeface="Arial"/>
                <a:cs typeface="Arial"/>
                <a:sym typeface="Arial"/>
              </a:defRPr>
            </a:lvl3pPr>
            <a:lvl4pPr lvl="3" marR="0" rtl="0" algn="ctr">
              <a:lnSpc>
                <a:spcPct val="100000"/>
              </a:lnSpc>
              <a:spcBef>
                <a:spcPts val="0"/>
              </a:spcBef>
              <a:spcAft>
                <a:spcPts val="0"/>
              </a:spcAft>
              <a:buClr>
                <a:srgbClr val="FDFEFE"/>
              </a:buClr>
              <a:buSzPts val="8500"/>
              <a:buFont typeface="Arial"/>
              <a:buNone/>
              <a:defRPr b="0" i="0" sz="8500" u="none" cap="none" strike="noStrike">
                <a:solidFill>
                  <a:srgbClr val="FDFEFE"/>
                </a:solidFill>
                <a:latin typeface="Arial"/>
                <a:ea typeface="Arial"/>
                <a:cs typeface="Arial"/>
                <a:sym typeface="Arial"/>
              </a:defRPr>
            </a:lvl4pPr>
            <a:lvl5pPr lvl="4" marR="0" rtl="0" algn="ctr">
              <a:lnSpc>
                <a:spcPct val="100000"/>
              </a:lnSpc>
              <a:spcBef>
                <a:spcPts val="0"/>
              </a:spcBef>
              <a:spcAft>
                <a:spcPts val="0"/>
              </a:spcAft>
              <a:buClr>
                <a:srgbClr val="FDFEFE"/>
              </a:buClr>
              <a:buSzPts val="8500"/>
              <a:buFont typeface="Arial"/>
              <a:buNone/>
              <a:defRPr b="0" i="0" sz="8500" u="none" cap="none" strike="noStrike">
                <a:solidFill>
                  <a:srgbClr val="FDFEFE"/>
                </a:solidFill>
                <a:latin typeface="Arial"/>
                <a:ea typeface="Arial"/>
                <a:cs typeface="Arial"/>
                <a:sym typeface="Arial"/>
              </a:defRPr>
            </a:lvl5pPr>
            <a:lvl6pPr lvl="5" marR="0" rtl="0" algn="ctr">
              <a:lnSpc>
                <a:spcPct val="100000"/>
              </a:lnSpc>
              <a:spcBef>
                <a:spcPts val="0"/>
              </a:spcBef>
              <a:spcAft>
                <a:spcPts val="0"/>
              </a:spcAft>
              <a:buClr>
                <a:srgbClr val="FDFEFE"/>
              </a:buClr>
              <a:buSzPts val="8500"/>
              <a:buFont typeface="Arial"/>
              <a:buNone/>
              <a:defRPr b="0" i="0" sz="8500" u="none" cap="none" strike="noStrike">
                <a:solidFill>
                  <a:srgbClr val="FDFEFE"/>
                </a:solidFill>
                <a:latin typeface="Arial"/>
                <a:ea typeface="Arial"/>
                <a:cs typeface="Arial"/>
                <a:sym typeface="Arial"/>
              </a:defRPr>
            </a:lvl6pPr>
            <a:lvl7pPr lvl="6" marR="0" rtl="0" algn="ctr">
              <a:lnSpc>
                <a:spcPct val="100000"/>
              </a:lnSpc>
              <a:spcBef>
                <a:spcPts val="0"/>
              </a:spcBef>
              <a:spcAft>
                <a:spcPts val="0"/>
              </a:spcAft>
              <a:buClr>
                <a:srgbClr val="FDFEFE"/>
              </a:buClr>
              <a:buSzPts val="8500"/>
              <a:buFont typeface="Arial"/>
              <a:buNone/>
              <a:defRPr b="0" i="0" sz="8500" u="none" cap="none" strike="noStrike">
                <a:solidFill>
                  <a:srgbClr val="FDFEFE"/>
                </a:solidFill>
                <a:latin typeface="Arial"/>
                <a:ea typeface="Arial"/>
                <a:cs typeface="Arial"/>
                <a:sym typeface="Arial"/>
              </a:defRPr>
            </a:lvl7pPr>
            <a:lvl8pPr lvl="7" marR="0" rtl="0" algn="ctr">
              <a:lnSpc>
                <a:spcPct val="100000"/>
              </a:lnSpc>
              <a:spcBef>
                <a:spcPts val="0"/>
              </a:spcBef>
              <a:spcAft>
                <a:spcPts val="0"/>
              </a:spcAft>
              <a:buClr>
                <a:srgbClr val="FDFEFE"/>
              </a:buClr>
              <a:buSzPts val="8500"/>
              <a:buFont typeface="Arial"/>
              <a:buNone/>
              <a:defRPr b="0" i="0" sz="8500" u="none" cap="none" strike="noStrike">
                <a:solidFill>
                  <a:srgbClr val="FDFEFE"/>
                </a:solidFill>
                <a:latin typeface="Arial"/>
                <a:ea typeface="Arial"/>
                <a:cs typeface="Arial"/>
                <a:sym typeface="Arial"/>
              </a:defRPr>
            </a:lvl8pPr>
            <a:lvl9pPr lvl="8" marR="0" rtl="0" algn="ctr">
              <a:lnSpc>
                <a:spcPct val="100000"/>
              </a:lnSpc>
              <a:spcBef>
                <a:spcPts val="0"/>
              </a:spcBef>
              <a:spcAft>
                <a:spcPts val="0"/>
              </a:spcAft>
              <a:buClr>
                <a:srgbClr val="FDFEFE"/>
              </a:buClr>
              <a:buSzPts val="8500"/>
              <a:buFont typeface="Arial"/>
              <a:buNone/>
              <a:defRPr b="0" i="0" sz="8500" u="none" cap="none" strike="noStrike">
                <a:solidFill>
                  <a:srgbClr val="FDFEFE"/>
                </a:solidFill>
                <a:latin typeface="Arial"/>
                <a:ea typeface="Arial"/>
                <a:cs typeface="Arial"/>
                <a:sym typeface="Arial"/>
              </a:defRPr>
            </a:lvl9pPr>
          </a:lstStyle>
          <a:p/>
        </p:txBody>
      </p:sp>
      <p:pic>
        <p:nvPicPr>
          <p:cNvPr descr="Image" id="61" name="Google Shape;61;p15"/>
          <p:cNvPicPr preferRelativeResize="0"/>
          <p:nvPr/>
        </p:nvPicPr>
        <p:blipFill rotWithShape="1">
          <a:blip r:embed="rId2">
            <a:alphaModFix/>
          </a:blip>
          <a:srcRect b="0" l="0" r="0" t="0"/>
          <a:stretch/>
        </p:blipFill>
        <p:spPr>
          <a:xfrm>
            <a:off x="0" y="-30683"/>
            <a:ext cx="24483768" cy="1296575"/>
          </a:xfrm>
          <a:prstGeom prst="rect">
            <a:avLst/>
          </a:prstGeom>
          <a:noFill/>
          <a:ln>
            <a:noFill/>
          </a:ln>
        </p:spPr>
      </p:pic>
      <p:sp>
        <p:nvSpPr>
          <p:cNvPr id="62" name="Google Shape;62;p15"/>
          <p:cNvSpPr txBox="1"/>
          <p:nvPr>
            <p:ph idx="12" type="sldNum"/>
          </p:nvPr>
        </p:nvSpPr>
        <p:spPr>
          <a:xfrm>
            <a:off x="23466772" y="13009562"/>
            <a:ext cx="494700" cy="511200"/>
          </a:xfrm>
          <a:prstGeom prst="rect">
            <a:avLst/>
          </a:prstGeom>
          <a:noFill/>
          <a:ln>
            <a:noFill/>
          </a:ln>
        </p:spPr>
        <p:txBody>
          <a:bodyPr anchorCtr="0" anchor="t" bIns="71425" lIns="71425" spcFirstLastPara="1" rIns="71425" wrap="square" tIns="71425">
            <a:noAutofit/>
          </a:bodyPr>
          <a:lstStyle>
            <a:lvl1pPr indent="0" lvl="0" marL="0" marR="0" rtl="0" algn="ctr">
              <a:lnSpc>
                <a:spcPct val="100000"/>
              </a:lnSpc>
              <a:spcBef>
                <a:spcPts val="0"/>
              </a:spcBef>
              <a:spcAft>
                <a:spcPts val="0"/>
              </a:spcAft>
              <a:buClr>
                <a:srgbClr val="FDFEFE"/>
              </a:buClr>
              <a:buSzPts val="2400"/>
              <a:buFont typeface="Helvetica Neue"/>
              <a:buNone/>
              <a:defRPr b="0" i="0" sz="2400" u="none" cap="none" strike="noStrike">
                <a:solidFill>
                  <a:srgbClr val="FDFEFE"/>
                </a:solidFill>
                <a:latin typeface="Helvetica Neue"/>
                <a:ea typeface="Helvetica Neue"/>
                <a:cs typeface="Helvetica Neue"/>
                <a:sym typeface="Helvetica Neue"/>
              </a:defRPr>
            </a:lvl1pPr>
            <a:lvl2pPr indent="0" lvl="1" marL="0" marR="0" rtl="0" algn="ctr">
              <a:lnSpc>
                <a:spcPct val="100000"/>
              </a:lnSpc>
              <a:spcBef>
                <a:spcPts val="0"/>
              </a:spcBef>
              <a:spcAft>
                <a:spcPts val="0"/>
              </a:spcAft>
              <a:buClr>
                <a:srgbClr val="FDFEFE"/>
              </a:buClr>
              <a:buSzPts val="2400"/>
              <a:buFont typeface="Helvetica Neue"/>
              <a:buNone/>
              <a:defRPr b="0" i="0" sz="2400" u="none" cap="none" strike="noStrike">
                <a:solidFill>
                  <a:srgbClr val="FDFEFE"/>
                </a:solidFill>
                <a:latin typeface="Helvetica Neue"/>
                <a:ea typeface="Helvetica Neue"/>
                <a:cs typeface="Helvetica Neue"/>
                <a:sym typeface="Helvetica Neue"/>
              </a:defRPr>
            </a:lvl2pPr>
            <a:lvl3pPr indent="0" lvl="2" marL="0" marR="0" rtl="0" algn="ctr">
              <a:lnSpc>
                <a:spcPct val="100000"/>
              </a:lnSpc>
              <a:spcBef>
                <a:spcPts val="0"/>
              </a:spcBef>
              <a:spcAft>
                <a:spcPts val="0"/>
              </a:spcAft>
              <a:buClr>
                <a:srgbClr val="FDFEFE"/>
              </a:buClr>
              <a:buSzPts val="2400"/>
              <a:buFont typeface="Helvetica Neue"/>
              <a:buNone/>
              <a:defRPr b="0" i="0" sz="2400" u="none" cap="none" strike="noStrike">
                <a:solidFill>
                  <a:srgbClr val="FDFEFE"/>
                </a:solidFill>
                <a:latin typeface="Helvetica Neue"/>
                <a:ea typeface="Helvetica Neue"/>
                <a:cs typeface="Helvetica Neue"/>
                <a:sym typeface="Helvetica Neue"/>
              </a:defRPr>
            </a:lvl3pPr>
            <a:lvl4pPr indent="0" lvl="3" marL="0" marR="0" rtl="0" algn="ctr">
              <a:lnSpc>
                <a:spcPct val="100000"/>
              </a:lnSpc>
              <a:spcBef>
                <a:spcPts val="0"/>
              </a:spcBef>
              <a:spcAft>
                <a:spcPts val="0"/>
              </a:spcAft>
              <a:buClr>
                <a:srgbClr val="FDFEFE"/>
              </a:buClr>
              <a:buSzPts val="2400"/>
              <a:buFont typeface="Helvetica Neue"/>
              <a:buNone/>
              <a:defRPr b="0" i="0" sz="2400" u="none" cap="none" strike="noStrike">
                <a:solidFill>
                  <a:srgbClr val="FDFEFE"/>
                </a:solidFill>
                <a:latin typeface="Helvetica Neue"/>
                <a:ea typeface="Helvetica Neue"/>
                <a:cs typeface="Helvetica Neue"/>
                <a:sym typeface="Helvetica Neue"/>
              </a:defRPr>
            </a:lvl4pPr>
            <a:lvl5pPr indent="0" lvl="4" marL="0" marR="0" rtl="0" algn="ctr">
              <a:lnSpc>
                <a:spcPct val="100000"/>
              </a:lnSpc>
              <a:spcBef>
                <a:spcPts val="0"/>
              </a:spcBef>
              <a:spcAft>
                <a:spcPts val="0"/>
              </a:spcAft>
              <a:buClr>
                <a:srgbClr val="FDFEFE"/>
              </a:buClr>
              <a:buSzPts val="2400"/>
              <a:buFont typeface="Helvetica Neue"/>
              <a:buNone/>
              <a:defRPr b="0" i="0" sz="2400" u="none" cap="none" strike="noStrike">
                <a:solidFill>
                  <a:srgbClr val="FDFEFE"/>
                </a:solidFill>
                <a:latin typeface="Helvetica Neue"/>
                <a:ea typeface="Helvetica Neue"/>
                <a:cs typeface="Helvetica Neue"/>
                <a:sym typeface="Helvetica Neue"/>
              </a:defRPr>
            </a:lvl5pPr>
            <a:lvl6pPr indent="0" lvl="5" marL="0" marR="0" rtl="0" algn="ctr">
              <a:lnSpc>
                <a:spcPct val="100000"/>
              </a:lnSpc>
              <a:spcBef>
                <a:spcPts val="0"/>
              </a:spcBef>
              <a:spcAft>
                <a:spcPts val="0"/>
              </a:spcAft>
              <a:buClr>
                <a:srgbClr val="FDFEFE"/>
              </a:buClr>
              <a:buSzPts val="2400"/>
              <a:buFont typeface="Helvetica Neue"/>
              <a:buNone/>
              <a:defRPr b="0" i="0" sz="2400" u="none" cap="none" strike="noStrike">
                <a:solidFill>
                  <a:srgbClr val="FDFEFE"/>
                </a:solidFill>
                <a:latin typeface="Helvetica Neue"/>
                <a:ea typeface="Helvetica Neue"/>
                <a:cs typeface="Helvetica Neue"/>
                <a:sym typeface="Helvetica Neue"/>
              </a:defRPr>
            </a:lvl6pPr>
            <a:lvl7pPr indent="0" lvl="6" marL="0" marR="0" rtl="0" algn="ctr">
              <a:lnSpc>
                <a:spcPct val="100000"/>
              </a:lnSpc>
              <a:spcBef>
                <a:spcPts val="0"/>
              </a:spcBef>
              <a:spcAft>
                <a:spcPts val="0"/>
              </a:spcAft>
              <a:buClr>
                <a:srgbClr val="FDFEFE"/>
              </a:buClr>
              <a:buSzPts val="2400"/>
              <a:buFont typeface="Helvetica Neue"/>
              <a:buNone/>
              <a:defRPr b="0" i="0" sz="2400" u="none" cap="none" strike="noStrike">
                <a:solidFill>
                  <a:srgbClr val="FDFEFE"/>
                </a:solidFill>
                <a:latin typeface="Helvetica Neue"/>
                <a:ea typeface="Helvetica Neue"/>
                <a:cs typeface="Helvetica Neue"/>
                <a:sym typeface="Helvetica Neue"/>
              </a:defRPr>
            </a:lvl7pPr>
            <a:lvl8pPr indent="0" lvl="7" marL="0" marR="0" rtl="0" algn="ctr">
              <a:lnSpc>
                <a:spcPct val="100000"/>
              </a:lnSpc>
              <a:spcBef>
                <a:spcPts val="0"/>
              </a:spcBef>
              <a:spcAft>
                <a:spcPts val="0"/>
              </a:spcAft>
              <a:buClr>
                <a:srgbClr val="FDFEFE"/>
              </a:buClr>
              <a:buSzPts val="2400"/>
              <a:buFont typeface="Helvetica Neue"/>
              <a:buNone/>
              <a:defRPr b="0" i="0" sz="2400" u="none" cap="none" strike="noStrike">
                <a:solidFill>
                  <a:srgbClr val="FDFEFE"/>
                </a:solidFill>
                <a:latin typeface="Helvetica Neue"/>
                <a:ea typeface="Helvetica Neue"/>
                <a:cs typeface="Helvetica Neue"/>
                <a:sym typeface="Helvetica Neue"/>
              </a:defRPr>
            </a:lvl8pPr>
            <a:lvl9pPr indent="0" lvl="8" marL="0" marR="0" rtl="0" algn="ctr">
              <a:lnSpc>
                <a:spcPct val="100000"/>
              </a:lnSpc>
              <a:spcBef>
                <a:spcPts val="0"/>
              </a:spcBef>
              <a:spcAft>
                <a:spcPts val="0"/>
              </a:spcAft>
              <a:buClr>
                <a:srgbClr val="FDFEFE"/>
              </a:buClr>
              <a:buSzPts val="2400"/>
              <a:buFont typeface="Helvetica Neue"/>
              <a:buNone/>
              <a:defRPr b="0" i="0" sz="2400" u="none" cap="none" strike="noStrike">
                <a:solidFill>
                  <a:srgbClr val="FDFEFE"/>
                </a:solidFill>
                <a:latin typeface="Helvetica Neue"/>
                <a:ea typeface="Helvetica Neue"/>
                <a:cs typeface="Helvetica Neue"/>
                <a:sym typeface="Helvetica Neue"/>
              </a:defRPr>
            </a:lvl9pPr>
          </a:lstStyle>
          <a:p>
            <a:pPr indent="0" lvl="0" marL="0" rtl="0" algn="ctr">
              <a:spcBef>
                <a:spcPts val="0"/>
              </a:spcBef>
              <a:spcAft>
                <a:spcPts val="0"/>
              </a:spcAft>
              <a:buNone/>
            </a:pPr>
            <a:fld id="{00000000-1234-1234-1234-123412341234}" type="slidenum">
              <a:rPr lang="en-US"/>
              <a:t>‹#›</a:t>
            </a:fld>
            <a:endParaRPr sz="1400">
              <a:solidFill>
                <a:srgbClr val="000000"/>
              </a:solidFill>
              <a:latin typeface="Arial"/>
              <a:ea typeface="Arial"/>
              <a:cs typeface="Arial"/>
              <a:sym typeface="Aria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Normal_01" showMasterSp="0">
  <p:cSld name="Normal_01">
    <p:bg>
      <p:bgPr>
        <a:solidFill>
          <a:srgbClr val="FDFEFE">
            <a:alpha val="89800"/>
          </a:srgbClr>
        </a:solidFill>
      </p:bgPr>
    </p:bg>
    <p:spTree>
      <p:nvGrpSpPr>
        <p:cNvPr id="63" name="Shape 63"/>
        <p:cNvGrpSpPr/>
        <p:nvPr/>
      </p:nvGrpSpPr>
      <p:grpSpPr>
        <a:xfrm>
          <a:off x="0" y="0"/>
          <a:ext cx="0" cy="0"/>
          <a:chOff x="0" y="0"/>
          <a:chExt cx="0" cy="0"/>
        </a:xfrm>
      </p:grpSpPr>
      <p:pic>
        <p:nvPicPr>
          <p:cNvPr descr="Image" id="64" name="Google Shape;64;p16"/>
          <p:cNvPicPr preferRelativeResize="0"/>
          <p:nvPr/>
        </p:nvPicPr>
        <p:blipFill rotWithShape="1">
          <a:blip r:embed="rId2">
            <a:alphaModFix/>
          </a:blip>
          <a:srcRect b="0" l="0" r="0" t="0"/>
          <a:stretch/>
        </p:blipFill>
        <p:spPr>
          <a:xfrm>
            <a:off x="0" y="-30683"/>
            <a:ext cx="24483768" cy="1296575"/>
          </a:xfrm>
          <a:prstGeom prst="rect">
            <a:avLst/>
          </a:prstGeom>
          <a:noFill/>
          <a:ln>
            <a:noFill/>
          </a:ln>
        </p:spPr>
      </p:pic>
      <p:sp>
        <p:nvSpPr>
          <p:cNvPr id="65" name="Google Shape;65;p16"/>
          <p:cNvSpPr txBox="1"/>
          <p:nvPr>
            <p:ph type="title"/>
          </p:nvPr>
        </p:nvSpPr>
        <p:spPr>
          <a:xfrm>
            <a:off x="1219200" y="2784475"/>
            <a:ext cx="21945600" cy="2286000"/>
          </a:xfrm>
          <a:prstGeom prst="rect">
            <a:avLst/>
          </a:prstGeom>
          <a:noFill/>
          <a:ln>
            <a:noFill/>
          </a:ln>
        </p:spPr>
        <p:txBody>
          <a:bodyPr anchorCtr="0" anchor="t" bIns="45700" lIns="45700" spcFirstLastPara="1" rIns="45700" wrap="square" tIns="45700">
            <a:noAutofit/>
          </a:bodyPr>
          <a:lstStyle>
            <a:lvl1pPr lvl="0" marR="0" rtl="0" algn="ctr">
              <a:lnSpc>
                <a:spcPct val="80000"/>
              </a:lnSpc>
              <a:spcBef>
                <a:spcPts val="0"/>
              </a:spcBef>
              <a:spcAft>
                <a:spcPts val="0"/>
              </a:spcAft>
              <a:buClr>
                <a:srgbClr val="000000"/>
              </a:buClr>
              <a:buSzPts val="8500"/>
              <a:buFont typeface="Arial"/>
              <a:buNone/>
              <a:defRPr b="0" i="0" sz="8500" u="none" cap="none" strike="noStrike">
                <a:solidFill>
                  <a:srgbClr val="000000"/>
                </a:solidFill>
                <a:latin typeface="Arial"/>
                <a:ea typeface="Arial"/>
                <a:cs typeface="Arial"/>
                <a:sym typeface="Arial"/>
              </a:defRPr>
            </a:lvl1pPr>
            <a:lvl2pPr lvl="1" marR="0" rtl="0" algn="ctr">
              <a:lnSpc>
                <a:spcPct val="100000"/>
              </a:lnSpc>
              <a:spcBef>
                <a:spcPts val="0"/>
              </a:spcBef>
              <a:spcAft>
                <a:spcPts val="0"/>
              </a:spcAft>
              <a:buClr>
                <a:srgbClr val="FDFEFE"/>
              </a:buClr>
              <a:buSzPts val="8500"/>
              <a:buFont typeface="Arial"/>
              <a:buNone/>
              <a:defRPr b="0" i="0" sz="8500" u="none" cap="none" strike="noStrike">
                <a:solidFill>
                  <a:srgbClr val="FDFEFE"/>
                </a:solidFill>
                <a:latin typeface="Arial"/>
                <a:ea typeface="Arial"/>
                <a:cs typeface="Arial"/>
                <a:sym typeface="Arial"/>
              </a:defRPr>
            </a:lvl2pPr>
            <a:lvl3pPr lvl="2" marR="0" rtl="0" algn="ctr">
              <a:lnSpc>
                <a:spcPct val="100000"/>
              </a:lnSpc>
              <a:spcBef>
                <a:spcPts val="0"/>
              </a:spcBef>
              <a:spcAft>
                <a:spcPts val="0"/>
              </a:spcAft>
              <a:buClr>
                <a:srgbClr val="FDFEFE"/>
              </a:buClr>
              <a:buSzPts val="8500"/>
              <a:buFont typeface="Arial"/>
              <a:buNone/>
              <a:defRPr b="0" i="0" sz="8500" u="none" cap="none" strike="noStrike">
                <a:solidFill>
                  <a:srgbClr val="FDFEFE"/>
                </a:solidFill>
                <a:latin typeface="Arial"/>
                <a:ea typeface="Arial"/>
                <a:cs typeface="Arial"/>
                <a:sym typeface="Arial"/>
              </a:defRPr>
            </a:lvl3pPr>
            <a:lvl4pPr lvl="3" marR="0" rtl="0" algn="ctr">
              <a:lnSpc>
                <a:spcPct val="100000"/>
              </a:lnSpc>
              <a:spcBef>
                <a:spcPts val="0"/>
              </a:spcBef>
              <a:spcAft>
                <a:spcPts val="0"/>
              </a:spcAft>
              <a:buClr>
                <a:srgbClr val="FDFEFE"/>
              </a:buClr>
              <a:buSzPts val="8500"/>
              <a:buFont typeface="Arial"/>
              <a:buNone/>
              <a:defRPr b="0" i="0" sz="8500" u="none" cap="none" strike="noStrike">
                <a:solidFill>
                  <a:srgbClr val="FDFEFE"/>
                </a:solidFill>
                <a:latin typeface="Arial"/>
                <a:ea typeface="Arial"/>
                <a:cs typeface="Arial"/>
                <a:sym typeface="Arial"/>
              </a:defRPr>
            </a:lvl4pPr>
            <a:lvl5pPr lvl="4" marR="0" rtl="0" algn="ctr">
              <a:lnSpc>
                <a:spcPct val="100000"/>
              </a:lnSpc>
              <a:spcBef>
                <a:spcPts val="0"/>
              </a:spcBef>
              <a:spcAft>
                <a:spcPts val="0"/>
              </a:spcAft>
              <a:buClr>
                <a:srgbClr val="FDFEFE"/>
              </a:buClr>
              <a:buSzPts val="8500"/>
              <a:buFont typeface="Arial"/>
              <a:buNone/>
              <a:defRPr b="0" i="0" sz="8500" u="none" cap="none" strike="noStrike">
                <a:solidFill>
                  <a:srgbClr val="FDFEFE"/>
                </a:solidFill>
                <a:latin typeface="Arial"/>
                <a:ea typeface="Arial"/>
                <a:cs typeface="Arial"/>
                <a:sym typeface="Arial"/>
              </a:defRPr>
            </a:lvl5pPr>
            <a:lvl6pPr lvl="5" marR="0" rtl="0" algn="ctr">
              <a:lnSpc>
                <a:spcPct val="100000"/>
              </a:lnSpc>
              <a:spcBef>
                <a:spcPts val="0"/>
              </a:spcBef>
              <a:spcAft>
                <a:spcPts val="0"/>
              </a:spcAft>
              <a:buClr>
                <a:srgbClr val="FDFEFE"/>
              </a:buClr>
              <a:buSzPts val="8500"/>
              <a:buFont typeface="Arial"/>
              <a:buNone/>
              <a:defRPr b="0" i="0" sz="8500" u="none" cap="none" strike="noStrike">
                <a:solidFill>
                  <a:srgbClr val="FDFEFE"/>
                </a:solidFill>
                <a:latin typeface="Arial"/>
                <a:ea typeface="Arial"/>
                <a:cs typeface="Arial"/>
                <a:sym typeface="Arial"/>
              </a:defRPr>
            </a:lvl6pPr>
            <a:lvl7pPr lvl="6" marR="0" rtl="0" algn="ctr">
              <a:lnSpc>
                <a:spcPct val="100000"/>
              </a:lnSpc>
              <a:spcBef>
                <a:spcPts val="0"/>
              </a:spcBef>
              <a:spcAft>
                <a:spcPts val="0"/>
              </a:spcAft>
              <a:buClr>
                <a:srgbClr val="FDFEFE"/>
              </a:buClr>
              <a:buSzPts val="8500"/>
              <a:buFont typeface="Arial"/>
              <a:buNone/>
              <a:defRPr b="0" i="0" sz="8500" u="none" cap="none" strike="noStrike">
                <a:solidFill>
                  <a:srgbClr val="FDFEFE"/>
                </a:solidFill>
                <a:latin typeface="Arial"/>
                <a:ea typeface="Arial"/>
                <a:cs typeface="Arial"/>
                <a:sym typeface="Arial"/>
              </a:defRPr>
            </a:lvl7pPr>
            <a:lvl8pPr lvl="7" marR="0" rtl="0" algn="ctr">
              <a:lnSpc>
                <a:spcPct val="100000"/>
              </a:lnSpc>
              <a:spcBef>
                <a:spcPts val="0"/>
              </a:spcBef>
              <a:spcAft>
                <a:spcPts val="0"/>
              </a:spcAft>
              <a:buClr>
                <a:srgbClr val="FDFEFE"/>
              </a:buClr>
              <a:buSzPts val="8500"/>
              <a:buFont typeface="Arial"/>
              <a:buNone/>
              <a:defRPr b="0" i="0" sz="8500" u="none" cap="none" strike="noStrike">
                <a:solidFill>
                  <a:srgbClr val="FDFEFE"/>
                </a:solidFill>
                <a:latin typeface="Arial"/>
                <a:ea typeface="Arial"/>
                <a:cs typeface="Arial"/>
                <a:sym typeface="Arial"/>
              </a:defRPr>
            </a:lvl8pPr>
            <a:lvl9pPr lvl="8" marR="0" rtl="0" algn="ctr">
              <a:lnSpc>
                <a:spcPct val="100000"/>
              </a:lnSpc>
              <a:spcBef>
                <a:spcPts val="0"/>
              </a:spcBef>
              <a:spcAft>
                <a:spcPts val="0"/>
              </a:spcAft>
              <a:buClr>
                <a:srgbClr val="FDFEFE"/>
              </a:buClr>
              <a:buSzPts val="8500"/>
              <a:buFont typeface="Arial"/>
              <a:buNone/>
              <a:defRPr b="0" i="0" sz="8500" u="none" cap="none" strike="noStrike">
                <a:solidFill>
                  <a:srgbClr val="FDFEFE"/>
                </a:solidFill>
                <a:latin typeface="Arial"/>
                <a:ea typeface="Arial"/>
                <a:cs typeface="Arial"/>
                <a:sym typeface="Arial"/>
              </a:defRPr>
            </a:lvl9pPr>
          </a:lstStyle>
          <a:p/>
        </p:txBody>
      </p:sp>
      <p:sp>
        <p:nvSpPr>
          <p:cNvPr id="66" name="Google Shape;66;p16"/>
          <p:cNvSpPr txBox="1"/>
          <p:nvPr>
            <p:ph idx="1" type="body"/>
          </p:nvPr>
        </p:nvSpPr>
        <p:spPr>
          <a:xfrm>
            <a:off x="1219200" y="5816600"/>
            <a:ext cx="21945600" cy="4574400"/>
          </a:xfrm>
          <a:prstGeom prst="rect">
            <a:avLst/>
          </a:prstGeom>
          <a:noFill/>
          <a:ln>
            <a:noFill/>
          </a:ln>
        </p:spPr>
        <p:txBody>
          <a:bodyPr anchorCtr="0" anchor="t" bIns="45700" lIns="45700" spcFirstLastPara="1" rIns="45700" wrap="square" tIns="45700">
            <a:noAutofit/>
          </a:bodyPr>
          <a:lstStyle>
            <a:lvl1pPr indent="-228600" lvl="0" marL="457200" marR="0" rtl="0" algn="l">
              <a:lnSpc>
                <a:spcPct val="120000"/>
              </a:lnSpc>
              <a:spcBef>
                <a:spcPts val="0"/>
              </a:spcBef>
              <a:spcAft>
                <a:spcPts val="0"/>
              </a:spcAft>
              <a:buClr>
                <a:srgbClr val="000000"/>
              </a:buClr>
              <a:buSzPts val="4300"/>
              <a:buFont typeface="Helvetica Neue"/>
              <a:buNone/>
              <a:defRPr b="0" i="0" sz="4300" u="none" cap="none" strike="noStrike">
                <a:solidFill>
                  <a:srgbClr val="000000"/>
                </a:solidFill>
                <a:latin typeface="Helvetica Neue"/>
                <a:ea typeface="Helvetica Neue"/>
                <a:cs typeface="Helvetica Neue"/>
                <a:sym typeface="Helvetica Neue"/>
              </a:defRPr>
            </a:lvl1pPr>
            <a:lvl2pPr indent="-228600" lvl="1" marL="914400" marR="0" rtl="0" algn="l">
              <a:lnSpc>
                <a:spcPct val="120000"/>
              </a:lnSpc>
              <a:spcBef>
                <a:spcPts val="0"/>
              </a:spcBef>
              <a:spcAft>
                <a:spcPts val="0"/>
              </a:spcAft>
              <a:buClr>
                <a:srgbClr val="000000"/>
              </a:buClr>
              <a:buSzPts val="4300"/>
              <a:buFont typeface="Helvetica Neue"/>
              <a:buNone/>
              <a:defRPr b="0" i="0" sz="4300" u="none" cap="none" strike="noStrike">
                <a:solidFill>
                  <a:srgbClr val="000000"/>
                </a:solidFill>
                <a:latin typeface="Helvetica Neue"/>
                <a:ea typeface="Helvetica Neue"/>
                <a:cs typeface="Helvetica Neue"/>
                <a:sym typeface="Helvetica Neue"/>
              </a:defRPr>
            </a:lvl2pPr>
            <a:lvl3pPr indent="-228600" lvl="2" marL="1371600" marR="0" rtl="0" algn="l">
              <a:lnSpc>
                <a:spcPct val="120000"/>
              </a:lnSpc>
              <a:spcBef>
                <a:spcPts val="0"/>
              </a:spcBef>
              <a:spcAft>
                <a:spcPts val="0"/>
              </a:spcAft>
              <a:buClr>
                <a:srgbClr val="000000"/>
              </a:buClr>
              <a:buSzPts val="4300"/>
              <a:buFont typeface="Helvetica Neue"/>
              <a:buNone/>
              <a:defRPr b="0" i="0" sz="4300" u="none" cap="none" strike="noStrike">
                <a:solidFill>
                  <a:srgbClr val="000000"/>
                </a:solidFill>
                <a:latin typeface="Helvetica Neue"/>
                <a:ea typeface="Helvetica Neue"/>
                <a:cs typeface="Helvetica Neue"/>
                <a:sym typeface="Helvetica Neue"/>
              </a:defRPr>
            </a:lvl3pPr>
            <a:lvl4pPr indent="-228600" lvl="3" marL="1828800" marR="0" rtl="0" algn="l">
              <a:lnSpc>
                <a:spcPct val="120000"/>
              </a:lnSpc>
              <a:spcBef>
                <a:spcPts val="0"/>
              </a:spcBef>
              <a:spcAft>
                <a:spcPts val="0"/>
              </a:spcAft>
              <a:buClr>
                <a:srgbClr val="000000"/>
              </a:buClr>
              <a:buSzPts val="4300"/>
              <a:buFont typeface="Helvetica Neue"/>
              <a:buNone/>
              <a:defRPr b="0" i="0" sz="4300" u="none" cap="none" strike="noStrike">
                <a:solidFill>
                  <a:srgbClr val="000000"/>
                </a:solidFill>
                <a:latin typeface="Helvetica Neue"/>
                <a:ea typeface="Helvetica Neue"/>
                <a:cs typeface="Helvetica Neue"/>
                <a:sym typeface="Helvetica Neue"/>
              </a:defRPr>
            </a:lvl4pPr>
            <a:lvl5pPr indent="-228600" lvl="4" marL="2286000" marR="0" rtl="0" algn="l">
              <a:lnSpc>
                <a:spcPct val="120000"/>
              </a:lnSpc>
              <a:spcBef>
                <a:spcPts val="0"/>
              </a:spcBef>
              <a:spcAft>
                <a:spcPts val="0"/>
              </a:spcAft>
              <a:buClr>
                <a:srgbClr val="000000"/>
              </a:buClr>
              <a:buSzPts val="4300"/>
              <a:buFont typeface="Helvetica Neue"/>
              <a:buNone/>
              <a:defRPr b="0" i="0" sz="4300" u="none" cap="none" strike="noStrike">
                <a:solidFill>
                  <a:srgbClr val="000000"/>
                </a:solidFill>
                <a:latin typeface="Helvetica Neue"/>
                <a:ea typeface="Helvetica Neue"/>
                <a:cs typeface="Helvetica Neue"/>
                <a:sym typeface="Helvetica Neue"/>
              </a:defRPr>
            </a:lvl5pPr>
            <a:lvl6pPr indent="-228600" lvl="5" marL="2743200" marR="0" rtl="0" algn="ctr">
              <a:lnSpc>
                <a:spcPct val="120000"/>
              </a:lnSpc>
              <a:spcBef>
                <a:spcPts val="0"/>
              </a:spcBef>
              <a:spcAft>
                <a:spcPts val="0"/>
              </a:spcAft>
              <a:buClr>
                <a:schemeClr val="accent2"/>
              </a:buClr>
              <a:buSzPts val="4200"/>
              <a:buFont typeface="Helvetica Neue"/>
              <a:buNone/>
              <a:defRPr b="0" i="0" sz="4200" u="none" cap="none" strike="noStrike">
                <a:solidFill>
                  <a:schemeClr val="accent2"/>
                </a:solidFill>
                <a:latin typeface="Helvetica Neue"/>
                <a:ea typeface="Helvetica Neue"/>
                <a:cs typeface="Helvetica Neue"/>
                <a:sym typeface="Helvetica Neue"/>
              </a:defRPr>
            </a:lvl6pPr>
            <a:lvl7pPr indent="-228600" lvl="6" marL="3200400" marR="0" rtl="0" algn="ctr">
              <a:lnSpc>
                <a:spcPct val="120000"/>
              </a:lnSpc>
              <a:spcBef>
                <a:spcPts val="0"/>
              </a:spcBef>
              <a:spcAft>
                <a:spcPts val="0"/>
              </a:spcAft>
              <a:buClr>
                <a:schemeClr val="accent2"/>
              </a:buClr>
              <a:buSzPts val="4200"/>
              <a:buFont typeface="Helvetica Neue"/>
              <a:buNone/>
              <a:defRPr b="0" i="0" sz="4200" u="none" cap="none" strike="noStrike">
                <a:solidFill>
                  <a:schemeClr val="accent2"/>
                </a:solidFill>
                <a:latin typeface="Helvetica Neue"/>
                <a:ea typeface="Helvetica Neue"/>
                <a:cs typeface="Helvetica Neue"/>
                <a:sym typeface="Helvetica Neue"/>
              </a:defRPr>
            </a:lvl7pPr>
            <a:lvl8pPr indent="-228600" lvl="7" marL="3657600" marR="0" rtl="0" algn="ctr">
              <a:lnSpc>
                <a:spcPct val="120000"/>
              </a:lnSpc>
              <a:spcBef>
                <a:spcPts val="0"/>
              </a:spcBef>
              <a:spcAft>
                <a:spcPts val="0"/>
              </a:spcAft>
              <a:buClr>
                <a:schemeClr val="accent2"/>
              </a:buClr>
              <a:buSzPts val="4200"/>
              <a:buFont typeface="Helvetica Neue"/>
              <a:buNone/>
              <a:defRPr b="0" i="0" sz="4200" u="none" cap="none" strike="noStrike">
                <a:solidFill>
                  <a:schemeClr val="accent2"/>
                </a:solidFill>
                <a:latin typeface="Helvetica Neue"/>
                <a:ea typeface="Helvetica Neue"/>
                <a:cs typeface="Helvetica Neue"/>
                <a:sym typeface="Helvetica Neue"/>
              </a:defRPr>
            </a:lvl8pPr>
            <a:lvl9pPr indent="-228600" lvl="8" marL="4114800" marR="0" rtl="0" algn="ctr">
              <a:lnSpc>
                <a:spcPct val="120000"/>
              </a:lnSpc>
              <a:spcBef>
                <a:spcPts val="0"/>
              </a:spcBef>
              <a:spcAft>
                <a:spcPts val="0"/>
              </a:spcAft>
              <a:buClr>
                <a:schemeClr val="accent2"/>
              </a:buClr>
              <a:buSzPts val="4200"/>
              <a:buFont typeface="Helvetica Neue"/>
              <a:buNone/>
              <a:defRPr b="0" i="0" sz="4200" u="none" cap="none" strike="noStrike">
                <a:solidFill>
                  <a:schemeClr val="accent2"/>
                </a:solidFill>
                <a:latin typeface="Helvetica Neue"/>
                <a:ea typeface="Helvetica Neue"/>
                <a:cs typeface="Helvetica Neue"/>
                <a:sym typeface="Helvetica Neue"/>
              </a:defRPr>
            </a:lvl9pPr>
          </a:lstStyle>
          <a:p/>
        </p:txBody>
      </p:sp>
      <p:sp>
        <p:nvSpPr>
          <p:cNvPr id="67" name="Google Shape;67;p16"/>
          <p:cNvSpPr txBox="1"/>
          <p:nvPr>
            <p:ph idx="12" type="sldNum"/>
          </p:nvPr>
        </p:nvSpPr>
        <p:spPr>
          <a:xfrm>
            <a:off x="23466772" y="13009562"/>
            <a:ext cx="494700" cy="511200"/>
          </a:xfrm>
          <a:prstGeom prst="rect">
            <a:avLst/>
          </a:prstGeom>
          <a:noFill/>
          <a:ln>
            <a:noFill/>
          </a:ln>
        </p:spPr>
        <p:txBody>
          <a:bodyPr anchorCtr="0" anchor="t" bIns="71425" lIns="71425" spcFirstLastPara="1" rIns="71425" wrap="square" tIns="71425">
            <a:noAutofit/>
          </a:bodyPr>
          <a:lstStyle>
            <a:lvl1pPr indent="0" lvl="0" marL="0" marR="0" rtl="0" algn="ctr">
              <a:lnSpc>
                <a:spcPct val="100000"/>
              </a:lnSpc>
              <a:spcBef>
                <a:spcPts val="0"/>
              </a:spcBef>
              <a:spcAft>
                <a:spcPts val="0"/>
              </a:spcAft>
              <a:buClr>
                <a:srgbClr val="FDFEFE"/>
              </a:buClr>
              <a:buSzPts val="2400"/>
              <a:buFont typeface="Helvetica Neue"/>
              <a:buNone/>
              <a:defRPr b="0" i="0" sz="2400" u="none" cap="none" strike="noStrike">
                <a:solidFill>
                  <a:srgbClr val="FDFEFE"/>
                </a:solidFill>
                <a:latin typeface="Helvetica Neue"/>
                <a:ea typeface="Helvetica Neue"/>
                <a:cs typeface="Helvetica Neue"/>
                <a:sym typeface="Helvetica Neue"/>
              </a:defRPr>
            </a:lvl1pPr>
            <a:lvl2pPr indent="0" lvl="1" marL="0" marR="0" rtl="0" algn="ctr">
              <a:lnSpc>
                <a:spcPct val="100000"/>
              </a:lnSpc>
              <a:spcBef>
                <a:spcPts val="0"/>
              </a:spcBef>
              <a:spcAft>
                <a:spcPts val="0"/>
              </a:spcAft>
              <a:buClr>
                <a:srgbClr val="FDFEFE"/>
              </a:buClr>
              <a:buSzPts val="2400"/>
              <a:buFont typeface="Helvetica Neue"/>
              <a:buNone/>
              <a:defRPr b="0" i="0" sz="2400" u="none" cap="none" strike="noStrike">
                <a:solidFill>
                  <a:srgbClr val="FDFEFE"/>
                </a:solidFill>
                <a:latin typeface="Helvetica Neue"/>
                <a:ea typeface="Helvetica Neue"/>
                <a:cs typeface="Helvetica Neue"/>
                <a:sym typeface="Helvetica Neue"/>
              </a:defRPr>
            </a:lvl2pPr>
            <a:lvl3pPr indent="0" lvl="2" marL="0" marR="0" rtl="0" algn="ctr">
              <a:lnSpc>
                <a:spcPct val="100000"/>
              </a:lnSpc>
              <a:spcBef>
                <a:spcPts val="0"/>
              </a:spcBef>
              <a:spcAft>
                <a:spcPts val="0"/>
              </a:spcAft>
              <a:buClr>
                <a:srgbClr val="FDFEFE"/>
              </a:buClr>
              <a:buSzPts val="2400"/>
              <a:buFont typeface="Helvetica Neue"/>
              <a:buNone/>
              <a:defRPr b="0" i="0" sz="2400" u="none" cap="none" strike="noStrike">
                <a:solidFill>
                  <a:srgbClr val="FDFEFE"/>
                </a:solidFill>
                <a:latin typeface="Helvetica Neue"/>
                <a:ea typeface="Helvetica Neue"/>
                <a:cs typeface="Helvetica Neue"/>
                <a:sym typeface="Helvetica Neue"/>
              </a:defRPr>
            </a:lvl3pPr>
            <a:lvl4pPr indent="0" lvl="3" marL="0" marR="0" rtl="0" algn="ctr">
              <a:lnSpc>
                <a:spcPct val="100000"/>
              </a:lnSpc>
              <a:spcBef>
                <a:spcPts val="0"/>
              </a:spcBef>
              <a:spcAft>
                <a:spcPts val="0"/>
              </a:spcAft>
              <a:buClr>
                <a:srgbClr val="FDFEFE"/>
              </a:buClr>
              <a:buSzPts val="2400"/>
              <a:buFont typeface="Helvetica Neue"/>
              <a:buNone/>
              <a:defRPr b="0" i="0" sz="2400" u="none" cap="none" strike="noStrike">
                <a:solidFill>
                  <a:srgbClr val="FDFEFE"/>
                </a:solidFill>
                <a:latin typeface="Helvetica Neue"/>
                <a:ea typeface="Helvetica Neue"/>
                <a:cs typeface="Helvetica Neue"/>
                <a:sym typeface="Helvetica Neue"/>
              </a:defRPr>
            </a:lvl4pPr>
            <a:lvl5pPr indent="0" lvl="4" marL="0" marR="0" rtl="0" algn="ctr">
              <a:lnSpc>
                <a:spcPct val="100000"/>
              </a:lnSpc>
              <a:spcBef>
                <a:spcPts val="0"/>
              </a:spcBef>
              <a:spcAft>
                <a:spcPts val="0"/>
              </a:spcAft>
              <a:buClr>
                <a:srgbClr val="FDFEFE"/>
              </a:buClr>
              <a:buSzPts val="2400"/>
              <a:buFont typeface="Helvetica Neue"/>
              <a:buNone/>
              <a:defRPr b="0" i="0" sz="2400" u="none" cap="none" strike="noStrike">
                <a:solidFill>
                  <a:srgbClr val="FDFEFE"/>
                </a:solidFill>
                <a:latin typeface="Helvetica Neue"/>
                <a:ea typeface="Helvetica Neue"/>
                <a:cs typeface="Helvetica Neue"/>
                <a:sym typeface="Helvetica Neue"/>
              </a:defRPr>
            </a:lvl5pPr>
            <a:lvl6pPr indent="0" lvl="5" marL="0" marR="0" rtl="0" algn="ctr">
              <a:lnSpc>
                <a:spcPct val="100000"/>
              </a:lnSpc>
              <a:spcBef>
                <a:spcPts val="0"/>
              </a:spcBef>
              <a:spcAft>
                <a:spcPts val="0"/>
              </a:spcAft>
              <a:buClr>
                <a:srgbClr val="FDFEFE"/>
              </a:buClr>
              <a:buSzPts val="2400"/>
              <a:buFont typeface="Helvetica Neue"/>
              <a:buNone/>
              <a:defRPr b="0" i="0" sz="2400" u="none" cap="none" strike="noStrike">
                <a:solidFill>
                  <a:srgbClr val="FDFEFE"/>
                </a:solidFill>
                <a:latin typeface="Helvetica Neue"/>
                <a:ea typeface="Helvetica Neue"/>
                <a:cs typeface="Helvetica Neue"/>
                <a:sym typeface="Helvetica Neue"/>
              </a:defRPr>
            </a:lvl6pPr>
            <a:lvl7pPr indent="0" lvl="6" marL="0" marR="0" rtl="0" algn="ctr">
              <a:lnSpc>
                <a:spcPct val="100000"/>
              </a:lnSpc>
              <a:spcBef>
                <a:spcPts val="0"/>
              </a:spcBef>
              <a:spcAft>
                <a:spcPts val="0"/>
              </a:spcAft>
              <a:buClr>
                <a:srgbClr val="FDFEFE"/>
              </a:buClr>
              <a:buSzPts val="2400"/>
              <a:buFont typeface="Helvetica Neue"/>
              <a:buNone/>
              <a:defRPr b="0" i="0" sz="2400" u="none" cap="none" strike="noStrike">
                <a:solidFill>
                  <a:srgbClr val="FDFEFE"/>
                </a:solidFill>
                <a:latin typeface="Helvetica Neue"/>
                <a:ea typeface="Helvetica Neue"/>
                <a:cs typeface="Helvetica Neue"/>
                <a:sym typeface="Helvetica Neue"/>
              </a:defRPr>
            </a:lvl7pPr>
            <a:lvl8pPr indent="0" lvl="7" marL="0" marR="0" rtl="0" algn="ctr">
              <a:lnSpc>
                <a:spcPct val="100000"/>
              </a:lnSpc>
              <a:spcBef>
                <a:spcPts val="0"/>
              </a:spcBef>
              <a:spcAft>
                <a:spcPts val="0"/>
              </a:spcAft>
              <a:buClr>
                <a:srgbClr val="FDFEFE"/>
              </a:buClr>
              <a:buSzPts val="2400"/>
              <a:buFont typeface="Helvetica Neue"/>
              <a:buNone/>
              <a:defRPr b="0" i="0" sz="2400" u="none" cap="none" strike="noStrike">
                <a:solidFill>
                  <a:srgbClr val="FDFEFE"/>
                </a:solidFill>
                <a:latin typeface="Helvetica Neue"/>
                <a:ea typeface="Helvetica Neue"/>
                <a:cs typeface="Helvetica Neue"/>
                <a:sym typeface="Helvetica Neue"/>
              </a:defRPr>
            </a:lvl8pPr>
            <a:lvl9pPr indent="0" lvl="8" marL="0" marR="0" rtl="0" algn="ctr">
              <a:lnSpc>
                <a:spcPct val="100000"/>
              </a:lnSpc>
              <a:spcBef>
                <a:spcPts val="0"/>
              </a:spcBef>
              <a:spcAft>
                <a:spcPts val="0"/>
              </a:spcAft>
              <a:buClr>
                <a:srgbClr val="FDFEFE"/>
              </a:buClr>
              <a:buSzPts val="2400"/>
              <a:buFont typeface="Helvetica Neue"/>
              <a:buNone/>
              <a:defRPr b="0" i="0" sz="2400" u="none" cap="none" strike="noStrike">
                <a:solidFill>
                  <a:srgbClr val="FDFEFE"/>
                </a:solidFill>
                <a:latin typeface="Helvetica Neue"/>
                <a:ea typeface="Helvetica Neue"/>
                <a:cs typeface="Helvetica Neue"/>
                <a:sym typeface="Helvetica Neue"/>
              </a:defRPr>
            </a:lvl9pPr>
          </a:lstStyle>
          <a:p>
            <a:pPr indent="0" lvl="0" marL="0" rtl="0" algn="ctr">
              <a:spcBef>
                <a:spcPts val="0"/>
              </a:spcBef>
              <a:spcAft>
                <a:spcPts val="0"/>
              </a:spcAft>
              <a:buNone/>
            </a:pPr>
            <a:fld id="{00000000-1234-1234-1234-123412341234}" type="slidenum">
              <a:rPr lang="en-US"/>
              <a:t>‹#›</a:t>
            </a:fld>
            <a:endParaRPr sz="1400">
              <a:solidFill>
                <a:srgbClr val="000000"/>
              </a:solidFill>
              <a:latin typeface="Arial"/>
              <a:ea typeface="Arial"/>
              <a:cs typeface="Arial"/>
              <a:sym typeface="Arial"/>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_2 White" showMasterSp="0">
  <p:cSld name="Title_2 White">
    <p:bg>
      <p:bgPr>
        <a:solidFill>
          <a:srgbClr val="FDFEFE">
            <a:alpha val="89800"/>
          </a:srgbClr>
        </a:solidFill>
      </p:bgPr>
    </p:bg>
    <p:spTree>
      <p:nvGrpSpPr>
        <p:cNvPr id="68" name="Shape 68"/>
        <p:cNvGrpSpPr/>
        <p:nvPr/>
      </p:nvGrpSpPr>
      <p:grpSpPr>
        <a:xfrm>
          <a:off x="0" y="0"/>
          <a:ext cx="0" cy="0"/>
          <a:chOff x="0" y="0"/>
          <a:chExt cx="0" cy="0"/>
        </a:xfrm>
      </p:grpSpPr>
      <p:sp>
        <p:nvSpPr>
          <p:cNvPr id="69" name="Google Shape;69;p17"/>
          <p:cNvSpPr txBox="1"/>
          <p:nvPr>
            <p:ph idx="1" type="body"/>
          </p:nvPr>
        </p:nvSpPr>
        <p:spPr>
          <a:xfrm>
            <a:off x="8466" y="-16868"/>
            <a:ext cx="24367200" cy="1296600"/>
          </a:xfrm>
          <a:prstGeom prst="rect">
            <a:avLst/>
          </a:prstGeom>
          <a:noFill/>
          <a:ln>
            <a:noFill/>
          </a:ln>
        </p:spPr>
        <p:txBody>
          <a:bodyPr anchorCtr="0" anchor="t" bIns="50800" lIns="50800" spcFirstLastPara="1" rIns="50800" wrap="square" tIns="50800">
            <a:noAutofit/>
          </a:bodyPr>
          <a:lstStyle>
            <a:lvl1pPr indent="-228600" lvl="0" marL="457200" marR="0" rtl="0" algn="ctr">
              <a:lnSpc>
                <a:spcPct val="120000"/>
              </a:lnSpc>
              <a:spcBef>
                <a:spcPts val="0"/>
              </a:spcBef>
              <a:spcAft>
                <a:spcPts val="0"/>
              </a:spcAft>
              <a:buClr>
                <a:schemeClr val="accent2"/>
              </a:buClr>
              <a:buSzPts val="4200"/>
              <a:buFont typeface="Helvetica Neue"/>
              <a:buNone/>
              <a:defRPr b="0" i="0" sz="4200" u="none" cap="none" strike="noStrike">
                <a:solidFill>
                  <a:schemeClr val="accent2"/>
                </a:solidFill>
                <a:latin typeface="Helvetica Neue"/>
                <a:ea typeface="Helvetica Neue"/>
                <a:cs typeface="Helvetica Neue"/>
                <a:sym typeface="Helvetica Neue"/>
              </a:defRPr>
            </a:lvl1pPr>
            <a:lvl2pPr indent="-228600" lvl="1" marL="914400" marR="0" rtl="0" algn="ctr">
              <a:lnSpc>
                <a:spcPct val="120000"/>
              </a:lnSpc>
              <a:spcBef>
                <a:spcPts val="0"/>
              </a:spcBef>
              <a:spcAft>
                <a:spcPts val="0"/>
              </a:spcAft>
              <a:buClr>
                <a:schemeClr val="accent2"/>
              </a:buClr>
              <a:buSzPts val="4200"/>
              <a:buFont typeface="Helvetica Neue"/>
              <a:buNone/>
              <a:defRPr b="0" i="0" sz="4200" u="none" cap="none" strike="noStrike">
                <a:solidFill>
                  <a:schemeClr val="accent2"/>
                </a:solidFill>
                <a:latin typeface="Helvetica Neue"/>
                <a:ea typeface="Helvetica Neue"/>
                <a:cs typeface="Helvetica Neue"/>
                <a:sym typeface="Helvetica Neue"/>
              </a:defRPr>
            </a:lvl2pPr>
            <a:lvl3pPr indent="-228600" lvl="2" marL="1371600" marR="0" rtl="0" algn="ctr">
              <a:lnSpc>
                <a:spcPct val="120000"/>
              </a:lnSpc>
              <a:spcBef>
                <a:spcPts val="0"/>
              </a:spcBef>
              <a:spcAft>
                <a:spcPts val="0"/>
              </a:spcAft>
              <a:buClr>
                <a:schemeClr val="accent2"/>
              </a:buClr>
              <a:buSzPts val="4200"/>
              <a:buFont typeface="Helvetica Neue"/>
              <a:buNone/>
              <a:defRPr b="0" i="0" sz="4200" u="none" cap="none" strike="noStrike">
                <a:solidFill>
                  <a:schemeClr val="accent2"/>
                </a:solidFill>
                <a:latin typeface="Helvetica Neue"/>
                <a:ea typeface="Helvetica Neue"/>
                <a:cs typeface="Helvetica Neue"/>
                <a:sym typeface="Helvetica Neue"/>
              </a:defRPr>
            </a:lvl3pPr>
            <a:lvl4pPr indent="-228600" lvl="3" marL="1828800" marR="0" rtl="0" algn="ctr">
              <a:lnSpc>
                <a:spcPct val="120000"/>
              </a:lnSpc>
              <a:spcBef>
                <a:spcPts val="0"/>
              </a:spcBef>
              <a:spcAft>
                <a:spcPts val="0"/>
              </a:spcAft>
              <a:buClr>
                <a:schemeClr val="accent2"/>
              </a:buClr>
              <a:buSzPts val="4200"/>
              <a:buFont typeface="Helvetica Neue"/>
              <a:buNone/>
              <a:defRPr b="0" i="0" sz="4200" u="none" cap="none" strike="noStrike">
                <a:solidFill>
                  <a:schemeClr val="accent2"/>
                </a:solidFill>
                <a:latin typeface="Helvetica Neue"/>
                <a:ea typeface="Helvetica Neue"/>
                <a:cs typeface="Helvetica Neue"/>
                <a:sym typeface="Helvetica Neue"/>
              </a:defRPr>
            </a:lvl4pPr>
            <a:lvl5pPr indent="-228600" lvl="4" marL="2286000" marR="0" rtl="0" algn="ctr">
              <a:lnSpc>
                <a:spcPct val="120000"/>
              </a:lnSpc>
              <a:spcBef>
                <a:spcPts val="0"/>
              </a:spcBef>
              <a:spcAft>
                <a:spcPts val="0"/>
              </a:spcAft>
              <a:buClr>
                <a:schemeClr val="accent2"/>
              </a:buClr>
              <a:buSzPts val="4200"/>
              <a:buFont typeface="Helvetica Neue"/>
              <a:buNone/>
              <a:defRPr b="0" i="0" sz="4200" u="none" cap="none" strike="noStrike">
                <a:solidFill>
                  <a:schemeClr val="accent2"/>
                </a:solidFill>
                <a:latin typeface="Helvetica Neue"/>
                <a:ea typeface="Helvetica Neue"/>
                <a:cs typeface="Helvetica Neue"/>
                <a:sym typeface="Helvetica Neue"/>
              </a:defRPr>
            </a:lvl5pPr>
            <a:lvl6pPr indent="-228600" lvl="5" marL="2743200" marR="0" rtl="0" algn="ctr">
              <a:lnSpc>
                <a:spcPct val="120000"/>
              </a:lnSpc>
              <a:spcBef>
                <a:spcPts val="0"/>
              </a:spcBef>
              <a:spcAft>
                <a:spcPts val="0"/>
              </a:spcAft>
              <a:buClr>
                <a:schemeClr val="accent2"/>
              </a:buClr>
              <a:buSzPts val="4200"/>
              <a:buFont typeface="Helvetica Neue"/>
              <a:buNone/>
              <a:defRPr b="0" i="0" sz="4200" u="none" cap="none" strike="noStrike">
                <a:solidFill>
                  <a:schemeClr val="accent2"/>
                </a:solidFill>
                <a:latin typeface="Helvetica Neue"/>
                <a:ea typeface="Helvetica Neue"/>
                <a:cs typeface="Helvetica Neue"/>
                <a:sym typeface="Helvetica Neue"/>
              </a:defRPr>
            </a:lvl6pPr>
            <a:lvl7pPr indent="-228600" lvl="6" marL="3200400" marR="0" rtl="0" algn="ctr">
              <a:lnSpc>
                <a:spcPct val="120000"/>
              </a:lnSpc>
              <a:spcBef>
                <a:spcPts val="0"/>
              </a:spcBef>
              <a:spcAft>
                <a:spcPts val="0"/>
              </a:spcAft>
              <a:buClr>
                <a:schemeClr val="accent2"/>
              </a:buClr>
              <a:buSzPts val="4200"/>
              <a:buFont typeface="Helvetica Neue"/>
              <a:buNone/>
              <a:defRPr b="0" i="0" sz="4200" u="none" cap="none" strike="noStrike">
                <a:solidFill>
                  <a:schemeClr val="accent2"/>
                </a:solidFill>
                <a:latin typeface="Helvetica Neue"/>
                <a:ea typeface="Helvetica Neue"/>
                <a:cs typeface="Helvetica Neue"/>
                <a:sym typeface="Helvetica Neue"/>
              </a:defRPr>
            </a:lvl7pPr>
            <a:lvl8pPr indent="-228600" lvl="7" marL="3657600" marR="0" rtl="0" algn="ctr">
              <a:lnSpc>
                <a:spcPct val="120000"/>
              </a:lnSpc>
              <a:spcBef>
                <a:spcPts val="0"/>
              </a:spcBef>
              <a:spcAft>
                <a:spcPts val="0"/>
              </a:spcAft>
              <a:buClr>
                <a:schemeClr val="accent2"/>
              </a:buClr>
              <a:buSzPts val="4200"/>
              <a:buFont typeface="Helvetica Neue"/>
              <a:buNone/>
              <a:defRPr b="0" i="0" sz="4200" u="none" cap="none" strike="noStrike">
                <a:solidFill>
                  <a:schemeClr val="accent2"/>
                </a:solidFill>
                <a:latin typeface="Helvetica Neue"/>
                <a:ea typeface="Helvetica Neue"/>
                <a:cs typeface="Helvetica Neue"/>
                <a:sym typeface="Helvetica Neue"/>
              </a:defRPr>
            </a:lvl8pPr>
            <a:lvl9pPr indent="-228600" lvl="8" marL="4114800" marR="0" rtl="0" algn="ctr">
              <a:lnSpc>
                <a:spcPct val="120000"/>
              </a:lnSpc>
              <a:spcBef>
                <a:spcPts val="0"/>
              </a:spcBef>
              <a:spcAft>
                <a:spcPts val="0"/>
              </a:spcAft>
              <a:buClr>
                <a:schemeClr val="accent2"/>
              </a:buClr>
              <a:buSzPts val="4200"/>
              <a:buFont typeface="Helvetica Neue"/>
              <a:buNone/>
              <a:defRPr b="0" i="0" sz="4200" u="none" cap="none" strike="noStrike">
                <a:solidFill>
                  <a:schemeClr val="accent2"/>
                </a:solidFill>
                <a:latin typeface="Helvetica Neue"/>
                <a:ea typeface="Helvetica Neue"/>
                <a:cs typeface="Helvetica Neue"/>
                <a:sym typeface="Helvetica Neue"/>
              </a:defRPr>
            </a:lvl9pPr>
          </a:lstStyle>
          <a:p/>
        </p:txBody>
      </p:sp>
      <p:pic>
        <p:nvPicPr>
          <p:cNvPr descr="Image" id="70" name="Google Shape;70;p17"/>
          <p:cNvPicPr preferRelativeResize="0"/>
          <p:nvPr/>
        </p:nvPicPr>
        <p:blipFill rotWithShape="1">
          <a:blip r:embed="rId2">
            <a:alphaModFix/>
          </a:blip>
          <a:srcRect b="0" l="0" r="0" t="0"/>
          <a:stretch/>
        </p:blipFill>
        <p:spPr>
          <a:xfrm>
            <a:off x="0" y="-30683"/>
            <a:ext cx="24483768" cy="1296575"/>
          </a:xfrm>
          <a:prstGeom prst="rect">
            <a:avLst/>
          </a:prstGeom>
          <a:noFill/>
          <a:ln>
            <a:noFill/>
          </a:ln>
        </p:spPr>
      </p:pic>
      <p:sp>
        <p:nvSpPr>
          <p:cNvPr id="71" name="Google Shape;71;p17"/>
          <p:cNvSpPr txBox="1"/>
          <p:nvPr>
            <p:ph type="title"/>
          </p:nvPr>
        </p:nvSpPr>
        <p:spPr>
          <a:xfrm>
            <a:off x="1219200" y="6111875"/>
            <a:ext cx="21945600" cy="2286000"/>
          </a:xfrm>
          <a:prstGeom prst="rect">
            <a:avLst/>
          </a:prstGeom>
          <a:noFill/>
          <a:ln>
            <a:noFill/>
          </a:ln>
        </p:spPr>
        <p:txBody>
          <a:bodyPr anchorCtr="0" anchor="t" bIns="45700" lIns="45700" spcFirstLastPara="1" rIns="45700" wrap="square" tIns="45700">
            <a:noAutofit/>
          </a:bodyPr>
          <a:lstStyle>
            <a:lvl1pPr lvl="0" marR="0" rtl="0" algn="ctr">
              <a:lnSpc>
                <a:spcPct val="80000"/>
              </a:lnSpc>
              <a:spcBef>
                <a:spcPts val="0"/>
              </a:spcBef>
              <a:spcAft>
                <a:spcPts val="0"/>
              </a:spcAft>
              <a:buClr>
                <a:srgbClr val="000000"/>
              </a:buClr>
              <a:buSzPts val="8500"/>
              <a:buFont typeface="Arial"/>
              <a:buNone/>
              <a:defRPr b="0" i="0" sz="8500" u="none" cap="none" strike="noStrike">
                <a:solidFill>
                  <a:srgbClr val="000000"/>
                </a:solidFill>
                <a:latin typeface="Arial"/>
                <a:ea typeface="Arial"/>
                <a:cs typeface="Arial"/>
                <a:sym typeface="Arial"/>
              </a:defRPr>
            </a:lvl1pPr>
            <a:lvl2pPr lvl="1" marR="0" rtl="0" algn="ctr">
              <a:lnSpc>
                <a:spcPct val="100000"/>
              </a:lnSpc>
              <a:spcBef>
                <a:spcPts val="0"/>
              </a:spcBef>
              <a:spcAft>
                <a:spcPts val="0"/>
              </a:spcAft>
              <a:buClr>
                <a:srgbClr val="FDFEFE"/>
              </a:buClr>
              <a:buSzPts val="8500"/>
              <a:buFont typeface="Arial"/>
              <a:buNone/>
              <a:defRPr b="0" i="0" sz="8500" u="none" cap="none" strike="noStrike">
                <a:solidFill>
                  <a:srgbClr val="FDFEFE"/>
                </a:solidFill>
                <a:latin typeface="Arial"/>
                <a:ea typeface="Arial"/>
                <a:cs typeface="Arial"/>
                <a:sym typeface="Arial"/>
              </a:defRPr>
            </a:lvl2pPr>
            <a:lvl3pPr lvl="2" marR="0" rtl="0" algn="ctr">
              <a:lnSpc>
                <a:spcPct val="100000"/>
              </a:lnSpc>
              <a:spcBef>
                <a:spcPts val="0"/>
              </a:spcBef>
              <a:spcAft>
                <a:spcPts val="0"/>
              </a:spcAft>
              <a:buClr>
                <a:srgbClr val="FDFEFE"/>
              </a:buClr>
              <a:buSzPts val="8500"/>
              <a:buFont typeface="Arial"/>
              <a:buNone/>
              <a:defRPr b="0" i="0" sz="8500" u="none" cap="none" strike="noStrike">
                <a:solidFill>
                  <a:srgbClr val="FDFEFE"/>
                </a:solidFill>
                <a:latin typeface="Arial"/>
                <a:ea typeface="Arial"/>
                <a:cs typeface="Arial"/>
                <a:sym typeface="Arial"/>
              </a:defRPr>
            </a:lvl3pPr>
            <a:lvl4pPr lvl="3" marR="0" rtl="0" algn="ctr">
              <a:lnSpc>
                <a:spcPct val="100000"/>
              </a:lnSpc>
              <a:spcBef>
                <a:spcPts val="0"/>
              </a:spcBef>
              <a:spcAft>
                <a:spcPts val="0"/>
              </a:spcAft>
              <a:buClr>
                <a:srgbClr val="FDFEFE"/>
              </a:buClr>
              <a:buSzPts val="8500"/>
              <a:buFont typeface="Arial"/>
              <a:buNone/>
              <a:defRPr b="0" i="0" sz="8500" u="none" cap="none" strike="noStrike">
                <a:solidFill>
                  <a:srgbClr val="FDFEFE"/>
                </a:solidFill>
                <a:latin typeface="Arial"/>
                <a:ea typeface="Arial"/>
                <a:cs typeface="Arial"/>
                <a:sym typeface="Arial"/>
              </a:defRPr>
            </a:lvl4pPr>
            <a:lvl5pPr lvl="4" marR="0" rtl="0" algn="ctr">
              <a:lnSpc>
                <a:spcPct val="100000"/>
              </a:lnSpc>
              <a:spcBef>
                <a:spcPts val="0"/>
              </a:spcBef>
              <a:spcAft>
                <a:spcPts val="0"/>
              </a:spcAft>
              <a:buClr>
                <a:srgbClr val="FDFEFE"/>
              </a:buClr>
              <a:buSzPts val="8500"/>
              <a:buFont typeface="Arial"/>
              <a:buNone/>
              <a:defRPr b="0" i="0" sz="8500" u="none" cap="none" strike="noStrike">
                <a:solidFill>
                  <a:srgbClr val="FDFEFE"/>
                </a:solidFill>
                <a:latin typeface="Arial"/>
                <a:ea typeface="Arial"/>
                <a:cs typeface="Arial"/>
                <a:sym typeface="Arial"/>
              </a:defRPr>
            </a:lvl5pPr>
            <a:lvl6pPr lvl="5" marR="0" rtl="0" algn="ctr">
              <a:lnSpc>
                <a:spcPct val="100000"/>
              </a:lnSpc>
              <a:spcBef>
                <a:spcPts val="0"/>
              </a:spcBef>
              <a:spcAft>
                <a:spcPts val="0"/>
              </a:spcAft>
              <a:buClr>
                <a:srgbClr val="FDFEFE"/>
              </a:buClr>
              <a:buSzPts val="8500"/>
              <a:buFont typeface="Arial"/>
              <a:buNone/>
              <a:defRPr b="0" i="0" sz="8500" u="none" cap="none" strike="noStrike">
                <a:solidFill>
                  <a:srgbClr val="FDFEFE"/>
                </a:solidFill>
                <a:latin typeface="Arial"/>
                <a:ea typeface="Arial"/>
                <a:cs typeface="Arial"/>
                <a:sym typeface="Arial"/>
              </a:defRPr>
            </a:lvl6pPr>
            <a:lvl7pPr lvl="6" marR="0" rtl="0" algn="ctr">
              <a:lnSpc>
                <a:spcPct val="100000"/>
              </a:lnSpc>
              <a:spcBef>
                <a:spcPts val="0"/>
              </a:spcBef>
              <a:spcAft>
                <a:spcPts val="0"/>
              </a:spcAft>
              <a:buClr>
                <a:srgbClr val="FDFEFE"/>
              </a:buClr>
              <a:buSzPts val="8500"/>
              <a:buFont typeface="Arial"/>
              <a:buNone/>
              <a:defRPr b="0" i="0" sz="8500" u="none" cap="none" strike="noStrike">
                <a:solidFill>
                  <a:srgbClr val="FDFEFE"/>
                </a:solidFill>
                <a:latin typeface="Arial"/>
                <a:ea typeface="Arial"/>
                <a:cs typeface="Arial"/>
                <a:sym typeface="Arial"/>
              </a:defRPr>
            </a:lvl7pPr>
            <a:lvl8pPr lvl="7" marR="0" rtl="0" algn="ctr">
              <a:lnSpc>
                <a:spcPct val="100000"/>
              </a:lnSpc>
              <a:spcBef>
                <a:spcPts val="0"/>
              </a:spcBef>
              <a:spcAft>
                <a:spcPts val="0"/>
              </a:spcAft>
              <a:buClr>
                <a:srgbClr val="FDFEFE"/>
              </a:buClr>
              <a:buSzPts val="8500"/>
              <a:buFont typeface="Arial"/>
              <a:buNone/>
              <a:defRPr b="0" i="0" sz="8500" u="none" cap="none" strike="noStrike">
                <a:solidFill>
                  <a:srgbClr val="FDFEFE"/>
                </a:solidFill>
                <a:latin typeface="Arial"/>
                <a:ea typeface="Arial"/>
                <a:cs typeface="Arial"/>
                <a:sym typeface="Arial"/>
              </a:defRPr>
            </a:lvl8pPr>
            <a:lvl9pPr lvl="8" marR="0" rtl="0" algn="ctr">
              <a:lnSpc>
                <a:spcPct val="100000"/>
              </a:lnSpc>
              <a:spcBef>
                <a:spcPts val="0"/>
              </a:spcBef>
              <a:spcAft>
                <a:spcPts val="0"/>
              </a:spcAft>
              <a:buClr>
                <a:srgbClr val="FDFEFE"/>
              </a:buClr>
              <a:buSzPts val="8500"/>
              <a:buFont typeface="Arial"/>
              <a:buNone/>
              <a:defRPr b="0" i="0" sz="8500" u="none" cap="none" strike="noStrike">
                <a:solidFill>
                  <a:srgbClr val="FDFEFE"/>
                </a:solidFill>
                <a:latin typeface="Arial"/>
                <a:ea typeface="Arial"/>
                <a:cs typeface="Arial"/>
                <a:sym typeface="Arial"/>
              </a:defRPr>
            </a:lvl9pPr>
          </a:lstStyle>
          <a:p/>
        </p:txBody>
      </p:sp>
      <p:sp>
        <p:nvSpPr>
          <p:cNvPr id="72" name="Google Shape;72;p17"/>
          <p:cNvSpPr txBox="1"/>
          <p:nvPr>
            <p:ph idx="12" type="sldNum"/>
          </p:nvPr>
        </p:nvSpPr>
        <p:spPr>
          <a:xfrm>
            <a:off x="23466772" y="13009562"/>
            <a:ext cx="494700" cy="511200"/>
          </a:xfrm>
          <a:prstGeom prst="rect">
            <a:avLst/>
          </a:prstGeom>
          <a:noFill/>
          <a:ln>
            <a:noFill/>
          </a:ln>
        </p:spPr>
        <p:txBody>
          <a:bodyPr anchorCtr="0" anchor="t" bIns="71425" lIns="71425" spcFirstLastPara="1" rIns="71425" wrap="square" tIns="71425">
            <a:noAutofit/>
          </a:bodyPr>
          <a:lstStyle>
            <a:lvl1pPr indent="0" lvl="0" marL="0" marR="0" rtl="0" algn="ctr">
              <a:lnSpc>
                <a:spcPct val="100000"/>
              </a:lnSpc>
              <a:spcBef>
                <a:spcPts val="0"/>
              </a:spcBef>
              <a:spcAft>
                <a:spcPts val="0"/>
              </a:spcAft>
              <a:buClr>
                <a:srgbClr val="FDFEFE"/>
              </a:buClr>
              <a:buSzPts val="2400"/>
              <a:buFont typeface="Helvetica Neue"/>
              <a:buNone/>
              <a:defRPr b="0" i="0" sz="2400" u="none" cap="none" strike="noStrike">
                <a:solidFill>
                  <a:srgbClr val="FDFEFE"/>
                </a:solidFill>
                <a:latin typeface="Helvetica Neue"/>
                <a:ea typeface="Helvetica Neue"/>
                <a:cs typeface="Helvetica Neue"/>
                <a:sym typeface="Helvetica Neue"/>
              </a:defRPr>
            </a:lvl1pPr>
            <a:lvl2pPr indent="0" lvl="1" marL="0" marR="0" rtl="0" algn="ctr">
              <a:lnSpc>
                <a:spcPct val="100000"/>
              </a:lnSpc>
              <a:spcBef>
                <a:spcPts val="0"/>
              </a:spcBef>
              <a:spcAft>
                <a:spcPts val="0"/>
              </a:spcAft>
              <a:buClr>
                <a:srgbClr val="FDFEFE"/>
              </a:buClr>
              <a:buSzPts val="2400"/>
              <a:buFont typeface="Helvetica Neue"/>
              <a:buNone/>
              <a:defRPr b="0" i="0" sz="2400" u="none" cap="none" strike="noStrike">
                <a:solidFill>
                  <a:srgbClr val="FDFEFE"/>
                </a:solidFill>
                <a:latin typeface="Helvetica Neue"/>
                <a:ea typeface="Helvetica Neue"/>
                <a:cs typeface="Helvetica Neue"/>
                <a:sym typeface="Helvetica Neue"/>
              </a:defRPr>
            </a:lvl2pPr>
            <a:lvl3pPr indent="0" lvl="2" marL="0" marR="0" rtl="0" algn="ctr">
              <a:lnSpc>
                <a:spcPct val="100000"/>
              </a:lnSpc>
              <a:spcBef>
                <a:spcPts val="0"/>
              </a:spcBef>
              <a:spcAft>
                <a:spcPts val="0"/>
              </a:spcAft>
              <a:buClr>
                <a:srgbClr val="FDFEFE"/>
              </a:buClr>
              <a:buSzPts val="2400"/>
              <a:buFont typeface="Helvetica Neue"/>
              <a:buNone/>
              <a:defRPr b="0" i="0" sz="2400" u="none" cap="none" strike="noStrike">
                <a:solidFill>
                  <a:srgbClr val="FDFEFE"/>
                </a:solidFill>
                <a:latin typeface="Helvetica Neue"/>
                <a:ea typeface="Helvetica Neue"/>
                <a:cs typeface="Helvetica Neue"/>
                <a:sym typeface="Helvetica Neue"/>
              </a:defRPr>
            </a:lvl3pPr>
            <a:lvl4pPr indent="0" lvl="3" marL="0" marR="0" rtl="0" algn="ctr">
              <a:lnSpc>
                <a:spcPct val="100000"/>
              </a:lnSpc>
              <a:spcBef>
                <a:spcPts val="0"/>
              </a:spcBef>
              <a:spcAft>
                <a:spcPts val="0"/>
              </a:spcAft>
              <a:buClr>
                <a:srgbClr val="FDFEFE"/>
              </a:buClr>
              <a:buSzPts val="2400"/>
              <a:buFont typeface="Helvetica Neue"/>
              <a:buNone/>
              <a:defRPr b="0" i="0" sz="2400" u="none" cap="none" strike="noStrike">
                <a:solidFill>
                  <a:srgbClr val="FDFEFE"/>
                </a:solidFill>
                <a:latin typeface="Helvetica Neue"/>
                <a:ea typeface="Helvetica Neue"/>
                <a:cs typeface="Helvetica Neue"/>
                <a:sym typeface="Helvetica Neue"/>
              </a:defRPr>
            </a:lvl4pPr>
            <a:lvl5pPr indent="0" lvl="4" marL="0" marR="0" rtl="0" algn="ctr">
              <a:lnSpc>
                <a:spcPct val="100000"/>
              </a:lnSpc>
              <a:spcBef>
                <a:spcPts val="0"/>
              </a:spcBef>
              <a:spcAft>
                <a:spcPts val="0"/>
              </a:spcAft>
              <a:buClr>
                <a:srgbClr val="FDFEFE"/>
              </a:buClr>
              <a:buSzPts val="2400"/>
              <a:buFont typeface="Helvetica Neue"/>
              <a:buNone/>
              <a:defRPr b="0" i="0" sz="2400" u="none" cap="none" strike="noStrike">
                <a:solidFill>
                  <a:srgbClr val="FDFEFE"/>
                </a:solidFill>
                <a:latin typeface="Helvetica Neue"/>
                <a:ea typeface="Helvetica Neue"/>
                <a:cs typeface="Helvetica Neue"/>
                <a:sym typeface="Helvetica Neue"/>
              </a:defRPr>
            </a:lvl5pPr>
            <a:lvl6pPr indent="0" lvl="5" marL="0" marR="0" rtl="0" algn="ctr">
              <a:lnSpc>
                <a:spcPct val="100000"/>
              </a:lnSpc>
              <a:spcBef>
                <a:spcPts val="0"/>
              </a:spcBef>
              <a:spcAft>
                <a:spcPts val="0"/>
              </a:spcAft>
              <a:buClr>
                <a:srgbClr val="FDFEFE"/>
              </a:buClr>
              <a:buSzPts val="2400"/>
              <a:buFont typeface="Helvetica Neue"/>
              <a:buNone/>
              <a:defRPr b="0" i="0" sz="2400" u="none" cap="none" strike="noStrike">
                <a:solidFill>
                  <a:srgbClr val="FDFEFE"/>
                </a:solidFill>
                <a:latin typeface="Helvetica Neue"/>
                <a:ea typeface="Helvetica Neue"/>
                <a:cs typeface="Helvetica Neue"/>
                <a:sym typeface="Helvetica Neue"/>
              </a:defRPr>
            </a:lvl6pPr>
            <a:lvl7pPr indent="0" lvl="6" marL="0" marR="0" rtl="0" algn="ctr">
              <a:lnSpc>
                <a:spcPct val="100000"/>
              </a:lnSpc>
              <a:spcBef>
                <a:spcPts val="0"/>
              </a:spcBef>
              <a:spcAft>
                <a:spcPts val="0"/>
              </a:spcAft>
              <a:buClr>
                <a:srgbClr val="FDFEFE"/>
              </a:buClr>
              <a:buSzPts val="2400"/>
              <a:buFont typeface="Helvetica Neue"/>
              <a:buNone/>
              <a:defRPr b="0" i="0" sz="2400" u="none" cap="none" strike="noStrike">
                <a:solidFill>
                  <a:srgbClr val="FDFEFE"/>
                </a:solidFill>
                <a:latin typeface="Helvetica Neue"/>
                <a:ea typeface="Helvetica Neue"/>
                <a:cs typeface="Helvetica Neue"/>
                <a:sym typeface="Helvetica Neue"/>
              </a:defRPr>
            </a:lvl7pPr>
            <a:lvl8pPr indent="0" lvl="7" marL="0" marR="0" rtl="0" algn="ctr">
              <a:lnSpc>
                <a:spcPct val="100000"/>
              </a:lnSpc>
              <a:spcBef>
                <a:spcPts val="0"/>
              </a:spcBef>
              <a:spcAft>
                <a:spcPts val="0"/>
              </a:spcAft>
              <a:buClr>
                <a:srgbClr val="FDFEFE"/>
              </a:buClr>
              <a:buSzPts val="2400"/>
              <a:buFont typeface="Helvetica Neue"/>
              <a:buNone/>
              <a:defRPr b="0" i="0" sz="2400" u="none" cap="none" strike="noStrike">
                <a:solidFill>
                  <a:srgbClr val="FDFEFE"/>
                </a:solidFill>
                <a:latin typeface="Helvetica Neue"/>
                <a:ea typeface="Helvetica Neue"/>
                <a:cs typeface="Helvetica Neue"/>
                <a:sym typeface="Helvetica Neue"/>
              </a:defRPr>
            </a:lvl8pPr>
            <a:lvl9pPr indent="0" lvl="8" marL="0" marR="0" rtl="0" algn="ctr">
              <a:lnSpc>
                <a:spcPct val="100000"/>
              </a:lnSpc>
              <a:spcBef>
                <a:spcPts val="0"/>
              </a:spcBef>
              <a:spcAft>
                <a:spcPts val="0"/>
              </a:spcAft>
              <a:buClr>
                <a:srgbClr val="FDFEFE"/>
              </a:buClr>
              <a:buSzPts val="2400"/>
              <a:buFont typeface="Helvetica Neue"/>
              <a:buNone/>
              <a:defRPr b="0" i="0" sz="2400" u="none" cap="none" strike="noStrike">
                <a:solidFill>
                  <a:srgbClr val="FDFEFE"/>
                </a:solidFill>
                <a:latin typeface="Helvetica Neue"/>
                <a:ea typeface="Helvetica Neue"/>
                <a:cs typeface="Helvetica Neue"/>
                <a:sym typeface="Helvetica Neue"/>
              </a:defRPr>
            </a:lvl9pPr>
          </a:lstStyle>
          <a:p>
            <a:pPr indent="0" lvl="0" marL="0" rtl="0" algn="ctr">
              <a:spcBef>
                <a:spcPts val="0"/>
              </a:spcBef>
              <a:spcAft>
                <a:spcPts val="0"/>
              </a:spcAft>
              <a:buNone/>
            </a:pPr>
            <a:fld id="{00000000-1234-1234-1234-123412341234}" type="slidenum">
              <a:rPr lang="en-US"/>
              <a:t>‹#›</a:t>
            </a:fld>
            <a:endParaRPr sz="1400">
              <a:solidFill>
                <a:srgbClr val="000000"/>
              </a:solidFill>
              <a:latin typeface="Arial"/>
              <a:ea typeface="Arial"/>
              <a:cs typeface="Arial"/>
              <a:sym typeface="Arial"/>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_black" showMasterSp="0">
  <p:cSld name="Blank_black">
    <p:bg>
      <p:bgPr>
        <a:noFill/>
      </p:bgPr>
    </p:bg>
    <p:spTree>
      <p:nvGrpSpPr>
        <p:cNvPr id="73" name="Shape 73"/>
        <p:cNvGrpSpPr/>
        <p:nvPr/>
      </p:nvGrpSpPr>
      <p:grpSpPr>
        <a:xfrm>
          <a:off x="0" y="0"/>
          <a:ext cx="0" cy="0"/>
          <a:chOff x="0" y="0"/>
          <a:chExt cx="0" cy="0"/>
        </a:xfrm>
      </p:grpSpPr>
      <p:sp>
        <p:nvSpPr>
          <p:cNvPr id="74" name="Google Shape;74;p18"/>
          <p:cNvSpPr txBox="1"/>
          <p:nvPr>
            <p:ph idx="12" type="sldNum"/>
          </p:nvPr>
        </p:nvSpPr>
        <p:spPr>
          <a:xfrm>
            <a:off x="22481313" y="13115925"/>
            <a:ext cx="751200" cy="822900"/>
          </a:xfrm>
          <a:prstGeom prst="rect">
            <a:avLst/>
          </a:prstGeom>
          <a:noFill/>
          <a:ln>
            <a:noFill/>
          </a:ln>
        </p:spPr>
        <p:txBody>
          <a:bodyPr anchorCtr="0" anchor="t" bIns="68575" lIns="68575" spcFirstLastPara="1" rIns="68575" wrap="square" tIns="68575">
            <a:noAutofit/>
          </a:bodyPr>
          <a:lstStyle>
            <a:lvl1pPr indent="0" lvl="0" marL="0" marR="0" rtl="0" algn="l">
              <a:lnSpc>
                <a:spcPct val="120000"/>
              </a:lnSpc>
              <a:spcBef>
                <a:spcPts val="0"/>
              </a:spcBef>
              <a:spcAft>
                <a:spcPts val="0"/>
              </a:spcAft>
              <a:buClr>
                <a:srgbClr val="006CC4"/>
              </a:buClr>
              <a:buSzPts val="4500"/>
              <a:buFont typeface="Helvetica Neue"/>
              <a:buNone/>
              <a:defRPr b="0" i="0" sz="4500" u="none" cap="none" strike="noStrike">
                <a:solidFill>
                  <a:srgbClr val="006CC4"/>
                </a:solidFill>
                <a:latin typeface="Helvetica Neue"/>
                <a:ea typeface="Helvetica Neue"/>
                <a:cs typeface="Helvetica Neue"/>
                <a:sym typeface="Helvetica Neue"/>
              </a:defRPr>
            </a:lvl1pPr>
            <a:lvl2pPr indent="0" lvl="1" marL="0" marR="0" rtl="0" algn="l">
              <a:lnSpc>
                <a:spcPct val="120000"/>
              </a:lnSpc>
              <a:spcBef>
                <a:spcPts val="0"/>
              </a:spcBef>
              <a:spcAft>
                <a:spcPts val="0"/>
              </a:spcAft>
              <a:buClr>
                <a:srgbClr val="006CC4"/>
              </a:buClr>
              <a:buSzPts val="4500"/>
              <a:buFont typeface="Helvetica Neue"/>
              <a:buNone/>
              <a:defRPr b="0" i="0" sz="4500" u="none" cap="none" strike="noStrike">
                <a:solidFill>
                  <a:srgbClr val="006CC4"/>
                </a:solidFill>
                <a:latin typeface="Helvetica Neue"/>
                <a:ea typeface="Helvetica Neue"/>
                <a:cs typeface="Helvetica Neue"/>
                <a:sym typeface="Helvetica Neue"/>
              </a:defRPr>
            </a:lvl2pPr>
            <a:lvl3pPr indent="0" lvl="2" marL="0" marR="0" rtl="0" algn="l">
              <a:lnSpc>
                <a:spcPct val="120000"/>
              </a:lnSpc>
              <a:spcBef>
                <a:spcPts val="0"/>
              </a:spcBef>
              <a:spcAft>
                <a:spcPts val="0"/>
              </a:spcAft>
              <a:buClr>
                <a:srgbClr val="006CC4"/>
              </a:buClr>
              <a:buSzPts val="4500"/>
              <a:buFont typeface="Helvetica Neue"/>
              <a:buNone/>
              <a:defRPr b="0" i="0" sz="4500" u="none" cap="none" strike="noStrike">
                <a:solidFill>
                  <a:srgbClr val="006CC4"/>
                </a:solidFill>
                <a:latin typeface="Helvetica Neue"/>
                <a:ea typeface="Helvetica Neue"/>
                <a:cs typeface="Helvetica Neue"/>
                <a:sym typeface="Helvetica Neue"/>
              </a:defRPr>
            </a:lvl3pPr>
            <a:lvl4pPr indent="0" lvl="3" marL="0" marR="0" rtl="0" algn="l">
              <a:lnSpc>
                <a:spcPct val="120000"/>
              </a:lnSpc>
              <a:spcBef>
                <a:spcPts val="0"/>
              </a:spcBef>
              <a:spcAft>
                <a:spcPts val="0"/>
              </a:spcAft>
              <a:buClr>
                <a:srgbClr val="006CC4"/>
              </a:buClr>
              <a:buSzPts val="4500"/>
              <a:buFont typeface="Helvetica Neue"/>
              <a:buNone/>
              <a:defRPr b="0" i="0" sz="4500" u="none" cap="none" strike="noStrike">
                <a:solidFill>
                  <a:srgbClr val="006CC4"/>
                </a:solidFill>
                <a:latin typeface="Helvetica Neue"/>
                <a:ea typeface="Helvetica Neue"/>
                <a:cs typeface="Helvetica Neue"/>
                <a:sym typeface="Helvetica Neue"/>
              </a:defRPr>
            </a:lvl4pPr>
            <a:lvl5pPr indent="0" lvl="4" marL="0" marR="0" rtl="0" algn="l">
              <a:lnSpc>
                <a:spcPct val="120000"/>
              </a:lnSpc>
              <a:spcBef>
                <a:spcPts val="0"/>
              </a:spcBef>
              <a:spcAft>
                <a:spcPts val="0"/>
              </a:spcAft>
              <a:buClr>
                <a:srgbClr val="006CC4"/>
              </a:buClr>
              <a:buSzPts val="4500"/>
              <a:buFont typeface="Helvetica Neue"/>
              <a:buNone/>
              <a:defRPr b="0" i="0" sz="4500" u="none" cap="none" strike="noStrike">
                <a:solidFill>
                  <a:srgbClr val="006CC4"/>
                </a:solidFill>
                <a:latin typeface="Helvetica Neue"/>
                <a:ea typeface="Helvetica Neue"/>
                <a:cs typeface="Helvetica Neue"/>
                <a:sym typeface="Helvetica Neue"/>
              </a:defRPr>
            </a:lvl5pPr>
            <a:lvl6pPr indent="0" lvl="5" marL="0" marR="0" rtl="0" algn="l">
              <a:lnSpc>
                <a:spcPct val="120000"/>
              </a:lnSpc>
              <a:spcBef>
                <a:spcPts val="0"/>
              </a:spcBef>
              <a:spcAft>
                <a:spcPts val="0"/>
              </a:spcAft>
              <a:buClr>
                <a:srgbClr val="006CC4"/>
              </a:buClr>
              <a:buSzPts val="4500"/>
              <a:buFont typeface="Helvetica Neue"/>
              <a:buNone/>
              <a:defRPr b="0" i="0" sz="4500" u="none" cap="none" strike="noStrike">
                <a:solidFill>
                  <a:srgbClr val="006CC4"/>
                </a:solidFill>
                <a:latin typeface="Helvetica Neue"/>
                <a:ea typeface="Helvetica Neue"/>
                <a:cs typeface="Helvetica Neue"/>
                <a:sym typeface="Helvetica Neue"/>
              </a:defRPr>
            </a:lvl6pPr>
            <a:lvl7pPr indent="0" lvl="6" marL="0" marR="0" rtl="0" algn="l">
              <a:lnSpc>
                <a:spcPct val="120000"/>
              </a:lnSpc>
              <a:spcBef>
                <a:spcPts val="0"/>
              </a:spcBef>
              <a:spcAft>
                <a:spcPts val="0"/>
              </a:spcAft>
              <a:buClr>
                <a:srgbClr val="006CC4"/>
              </a:buClr>
              <a:buSzPts val="4500"/>
              <a:buFont typeface="Helvetica Neue"/>
              <a:buNone/>
              <a:defRPr b="0" i="0" sz="4500" u="none" cap="none" strike="noStrike">
                <a:solidFill>
                  <a:srgbClr val="006CC4"/>
                </a:solidFill>
                <a:latin typeface="Helvetica Neue"/>
                <a:ea typeface="Helvetica Neue"/>
                <a:cs typeface="Helvetica Neue"/>
                <a:sym typeface="Helvetica Neue"/>
              </a:defRPr>
            </a:lvl7pPr>
            <a:lvl8pPr indent="0" lvl="7" marL="0" marR="0" rtl="0" algn="l">
              <a:lnSpc>
                <a:spcPct val="120000"/>
              </a:lnSpc>
              <a:spcBef>
                <a:spcPts val="0"/>
              </a:spcBef>
              <a:spcAft>
                <a:spcPts val="0"/>
              </a:spcAft>
              <a:buClr>
                <a:srgbClr val="006CC4"/>
              </a:buClr>
              <a:buSzPts val="4500"/>
              <a:buFont typeface="Helvetica Neue"/>
              <a:buNone/>
              <a:defRPr b="0" i="0" sz="4500" u="none" cap="none" strike="noStrike">
                <a:solidFill>
                  <a:srgbClr val="006CC4"/>
                </a:solidFill>
                <a:latin typeface="Helvetica Neue"/>
                <a:ea typeface="Helvetica Neue"/>
                <a:cs typeface="Helvetica Neue"/>
                <a:sym typeface="Helvetica Neue"/>
              </a:defRPr>
            </a:lvl8pPr>
            <a:lvl9pPr indent="0" lvl="8" marL="0" marR="0" rtl="0" algn="l">
              <a:lnSpc>
                <a:spcPct val="120000"/>
              </a:lnSpc>
              <a:spcBef>
                <a:spcPts val="0"/>
              </a:spcBef>
              <a:spcAft>
                <a:spcPts val="0"/>
              </a:spcAft>
              <a:buClr>
                <a:srgbClr val="006CC4"/>
              </a:buClr>
              <a:buSzPts val="4500"/>
              <a:buFont typeface="Helvetica Neue"/>
              <a:buNone/>
              <a:defRPr b="0" i="0" sz="4500" u="none" cap="none" strike="noStrike">
                <a:solidFill>
                  <a:srgbClr val="006CC4"/>
                </a:solidFill>
                <a:latin typeface="Helvetica Neue"/>
                <a:ea typeface="Helvetica Neue"/>
                <a:cs typeface="Helvetica Neue"/>
                <a:sym typeface="Helvetica Neue"/>
              </a:defRPr>
            </a:lvl9pPr>
          </a:lstStyle>
          <a:p>
            <a:pPr indent="0" lvl="0" marL="0" rtl="0" algn="l">
              <a:spcBef>
                <a:spcPts val="0"/>
              </a:spcBef>
              <a:spcAft>
                <a:spcPts val="0"/>
              </a:spcAft>
              <a:buNone/>
            </a:pPr>
            <a:fld id="{00000000-1234-1234-1234-123412341234}" type="slidenum">
              <a:rPr lang="en-US"/>
              <a:t>‹#›</a:t>
            </a:fld>
            <a:endParaRPr sz="1400">
              <a:solidFill>
                <a:srgbClr val="000000"/>
              </a:solidFill>
              <a:latin typeface="Arial"/>
              <a:ea typeface="Arial"/>
              <a:cs typeface="Arial"/>
              <a:sym typeface="Arial"/>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Normal_02" showMasterSp="0">
  <p:cSld name="Normal_02">
    <p:bg>
      <p:bgPr>
        <a:solidFill>
          <a:srgbClr val="FDFEFE">
            <a:alpha val="89800"/>
          </a:srgbClr>
        </a:solidFill>
      </p:bgPr>
    </p:bg>
    <p:spTree>
      <p:nvGrpSpPr>
        <p:cNvPr id="75" name="Shape 75"/>
        <p:cNvGrpSpPr/>
        <p:nvPr/>
      </p:nvGrpSpPr>
      <p:grpSpPr>
        <a:xfrm>
          <a:off x="0" y="0"/>
          <a:ext cx="0" cy="0"/>
          <a:chOff x="0" y="0"/>
          <a:chExt cx="0" cy="0"/>
        </a:xfrm>
      </p:grpSpPr>
      <p:sp>
        <p:nvSpPr>
          <p:cNvPr id="76" name="Google Shape;76;p19"/>
          <p:cNvSpPr txBox="1"/>
          <p:nvPr>
            <p:ph type="title"/>
          </p:nvPr>
        </p:nvSpPr>
        <p:spPr>
          <a:xfrm>
            <a:off x="1219200" y="3597275"/>
            <a:ext cx="21945600" cy="2651100"/>
          </a:xfrm>
          <a:prstGeom prst="rect">
            <a:avLst/>
          </a:prstGeom>
          <a:noFill/>
          <a:ln>
            <a:noFill/>
          </a:ln>
        </p:spPr>
        <p:txBody>
          <a:bodyPr anchorCtr="0" anchor="t" bIns="38100" lIns="38100" spcFirstLastPara="1" rIns="38100" wrap="square" tIns="38100">
            <a:noAutofit/>
          </a:bodyPr>
          <a:lstStyle>
            <a:lvl1pPr lvl="0" marR="0" rtl="0" algn="ctr">
              <a:lnSpc>
                <a:spcPct val="80000"/>
              </a:lnSpc>
              <a:spcBef>
                <a:spcPts val="0"/>
              </a:spcBef>
              <a:spcAft>
                <a:spcPts val="0"/>
              </a:spcAft>
              <a:buClr>
                <a:srgbClr val="000000"/>
              </a:buClr>
              <a:buSzPts val="8500"/>
              <a:buFont typeface="Arial"/>
              <a:buNone/>
              <a:defRPr b="0" i="0" sz="8500" u="none" cap="none" strike="noStrike">
                <a:solidFill>
                  <a:srgbClr val="000000"/>
                </a:solidFill>
                <a:latin typeface="Arial"/>
                <a:ea typeface="Arial"/>
                <a:cs typeface="Arial"/>
                <a:sym typeface="Arial"/>
              </a:defRPr>
            </a:lvl1pPr>
            <a:lvl2pPr lvl="1" marR="0" rtl="0" algn="ctr">
              <a:lnSpc>
                <a:spcPct val="100000"/>
              </a:lnSpc>
              <a:spcBef>
                <a:spcPts val="0"/>
              </a:spcBef>
              <a:spcAft>
                <a:spcPts val="0"/>
              </a:spcAft>
              <a:buClr>
                <a:srgbClr val="FDFEFE"/>
              </a:buClr>
              <a:buSzPts val="8500"/>
              <a:buFont typeface="Arial"/>
              <a:buNone/>
              <a:defRPr b="0" i="0" sz="8500" u="none" cap="none" strike="noStrike">
                <a:solidFill>
                  <a:srgbClr val="FDFEFE"/>
                </a:solidFill>
                <a:latin typeface="Arial"/>
                <a:ea typeface="Arial"/>
                <a:cs typeface="Arial"/>
                <a:sym typeface="Arial"/>
              </a:defRPr>
            </a:lvl2pPr>
            <a:lvl3pPr lvl="2" marR="0" rtl="0" algn="ctr">
              <a:lnSpc>
                <a:spcPct val="100000"/>
              </a:lnSpc>
              <a:spcBef>
                <a:spcPts val="0"/>
              </a:spcBef>
              <a:spcAft>
                <a:spcPts val="0"/>
              </a:spcAft>
              <a:buClr>
                <a:srgbClr val="FDFEFE"/>
              </a:buClr>
              <a:buSzPts val="8500"/>
              <a:buFont typeface="Arial"/>
              <a:buNone/>
              <a:defRPr b="0" i="0" sz="8500" u="none" cap="none" strike="noStrike">
                <a:solidFill>
                  <a:srgbClr val="FDFEFE"/>
                </a:solidFill>
                <a:latin typeface="Arial"/>
                <a:ea typeface="Arial"/>
                <a:cs typeface="Arial"/>
                <a:sym typeface="Arial"/>
              </a:defRPr>
            </a:lvl3pPr>
            <a:lvl4pPr lvl="3" marR="0" rtl="0" algn="ctr">
              <a:lnSpc>
                <a:spcPct val="100000"/>
              </a:lnSpc>
              <a:spcBef>
                <a:spcPts val="0"/>
              </a:spcBef>
              <a:spcAft>
                <a:spcPts val="0"/>
              </a:spcAft>
              <a:buClr>
                <a:srgbClr val="FDFEFE"/>
              </a:buClr>
              <a:buSzPts val="8500"/>
              <a:buFont typeface="Arial"/>
              <a:buNone/>
              <a:defRPr b="0" i="0" sz="8500" u="none" cap="none" strike="noStrike">
                <a:solidFill>
                  <a:srgbClr val="FDFEFE"/>
                </a:solidFill>
                <a:latin typeface="Arial"/>
                <a:ea typeface="Arial"/>
                <a:cs typeface="Arial"/>
                <a:sym typeface="Arial"/>
              </a:defRPr>
            </a:lvl4pPr>
            <a:lvl5pPr lvl="4" marR="0" rtl="0" algn="ctr">
              <a:lnSpc>
                <a:spcPct val="100000"/>
              </a:lnSpc>
              <a:spcBef>
                <a:spcPts val="0"/>
              </a:spcBef>
              <a:spcAft>
                <a:spcPts val="0"/>
              </a:spcAft>
              <a:buClr>
                <a:srgbClr val="FDFEFE"/>
              </a:buClr>
              <a:buSzPts val="8500"/>
              <a:buFont typeface="Arial"/>
              <a:buNone/>
              <a:defRPr b="0" i="0" sz="8500" u="none" cap="none" strike="noStrike">
                <a:solidFill>
                  <a:srgbClr val="FDFEFE"/>
                </a:solidFill>
                <a:latin typeface="Arial"/>
                <a:ea typeface="Arial"/>
                <a:cs typeface="Arial"/>
                <a:sym typeface="Arial"/>
              </a:defRPr>
            </a:lvl5pPr>
            <a:lvl6pPr lvl="5" marR="0" rtl="0" algn="ctr">
              <a:lnSpc>
                <a:spcPct val="100000"/>
              </a:lnSpc>
              <a:spcBef>
                <a:spcPts val="0"/>
              </a:spcBef>
              <a:spcAft>
                <a:spcPts val="0"/>
              </a:spcAft>
              <a:buClr>
                <a:srgbClr val="FDFEFE"/>
              </a:buClr>
              <a:buSzPts val="8500"/>
              <a:buFont typeface="Arial"/>
              <a:buNone/>
              <a:defRPr b="0" i="0" sz="8500" u="none" cap="none" strike="noStrike">
                <a:solidFill>
                  <a:srgbClr val="FDFEFE"/>
                </a:solidFill>
                <a:latin typeface="Arial"/>
                <a:ea typeface="Arial"/>
                <a:cs typeface="Arial"/>
                <a:sym typeface="Arial"/>
              </a:defRPr>
            </a:lvl6pPr>
            <a:lvl7pPr lvl="6" marR="0" rtl="0" algn="ctr">
              <a:lnSpc>
                <a:spcPct val="100000"/>
              </a:lnSpc>
              <a:spcBef>
                <a:spcPts val="0"/>
              </a:spcBef>
              <a:spcAft>
                <a:spcPts val="0"/>
              </a:spcAft>
              <a:buClr>
                <a:srgbClr val="FDFEFE"/>
              </a:buClr>
              <a:buSzPts val="8500"/>
              <a:buFont typeface="Arial"/>
              <a:buNone/>
              <a:defRPr b="0" i="0" sz="8500" u="none" cap="none" strike="noStrike">
                <a:solidFill>
                  <a:srgbClr val="FDFEFE"/>
                </a:solidFill>
                <a:latin typeface="Arial"/>
                <a:ea typeface="Arial"/>
                <a:cs typeface="Arial"/>
                <a:sym typeface="Arial"/>
              </a:defRPr>
            </a:lvl7pPr>
            <a:lvl8pPr lvl="7" marR="0" rtl="0" algn="ctr">
              <a:lnSpc>
                <a:spcPct val="100000"/>
              </a:lnSpc>
              <a:spcBef>
                <a:spcPts val="0"/>
              </a:spcBef>
              <a:spcAft>
                <a:spcPts val="0"/>
              </a:spcAft>
              <a:buClr>
                <a:srgbClr val="FDFEFE"/>
              </a:buClr>
              <a:buSzPts val="8500"/>
              <a:buFont typeface="Arial"/>
              <a:buNone/>
              <a:defRPr b="0" i="0" sz="8500" u="none" cap="none" strike="noStrike">
                <a:solidFill>
                  <a:srgbClr val="FDFEFE"/>
                </a:solidFill>
                <a:latin typeface="Arial"/>
                <a:ea typeface="Arial"/>
                <a:cs typeface="Arial"/>
                <a:sym typeface="Arial"/>
              </a:defRPr>
            </a:lvl8pPr>
            <a:lvl9pPr lvl="8" marR="0" rtl="0" algn="ctr">
              <a:lnSpc>
                <a:spcPct val="100000"/>
              </a:lnSpc>
              <a:spcBef>
                <a:spcPts val="0"/>
              </a:spcBef>
              <a:spcAft>
                <a:spcPts val="0"/>
              </a:spcAft>
              <a:buClr>
                <a:srgbClr val="FDFEFE"/>
              </a:buClr>
              <a:buSzPts val="8500"/>
              <a:buFont typeface="Arial"/>
              <a:buNone/>
              <a:defRPr b="0" i="0" sz="8500" u="none" cap="none" strike="noStrike">
                <a:solidFill>
                  <a:srgbClr val="FDFEFE"/>
                </a:solidFill>
                <a:latin typeface="Arial"/>
                <a:ea typeface="Arial"/>
                <a:cs typeface="Arial"/>
                <a:sym typeface="Arial"/>
              </a:defRPr>
            </a:lvl9pPr>
          </a:lstStyle>
          <a:p/>
        </p:txBody>
      </p:sp>
      <p:sp>
        <p:nvSpPr>
          <p:cNvPr id="77" name="Google Shape;77;p19"/>
          <p:cNvSpPr txBox="1"/>
          <p:nvPr>
            <p:ph idx="1" type="body"/>
          </p:nvPr>
        </p:nvSpPr>
        <p:spPr>
          <a:xfrm>
            <a:off x="1219200" y="6248400"/>
            <a:ext cx="21945600" cy="4524300"/>
          </a:xfrm>
          <a:prstGeom prst="rect">
            <a:avLst/>
          </a:prstGeom>
          <a:noFill/>
          <a:ln>
            <a:noFill/>
          </a:ln>
        </p:spPr>
        <p:txBody>
          <a:bodyPr anchorCtr="0" anchor="t" bIns="38100" lIns="38100" spcFirstLastPara="1" rIns="38100" wrap="square" tIns="38100">
            <a:noAutofit/>
          </a:bodyPr>
          <a:lstStyle>
            <a:lvl1pPr indent="-228600" lvl="0" marL="457200" marR="0" rtl="0" algn="l">
              <a:lnSpc>
                <a:spcPct val="120000"/>
              </a:lnSpc>
              <a:spcBef>
                <a:spcPts val="0"/>
              </a:spcBef>
              <a:spcAft>
                <a:spcPts val="0"/>
              </a:spcAft>
              <a:buClr>
                <a:srgbClr val="000000"/>
              </a:buClr>
              <a:buSzPts val="4300"/>
              <a:buFont typeface="Helvetica Neue"/>
              <a:buNone/>
              <a:defRPr b="0" i="0" sz="4300" u="none" cap="none" strike="noStrike">
                <a:solidFill>
                  <a:srgbClr val="000000"/>
                </a:solidFill>
                <a:latin typeface="Helvetica Neue"/>
                <a:ea typeface="Helvetica Neue"/>
                <a:cs typeface="Helvetica Neue"/>
                <a:sym typeface="Helvetica Neue"/>
              </a:defRPr>
            </a:lvl1pPr>
            <a:lvl2pPr indent="-228600" lvl="1" marL="914400" marR="0" rtl="0" algn="l">
              <a:lnSpc>
                <a:spcPct val="120000"/>
              </a:lnSpc>
              <a:spcBef>
                <a:spcPts val="0"/>
              </a:spcBef>
              <a:spcAft>
                <a:spcPts val="0"/>
              </a:spcAft>
              <a:buClr>
                <a:srgbClr val="000000"/>
              </a:buClr>
              <a:buSzPts val="4300"/>
              <a:buFont typeface="Helvetica Neue"/>
              <a:buNone/>
              <a:defRPr b="0" i="0" sz="4300" u="none" cap="none" strike="noStrike">
                <a:solidFill>
                  <a:srgbClr val="000000"/>
                </a:solidFill>
                <a:latin typeface="Helvetica Neue"/>
                <a:ea typeface="Helvetica Neue"/>
                <a:cs typeface="Helvetica Neue"/>
                <a:sym typeface="Helvetica Neue"/>
              </a:defRPr>
            </a:lvl2pPr>
            <a:lvl3pPr indent="-228600" lvl="2" marL="1371600" marR="0" rtl="0" algn="l">
              <a:lnSpc>
                <a:spcPct val="120000"/>
              </a:lnSpc>
              <a:spcBef>
                <a:spcPts val="0"/>
              </a:spcBef>
              <a:spcAft>
                <a:spcPts val="0"/>
              </a:spcAft>
              <a:buClr>
                <a:srgbClr val="000000"/>
              </a:buClr>
              <a:buSzPts val="4300"/>
              <a:buFont typeface="Helvetica Neue"/>
              <a:buNone/>
              <a:defRPr b="0" i="0" sz="4300" u="none" cap="none" strike="noStrike">
                <a:solidFill>
                  <a:srgbClr val="000000"/>
                </a:solidFill>
                <a:latin typeface="Helvetica Neue"/>
                <a:ea typeface="Helvetica Neue"/>
                <a:cs typeface="Helvetica Neue"/>
                <a:sym typeface="Helvetica Neue"/>
              </a:defRPr>
            </a:lvl3pPr>
            <a:lvl4pPr indent="-228600" lvl="3" marL="1828800" marR="0" rtl="0" algn="l">
              <a:lnSpc>
                <a:spcPct val="120000"/>
              </a:lnSpc>
              <a:spcBef>
                <a:spcPts val="0"/>
              </a:spcBef>
              <a:spcAft>
                <a:spcPts val="0"/>
              </a:spcAft>
              <a:buClr>
                <a:srgbClr val="000000"/>
              </a:buClr>
              <a:buSzPts val="4300"/>
              <a:buFont typeface="Helvetica Neue"/>
              <a:buNone/>
              <a:defRPr b="0" i="0" sz="4300" u="none" cap="none" strike="noStrike">
                <a:solidFill>
                  <a:srgbClr val="000000"/>
                </a:solidFill>
                <a:latin typeface="Helvetica Neue"/>
                <a:ea typeface="Helvetica Neue"/>
                <a:cs typeface="Helvetica Neue"/>
                <a:sym typeface="Helvetica Neue"/>
              </a:defRPr>
            </a:lvl4pPr>
            <a:lvl5pPr indent="-228600" lvl="4" marL="2286000" marR="0" rtl="0" algn="l">
              <a:lnSpc>
                <a:spcPct val="120000"/>
              </a:lnSpc>
              <a:spcBef>
                <a:spcPts val="0"/>
              </a:spcBef>
              <a:spcAft>
                <a:spcPts val="0"/>
              </a:spcAft>
              <a:buClr>
                <a:srgbClr val="000000"/>
              </a:buClr>
              <a:buSzPts val="4300"/>
              <a:buFont typeface="Helvetica Neue"/>
              <a:buNone/>
              <a:defRPr b="0" i="0" sz="4300" u="none" cap="none" strike="noStrike">
                <a:solidFill>
                  <a:srgbClr val="000000"/>
                </a:solidFill>
                <a:latin typeface="Helvetica Neue"/>
                <a:ea typeface="Helvetica Neue"/>
                <a:cs typeface="Helvetica Neue"/>
                <a:sym typeface="Helvetica Neue"/>
              </a:defRPr>
            </a:lvl5pPr>
            <a:lvl6pPr indent="-228600" lvl="5" marL="2743200" marR="0" rtl="0" algn="ctr">
              <a:lnSpc>
                <a:spcPct val="120000"/>
              </a:lnSpc>
              <a:spcBef>
                <a:spcPts val="0"/>
              </a:spcBef>
              <a:spcAft>
                <a:spcPts val="0"/>
              </a:spcAft>
              <a:buClr>
                <a:schemeClr val="accent2"/>
              </a:buClr>
              <a:buSzPts val="4200"/>
              <a:buFont typeface="Helvetica Neue"/>
              <a:buNone/>
              <a:defRPr b="0" i="0" sz="4200" u="none" cap="none" strike="noStrike">
                <a:solidFill>
                  <a:schemeClr val="accent2"/>
                </a:solidFill>
                <a:latin typeface="Helvetica Neue"/>
                <a:ea typeface="Helvetica Neue"/>
                <a:cs typeface="Helvetica Neue"/>
                <a:sym typeface="Helvetica Neue"/>
              </a:defRPr>
            </a:lvl6pPr>
            <a:lvl7pPr indent="-228600" lvl="6" marL="3200400" marR="0" rtl="0" algn="ctr">
              <a:lnSpc>
                <a:spcPct val="120000"/>
              </a:lnSpc>
              <a:spcBef>
                <a:spcPts val="0"/>
              </a:spcBef>
              <a:spcAft>
                <a:spcPts val="0"/>
              </a:spcAft>
              <a:buClr>
                <a:schemeClr val="accent2"/>
              </a:buClr>
              <a:buSzPts val="4200"/>
              <a:buFont typeface="Helvetica Neue"/>
              <a:buNone/>
              <a:defRPr b="0" i="0" sz="4200" u="none" cap="none" strike="noStrike">
                <a:solidFill>
                  <a:schemeClr val="accent2"/>
                </a:solidFill>
                <a:latin typeface="Helvetica Neue"/>
                <a:ea typeface="Helvetica Neue"/>
                <a:cs typeface="Helvetica Neue"/>
                <a:sym typeface="Helvetica Neue"/>
              </a:defRPr>
            </a:lvl7pPr>
            <a:lvl8pPr indent="-228600" lvl="7" marL="3657600" marR="0" rtl="0" algn="ctr">
              <a:lnSpc>
                <a:spcPct val="120000"/>
              </a:lnSpc>
              <a:spcBef>
                <a:spcPts val="0"/>
              </a:spcBef>
              <a:spcAft>
                <a:spcPts val="0"/>
              </a:spcAft>
              <a:buClr>
                <a:schemeClr val="accent2"/>
              </a:buClr>
              <a:buSzPts val="4200"/>
              <a:buFont typeface="Helvetica Neue"/>
              <a:buNone/>
              <a:defRPr b="0" i="0" sz="4200" u="none" cap="none" strike="noStrike">
                <a:solidFill>
                  <a:schemeClr val="accent2"/>
                </a:solidFill>
                <a:latin typeface="Helvetica Neue"/>
                <a:ea typeface="Helvetica Neue"/>
                <a:cs typeface="Helvetica Neue"/>
                <a:sym typeface="Helvetica Neue"/>
              </a:defRPr>
            </a:lvl8pPr>
            <a:lvl9pPr indent="-228600" lvl="8" marL="4114800" marR="0" rtl="0" algn="ctr">
              <a:lnSpc>
                <a:spcPct val="120000"/>
              </a:lnSpc>
              <a:spcBef>
                <a:spcPts val="0"/>
              </a:spcBef>
              <a:spcAft>
                <a:spcPts val="0"/>
              </a:spcAft>
              <a:buClr>
                <a:schemeClr val="accent2"/>
              </a:buClr>
              <a:buSzPts val="4200"/>
              <a:buFont typeface="Helvetica Neue"/>
              <a:buNone/>
              <a:defRPr b="0" i="0" sz="4200" u="none" cap="none" strike="noStrike">
                <a:solidFill>
                  <a:schemeClr val="accent2"/>
                </a:solidFill>
                <a:latin typeface="Helvetica Neue"/>
                <a:ea typeface="Helvetica Neue"/>
                <a:cs typeface="Helvetica Neue"/>
                <a:sym typeface="Helvetica Neue"/>
              </a:defRPr>
            </a:lvl9pPr>
          </a:lstStyle>
          <a:p/>
        </p:txBody>
      </p:sp>
      <p:sp>
        <p:nvSpPr>
          <p:cNvPr id="78" name="Google Shape;78;p19"/>
          <p:cNvSpPr txBox="1"/>
          <p:nvPr>
            <p:ph idx="12" type="sldNum"/>
          </p:nvPr>
        </p:nvSpPr>
        <p:spPr>
          <a:xfrm>
            <a:off x="11943156" y="12619037"/>
            <a:ext cx="478500" cy="495300"/>
          </a:xfrm>
          <a:prstGeom prst="rect">
            <a:avLst/>
          </a:prstGeom>
          <a:noFill/>
          <a:ln>
            <a:noFill/>
          </a:ln>
        </p:spPr>
        <p:txBody>
          <a:bodyPr anchorCtr="0" anchor="b" bIns="63500" lIns="63500" spcFirstLastPara="1" rIns="63500" wrap="square" tIns="63500">
            <a:noAutofit/>
          </a:bodyPr>
          <a:lstStyle>
            <a:lvl1pPr indent="0" lvl="0" marL="0" marR="0" rtl="0" algn="ctr">
              <a:lnSpc>
                <a:spcPct val="100000"/>
              </a:lnSpc>
              <a:spcBef>
                <a:spcPts val="0"/>
              </a:spcBef>
              <a:spcAft>
                <a:spcPts val="0"/>
              </a:spcAft>
              <a:buClr>
                <a:srgbClr val="000000"/>
              </a:buClr>
              <a:buSzPts val="2400"/>
              <a:buFont typeface="Helvetica Neue"/>
              <a:buNone/>
              <a:defRPr b="0" i="0" sz="2400" u="none" cap="none" strike="noStrike">
                <a:solidFill>
                  <a:srgbClr val="000000"/>
                </a:solidFill>
                <a:latin typeface="Helvetica Neue"/>
                <a:ea typeface="Helvetica Neue"/>
                <a:cs typeface="Helvetica Neue"/>
                <a:sym typeface="Helvetica Neue"/>
              </a:defRPr>
            </a:lvl1pPr>
            <a:lvl2pPr indent="0" lvl="1" marL="0" marR="0" rtl="0" algn="ctr">
              <a:lnSpc>
                <a:spcPct val="100000"/>
              </a:lnSpc>
              <a:spcBef>
                <a:spcPts val="0"/>
              </a:spcBef>
              <a:spcAft>
                <a:spcPts val="0"/>
              </a:spcAft>
              <a:buClr>
                <a:srgbClr val="000000"/>
              </a:buClr>
              <a:buSzPts val="2400"/>
              <a:buFont typeface="Helvetica Neue"/>
              <a:buNone/>
              <a:defRPr b="0" i="0" sz="2400" u="none" cap="none" strike="noStrike">
                <a:solidFill>
                  <a:srgbClr val="000000"/>
                </a:solidFill>
                <a:latin typeface="Helvetica Neue"/>
                <a:ea typeface="Helvetica Neue"/>
                <a:cs typeface="Helvetica Neue"/>
                <a:sym typeface="Helvetica Neue"/>
              </a:defRPr>
            </a:lvl2pPr>
            <a:lvl3pPr indent="0" lvl="2" marL="0" marR="0" rtl="0" algn="ctr">
              <a:lnSpc>
                <a:spcPct val="100000"/>
              </a:lnSpc>
              <a:spcBef>
                <a:spcPts val="0"/>
              </a:spcBef>
              <a:spcAft>
                <a:spcPts val="0"/>
              </a:spcAft>
              <a:buClr>
                <a:srgbClr val="000000"/>
              </a:buClr>
              <a:buSzPts val="2400"/>
              <a:buFont typeface="Helvetica Neue"/>
              <a:buNone/>
              <a:defRPr b="0" i="0" sz="2400" u="none" cap="none" strike="noStrike">
                <a:solidFill>
                  <a:srgbClr val="000000"/>
                </a:solidFill>
                <a:latin typeface="Helvetica Neue"/>
                <a:ea typeface="Helvetica Neue"/>
                <a:cs typeface="Helvetica Neue"/>
                <a:sym typeface="Helvetica Neue"/>
              </a:defRPr>
            </a:lvl3pPr>
            <a:lvl4pPr indent="0" lvl="3" marL="0" marR="0" rtl="0" algn="ctr">
              <a:lnSpc>
                <a:spcPct val="100000"/>
              </a:lnSpc>
              <a:spcBef>
                <a:spcPts val="0"/>
              </a:spcBef>
              <a:spcAft>
                <a:spcPts val="0"/>
              </a:spcAft>
              <a:buClr>
                <a:srgbClr val="000000"/>
              </a:buClr>
              <a:buSzPts val="2400"/>
              <a:buFont typeface="Helvetica Neue"/>
              <a:buNone/>
              <a:defRPr b="0" i="0" sz="2400" u="none" cap="none" strike="noStrike">
                <a:solidFill>
                  <a:srgbClr val="000000"/>
                </a:solidFill>
                <a:latin typeface="Helvetica Neue"/>
                <a:ea typeface="Helvetica Neue"/>
                <a:cs typeface="Helvetica Neue"/>
                <a:sym typeface="Helvetica Neue"/>
              </a:defRPr>
            </a:lvl4pPr>
            <a:lvl5pPr indent="0" lvl="4" marL="0" marR="0" rtl="0" algn="ctr">
              <a:lnSpc>
                <a:spcPct val="100000"/>
              </a:lnSpc>
              <a:spcBef>
                <a:spcPts val="0"/>
              </a:spcBef>
              <a:spcAft>
                <a:spcPts val="0"/>
              </a:spcAft>
              <a:buClr>
                <a:srgbClr val="000000"/>
              </a:buClr>
              <a:buSzPts val="2400"/>
              <a:buFont typeface="Helvetica Neue"/>
              <a:buNone/>
              <a:defRPr b="0" i="0" sz="2400" u="none" cap="none" strike="noStrike">
                <a:solidFill>
                  <a:srgbClr val="000000"/>
                </a:solidFill>
                <a:latin typeface="Helvetica Neue"/>
                <a:ea typeface="Helvetica Neue"/>
                <a:cs typeface="Helvetica Neue"/>
                <a:sym typeface="Helvetica Neue"/>
              </a:defRPr>
            </a:lvl5pPr>
            <a:lvl6pPr indent="0" lvl="5" marL="0" marR="0" rtl="0" algn="ctr">
              <a:lnSpc>
                <a:spcPct val="100000"/>
              </a:lnSpc>
              <a:spcBef>
                <a:spcPts val="0"/>
              </a:spcBef>
              <a:spcAft>
                <a:spcPts val="0"/>
              </a:spcAft>
              <a:buClr>
                <a:srgbClr val="000000"/>
              </a:buClr>
              <a:buSzPts val="2400"/>
              <a:buFont typeface="Helvetica Neue"/>
              <a:buNone/>
              <a:defRPr b="0" i="0" sz="2400" u="none" cap="none" strike="noStrike">
                <a:solidFill>
                  <a:srgbClr val="000000"/>
                </a:solidFill>
                <a:latin typeface="Helvetica Neue"/>
                <a:ea typeface="Helvetica Neue"/>
                <a:cs typeface="Helvetica Neue"/>
                <a:sym typeface="Helvetica Neue"/>
              </a:defRPr>
            </a:lvl6pPr>
            <a:lvl7pPr indent="0" lvl="6" marL="0" marR="0" rtl="0" algn="ctr">
              <a:lnSpc>
                <a:spcPct val="100000"/>
              </a:lnSpc>
              <a:spcBef>
                <a:spcPts val="0"/>
              </a:spcBef>
              <a:spcAft>
                <a:spcPts val="0"/>
              </a:spcAft>
              <a:buClr>
                <a:srgbClr val="000000"/>
              </a:buClr>
              <a:buSzPts val="2400"/>
              <a:buFont typeface="Helvetica Neue"/>
              <a:buNone/>
              <a:defRPr b="0" i="0" sz="2400" u="none" cap="none" strike="noStrike">
                <a:solidFill>
                  <a:srgbClr val="000000"/>
                </a:solidFill>
                <a:latin typeface="Helvetica Neue"/>
                <a:ea typeface="Helvetica Neue"/>
                <a:cs typeface="Helvetica Neue"/>
                <a:sym typeface="Helvetica Neue"/>
              </a:defRPr>
            </a:lvl7pPr>
            <a:lvl8pPr indent="0" lvl="7" marL="0" marR="0" rtl="0" algn="ctr">
              <a:lnSpc>
                <a:spcPct val="100000"/>
              </a:lnSpc>
              <a:spcBef>
                <a:spcPts val="0"/>
              </a:spcBef>
              <a:spcAft>
                <a:spcPts val="0"/>
              </a:spcAft>
              <a:buClr>
                <a:srgbClr val="000000"/>
              </a:buClr>
              <a:buSzPts val="2400"/>
              <a:buFont typeface="Helvetica Neue"/>
              <a:buNone/>
              <a:defRPr b="0" i="0" sz="2400" u="none" cap="none" strike="noStrike">
                <a:solidFill>
                  <a:srgbClr val="000000"/>
                </a:solidFill>
                <a:latin typeface="Helvetica Neue"/>
                <a:ea typeface="Helvetica Neue"/>
                <a:cs typeface="Helvetica Neue"/>
                <a:sym typeface="Helvetica Neue"/>
              </a:defRPr>
            </a:lvl8pPr>
            <a:lvl9pPr indent="0" lvl="8" marL="0" marR="0" rtl="0" algn="ctr">
              <a:lnSpc>
                <a:spcPct val="100000"/>
              </a:lnSpc>
              <a:spcBef>
                <a:spcPts val="0"/>
              </a:spcBef>
              <a:spcAft>
                <a:spcPts val="0"/>
              </a:spcAft>
              <a:buClr>
                <a:srgbClr val="000000"/>
              </a:buClr>
              <a:buSzPts val="2400"/>
              <a:buFont typeface="Helvetica Neue"/>
              <a:buNone/>
              <a:defRPr b="0" i="0" sz="2400" u="none" cap="none" strike="noStrike">
                <a:solidFill>
                  <a:srgbClr val="000000"/>
                </a:solidFill>
                <a:latin typeface="Helvetica Neue"/>
                <a:ea typeface="Helvetica Neue"/>
                <a:cs typeface="Helvetica Neue"/>
                <a:sym typeface="Helvetica Neue"/>
              </a:defRPr>
            </a:lvl9pPr>
          </a:lstStyle>
          <a:p>
            <a:pPr indent="0" lvl="0" marL="0" rtl="0" algn="ctr">
              <a:spcBef>
                <a:spcPts val="0"/>
              </a:spcBef>
              <a:spcAft>
                <a:spcPts val="0"/>
              </a:spcAft>
              <a:buNone/>
            </a:pPr>
            <a:fld id="{00000000-1234-1234-1234-123412341234}" type="slidenum">
              <a:rPr lang="en-US"/>
              <a:t>‹#›</a:t>
            </a:fld>
            <a:endParaRPr sz="1400">
              <a:latin typeface="Arial"/>
              <a:ea typeface="Arial"/>
              <a:cs typeface="Arial"/>
              <a:sym typeface="Arial"/>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_2 green" showMasterSp="0">
  <p:cSld name="Title_2 green">
    <p:bg>
      <p:bgPr>
        <a:solidFill>
          <a:schemeClr val="accent6">
            <a:alpha val="89800"/>
          </a:schemeClr>
        </a:solidFill>
      </p:bgPr>
    </p:bg>
    <p:spTree>
      <p:nvGrpSpPr>
        <p:cNvPr id="79" name="Shape 79"/>
        <p:cNvGrpSpPr/>
        <p:nvPr/>
      </p:nvGrpSpPr>
      <p:grpSpPr>
        <a:xfrm>
          <a:off x="0" y="0"/>
          <a:ext cx="0" cy="0"/>
          <a:chOff x="0" y="0"/>
          <a:chExt cx="0" cy="0"/>
        </a:xfrm>
      </p:grpSpPr>
      <p:sp>
        <p:nvSpPr>
          <p:cNvPr id="80" name="Google Shape;80;p20"/>
          <p:cNvSpPr txBox="1"/>
          <p:nvPr>
            <p:ph type="title"/>
          </p:nvPr>
        </p:nvSpPr>
        <p:spPr>
          <a:xfrm>
            <a:off x="1219200" y="6111875"/>
            <a:ext cx="21945600" cy="2286000"/>
          </a:xfrm>
          <a:prstGeom prst="rect">
            <a:avLst/>
          </a:prstGeom>
          <a:noFill/>
          <a:ln>
            <a:noFill/>
          </a:ln>
        </p:spPr>
        <p:txBody>
          <a:bodyPr anchorCtr="0" anchor="t" bIns="45700" lIns="45700" spcFirstLastPara="1" rIns="45700" wrap="square" tIns="45700">
            <a:noAutofit/>
          </a:bodyPr>
          <a:lstStyle>
            <a:lvl1pPr lvl="0" marR="0" rtl="0" algn="ctr">
              <a:lnSpc>
                <a:spcPct val="80000"/>
              </a:lnSpc>
              <a:spcBef>
                <a:spcPts val="0"/>
              </a:spcBef>
              <a:spcAft>
                <a:spcPts val="0"/>
              </a:spcAft>
              <a:buClr>
                <a:srgbClr val="FDFEFE"/>
              </a:buClr>
              <a:buSzPts val="8500"/>
              <a:buFont typeface="Arial"/>
              <a:buNone/>
              <a:defRPr b="0" i="0" sz="8500" u="none" cap="none" strike="noStrike">
                <a:solidFill>
                  <a:srgbClr val="FDFEFE"/>
                </a:solidFill>
                <a:latin typeface="Arial"/>
                <a:ea typeface="Arial"/>
                <a:cs typeface="Arial"/>
                <a:sym typeface="Arial"/>
              </a:defRPr>
            </a:lvl1pPr>
            <a:lvl2pPr lvl="1" marR="0" rtl="0" algn="ctr">
              <a:lnSpc>
                <a:spcPct val="100000"/>
              </a:lnSpc>
              <a:spcBef>
                <a:spcPts val="0"/>
              </a:spcBef>
              <a:spcAft>
                <a:spcPts val="0"/>
              </a:spcAft>
              <a:buClr>
                <a:srgbClr val="FDFEFE"/>
              </a:buClr>
              <a:buSzPts val="8500"/>
              <a:buFont typeface="Arial"/>
              <a:buNone/>
              <a:defRPr b="0" i="0" sz="8500" u="none" cap="none" strike="noStrike">
                <a:solidFill>
                  <a:srgbClr val="FDFEFE"/>
                </a:solidFill>
                <a:latin typeface="Arial"/>
                <a:ea typeface="Arial"/>
                <a:cs typeface="Arial"/>
                <a:sym typeface="Arial"/>
              </a:defRPr>
            </a:lvl2pPr>
            <a:lvl3pPr lvl="2" marR="0" rtl="0" algn="ctr">
              <a:lnSpc>
                <a:spcPct val="100000"/>
              </a:lnSpc>
              <a:spcBef>
                <a:spcPts val="0"/>
              </a:spcBef>
              <a:spcAft>
                <a:spcPts val="0"/>
              </a:spcAft>
              <a:buClr>
                <a:srgbClr val="FDFEFE"/>
              </a:buClr>
              <a:buSzPts val="8500"/>
              <a:buFont typeface="Arial"/>
              <a:buNone/>
              <a:defRPr b="0" i="0" sz="8500" u="none" cap="none" strike="noStrike">
                <a:solidFill>
                  <a:srgbClr val="FDFEFE"/>
                </a:solidFill>
                <a:latin typeface="Arial"/>
                <a:ea typeface="Arial"/>
                <a:cs typeface="Arial"/>
                <a:sym typeface="Arial"/>
              </a:defRPr>
            </a:lvl3pPr>
            <a:lvl4pPr lvl="3" marR="0" rtl="0" algn="ctr">
              <a:lnSpc>
                <a:spcPct val="100000"/>
              </a:lnSpc>
              <a:spcBef>
                <a:spcPts val="0"/>
              </a:spcBef>
              <a:spcAft>
                <a:spcPts val="0"/>
              </a:spcAft>
              <a:buClr>
                <a:srgbClr val="FDFEFE"/>
              </a:buClr>
              <a:buSzPts val="8500"/>
              <a:buFont typeface="Arial"/>
              <a:buNone/>
              <a:defRPr b="0" i="0" sz="8500" u="none" cap="none" strike="noStrike">
                <a:solidFill>
                  <a:srgbClr val="FDFEFE"/>
                </a:solidFill>
                <a:latin typeface="Arial"/>
                <a:ea typeface="Arial"/>
                <a:cs typeface="Arial"/>
                <a:sym typeface="Arial"/>
              </a:defRPr>
            </a:lvl4pPr>
            <a:lvl5pPr lvl="4" marR="0" rtl="0" algn="ctr">
              <a:lnSpc>
                <a:spcPct val="100000"/>
              </a:lnSpc>
              <a:spcBef>
                <a:spcPts val="0"/>
              </a:spcBef>
              <a:spcAft>
                <a:spcPts val="0"/>
              </a:spcAft>
              <a:buClr>
                <a:srgbClr val="FDFEFE"/>
              </a:buClr>
              <a:buSzPts val="8500"/>
              <a:buFont typeface="Arial"/>
              <a:buNone/>
              <a:defRPr b="0" i="0" sz="8500" u="none" cap="none" strike="noStrike">
                <a:solidFill>
                  <a:srgbClr val="FDFEFE"/>
                </a:solidFill>
                <a:latin typeface="Arial"/>
                <a:ea typeface="Arial"/>
                <a:cs typeface="Arial"/>
                <a:sym typeface="Arial"/>
              </a:defRPr>
            </a:lvl5pPr>
            <a:lvl6pPr lvl="5" marR="0" rtl="0" algn="ctr">
              <a:lnSpc>
                <a:spcPct val="100000"/>
              </a:lnSpc>
              <a:spcBef>
                <a:spcPts val="0"/>
              </a:spcBef>
              <a:spcAft>
                <a:spcPts val="0"/>
              </a:spcAft>
              <a:buClr>
                <a:srgbClr val="FDFEFE"/>
              </a:buClr>
              <a:buSzPts val="8500"/>
              <a:buFont typeface="Arial"/>
              <a:buNone/>
              <a:defRPr b="0" i="0" sz="8500" u="none" cap="none" strike="noStrike">
                <a:solidFill>
                  <a:srgbClr val="FDFEFE"/>
                </a:solidFill>
                <a:latin typeface="Arial"/>
                <a:ea typeface="Arial"/>
                <a:cs typeface="Arial"/>
                <a:sym typeface="Arial"/>
              </a:defRPr>
            </a:lvl6pPr>
            <a:lvl7pPr lvl="6" marR="0" rtl="0" algn="ctr">
              <a:lnSpc>
                <a:spcPct val="100000"/>
              </a:lnSpc>
              <a:spcBef>
                <a:spcPts val="0"/>
              </a:spcBef>
              <a:spcAft>
                <a:spcPts val="0"/>
              </a:spcAft>
              <a:buClr>
                <a:srgbClr val="FDFEFE"/>
              </a:buClr>
              <a:buSzPts val="8500"/>
              <a:buFont typeface="Arial"/>
              <a:buNone/>
              <a:defRPr b="0" i="0" sz="8500" u="none" cap="none" strike="noStrike">
                <a:solidFill>
                  <a:srgbClr val="FDFEFE"/>
                </a:solidFill>
                <a:latin typeface="Arial"/>
                <a:ea typeface="Arial"/>
                <a:cs typeface="Arial"/>
                <a:sym typeface="Arial"/>
              </a:defRPr>
            </a:lvl7pPr>
            <a:lvl8pPr lvl="7" marR="0" rtl="0" algn="ctr">
              <a:lnSpc>
                <a:spcPct val="100000"/>
              </a:lnSpc>
              <a:spcBef>
                <a:spcPts val="0"/>
              </a:spcBef>
              <a:spcAft>
                <a:spcPts val="0"/>
              </a:spcAft>
              <a:buClr>
                <a:srgbClr val="FDFEFE"/>
              </a:buClr>
              <a:buSzPts val="8500"/>
              <a:buFont typeface="Arial"/>
              <a:buNone/>
              <a:defRPr b="0" i="0" sz="8500" u="none" cap="none" strike="noStrike">
                <a:solidFill>
                  <a:srgbClr val="FDFEFE"/>
                </a:solidFill>
                <a:latin typeface="Arial"/>
                <a:ea typeface="Arial"/>
                <a:cs typeface="Arial"/>
                <a:sym typeface="Arial"/>
              </a:defRPr>
            </a:lvl8pPr>
            <a:lvl9pPr lvl="8" marR="0" rtl="0" algn="ctr">
              <a:lnSpc>
                <a:spcPct val="100000"/>
              </a:lnSpc>
              <a:spcBef>
                <a:spcPts val="0"/>
              </a:spcBef>
              <a:spcAft>
                <a:spcPts val="0"/>
              </a:spcAft>
              <a:buClr>
                <a:srgbClr val="FDFEFE"/>
              </a:buClr>
              <a:buSzPts val="8500"/>
              <a:buFont typeface="Arial"/>
              <a:buNone/>
              <a:defRPr b="0" i="0" sz="8500" u="none" cap="none" strike="noStrike">
                <a:solidFill>
                  <a:srgbClr val="FDFEFE"/>
                </a:solidFill>
                <a:latin typeface="Arial"/>
                <a:ea typeface="Arial"/>
                <a:cs typeface="Arial"/>
                <a:sym typeface="Arial"/>
              </a:defRPr>
            </a:lvl9pPr>
          </a:lstStyle>
          <a:p/>
        </p:txBody>
      </p:sp>
      <p:pic>
        <p:nvPicPr>
          <p:cNvPr descr="Image" id="81" name="Google Shape;81;p20"/>
          <p:cNvPicPr preferRelativeResize="0"/>
          <p:nvPr/>
        </p:nvPicPr>
        <p:blipFill rotWithShape="1">
          <a:blip r:embed="rId2">
            <a:alphaModFix/>
          </a:blip>
          <a:srcRect b="0" l="0" r="0" t="0"/>
          <a:stretch/>
        </p:blipFill>
        <p:spPr>
          <a:xfrm>
            <a:off x="0" y="-30683"/>
            <a:ext cx="24483768" cy="1296575"/>
          </a:xfrm>
          <a:prstGeom prst="rect">
            <a:avLst/>
          </a:prstGeom>
          <a:noFill/>
          <a:ln>
            <a:noFill/>
          </a:ln>
        </p:spPr>
      </p:pic>
      <p:sp>
        <p:nvSpPr>
          <p:cNvPr id="82" name="Google Shape;82;p20"/>
          <p:cNvSpPr txBox="1"/>
          <p:nvPr>
            <p:ph idx="12" type="sldNum"/>
          </p:nvPr>
        </p:nvSpPr>
        <p:spPr>
          <a:xfrm>
            <a:off x="23466772" y="13009562"/>
            <a:ext cx="494700" cy="511200"/>
          </a:xfrm>
          <a:prstGeom prst="rect">
            <a:avLst/>
          </a:prstGeom>
          <a:noFill/>
          <a:ln>
            <a:noFill/>
          </a:ln>
        </p:spPr>
        <p:txBody>
          <a:bodyPr anchorCtr="0" anchor="t" bIns="71425" lIns="71425" spcFirstLastPara="1" rIns="71425" wrap="square" tIns="71425">
            <a:noAutofit/>
          </a:bodyPr>
          <a:lstStyle>
            <a:lvl1pPr indent="0" lvl="0" marL="0" marR="0" rtl="0" algn="ctr">
              <a:lnSpc>
                <a:spcPct val="100000"/>
              </a:lnSpc>
              <a:spcBef>
                <a:spcPts val="0"/>
              </a:spcBef>
              <a:spcAft>
                <a:spcPts val="0"/>
              </a:spcAft>
              <a:buClr>
                <a:srgbClr val="FDFEFE"/>
              </a:buClr>
              <a:buSzPts val="2400"/>
              <a:buFont typeface="Helvetica Neue"/>
              <a:buNone/>
              <a:defRPr b="0" i="0" sz="2400" u="none" cap="none" strike="noStrike">
                <a:solidFill>
                  <a:srgbClr val="FDFEFE"/>
                </a:solidFill>
                <a:latin typeface="Helvetica Neue"/>
                <a:ea typeface="Helvetica Neue"/>
                <a:cs typeface="Helvetica Neue"/>
                <a:sym typeface="Helvetica Neue"/>
              </a:defRPr>
            </a:lvl1pPr>
            <a:lvl2pPr indent="0" lvl="1" marL="0" marR="0" rtl="0" algn="ctr">
              <a:lnSpc>
                <a:spcPct val="100000"/>
              </a:lnSpc>
              <a:spcBef>
                <a:spcPts val="0"/>
              </a:spcBef>
              <a:spcAft>
                <a:spcPts val="0"/>
              </a:spcAft>
              <a:buClr>
                <a:srgbClr val="FDFEFE"/>
              </a:buClr>
              <a:buSzPts val="2400"/>
              <a:buFont typeface="Helvetica Neue"/>
              <a:buNone/>
              <a:defRPr b="0" i="0" sz="2400" u="none" cap="none" strike="noStrike">
                <a:solidFill>
                  <a:srgbClr val="FDFEFE"/>
                </a:solidFill>
                <a:latin typeface="Helvetica Neue"/>
                <a:ea typeface="Helvetica Neue"/>
                <a:cs typeface="Helvetica Neue"/>
                <a:sym typeface="Helvetica Neue"/>
              </a:defRPr>
            </a:lvl2pPr>
            <a:lvl3pPr indent="0" lvl="2" marL="0" marR="0" rtl="0" algn="ctr">
              <a:lnSpc>
                <a:spcPct val="100000"/>
              </a:lnSpc>
              <a:spcBef>
                <a:spcPts val="0"/>
              </a:spcBef>
              <a:spcAft>
                <a:spcPts val="0"/>
              </a:spcAft>
              <a:buClr>
                <a:srgbClr val="FDFEFE"/>
              </a:buClr>
              <a:buSzPts val="2400"/>
              <a:buFont typeface="Helvetica Neue"/>
              <a:buNone/>
              <a:defRPr b="0" i="0" sz="2400" u="none" cap="none" strike="noStrike">
                <a:solidFill>
                  <a:srgbClr val="FDFEFE"/>
                </a:solidFill>
                <a:latin typeface="Helvetica Neue"/>
                <a:ea typeface="Helvetica Neue"/>
                <a:cs typeface="Helvetica Neue"/>
                <a:sym typeface="Helvetica Neue"/>
              </a:defRPr>
            </a:lvl3pPr>
            <a:lvl4pPr indent="0" lvl="3" marL="0" marR="0" rtl="0" algn="ctr">
              <a:lnSpc>
                <a:spcPct val="100000"/>
              </a:lnSpc>
              <a:spcBef>
                <a:spcPts val="0"/>
              </a:spcBef>
              <a:spcAft>
                <a:spcPts val="0"/>
              </a:spcAft>
              <a:buClr>
                <a:srgbClr val="FDFEFE"/>
              </a:buClr>
              <a:buSzPts val="2400"/>
              <a:buFont typeface="Helvetica Neue"/>
              <a:buNone/>
              <a:defRPr b="0" i="0" sz="2400" u="none" cap="none" strike="noStrike">
                <a:solidFill>
                  <a:srgbClr val="FDFEFE"/>
                </a:solidFill>
                <a:latin typeface="Helvetica Neue"/>
                <a:ea typeface="Helvetica Neue"/>
                <a:cs typeface="Helvetica Neue"/>
                <a:sym typeface="Helvetica Neue"/>
              </a:defRPr>
            </a:lvl4pPr>
            <a:lvl5pPr indent="0" lvl="4" marL="0" marR="0" rtl="0" algn="ctr">
              <a:lnSpc>
                <a:spcPct val="100000"/>
              </a:lnSpc>
              <a:spcBef>
                <a:spcPts val="0"/>
              </a:spcBef>
              <a:spcAft>
                <a:spcPts val="0"/>
              </a:spcAft>
              <a:buClr>
                <a:srgbClr val="FDFEFE"/>
              </a:buClr>
              <a:buSzPts val="2400"/>
              <a:buFont typeface="Helvetica Neue"/>
              <a:buNone/>
              <a:defRPr b="0" i="0" sz="2400" u="none" cap="none" strike="noStrike">
                <a:solidFill>
                  <a:srgbClr val="FDFEFE"/>
                </a:solidFill>
                <a:latin typeface="Helvetica Neue"/>
                <a:ea typeface="Helvetica Neue"/>
                <a:cs typeface="Helvetica Neue"/>
                <a:sym typeface="Helvetica Neue"/>
              </a:defRPr>
            </a:lvl5pPr>
            <a:lvl6pPr indent="0" lvl="5" marL="0" marR="0" rtl="0" algn="ctr">
              <a:lnSpc>
                <a:spcPct val="100000"/>
              </a:lnSpc>
              <a:spcBef>
                <a:spcPts val="0"/>
              </a:spcBef>
              <a:spcAft>
                <a:spcPts val="0"/>
              </a:spcAft>
              <a:buClr>
                <a:srgbClr val="FDFEFE"/>
              </a:buClr>
              <a:buSzPts val="2400"/>
              <a:buFont typeface="Helvetica Neue"/>
              <a:buNone/>
              <a:defRPr b="0" i="0" sz="2400" u="none" cap="none" strike="noStrike">
                <a:solidFill>
                  <a:srgbClr val="FDFEFE"/>
                </a:solidFill>
                <a:latin typeface="Helvetica Neue"/>
                <a:ea typeface="Helvetica Neue"/>
                <a:cs typeface="Helvetica Neue"/>
                <a:sym typeface="Helvetica Neue"/>
              </a:defRPr>
            </a:lvl6pPr>
            <a:lvl7pPr indent="0" lvl="6" marL="0" marR="0" rtl="0" algn="ctr">
              <a:lnSpc>
                <a:spcPct val="100000"/>
              </a:lnSpc>
              <a:spcBef>
                <a:spcPts val="0"/>
              </a:spcBef>
              <a:spcAft>
                <a:spcPts val="0"/>
              </a:spcAft>
              <a:buClr>
                <a:srgbClr val="FDFEFE"/>
              </a:buClr>
              <a:buSzPts val="2400"/>
              <a:buFont typeface="Helvetica Neue"/>
              <a:buNone/>
              <a:defRPr b="0" i="0" sz="2400" u="none" cap="none" strike="noStrike">
                <a:solidFill>
                  <a:srgbClr val="FDFEFE"/>
                </a:solidFill>
                <a:latin typeface="Helvetica Neue"/>
                <a:ea typeface="Helvetica Neue"/>
                <a:cs typeface="Helvetica Neue"/>
                <a:sym typeface="Helvetica Neue"/>
              </a:defRPr>
            </a:lvl7pPr>
            <a:lvl8pPr indent="0" lvl="7" marL="0" marR="0" rtl="0" algn="ctr">
              <a:lnSpc>
                <a:spcPct val="100000"/>
              </a:lnSpc>
              <a:spcBef>
                <a:spcPts val="0"/>
              </a:spcBef>
              <a:spcAft>
                <a:spcPts val="0"/>
              </a:spcAft>
              <a:buClr>
                <a:srgbClr val="FDFEFE"/>
              </a:buClr>
              <a:buSzPts val="2400"/>
              <a:buFont typeface="Helvetica Neue"/>
              <a:buNone/>
              <a:defRPr b="0" i="0" sz="2400" u="none" cap="none" strike="noStrike">
                <a:solidFill>
                  <a:srgbClr val="FDFEFE"/>
                </a:solidFill>
                <a:latin typeface="Helvetica Neue"/>
                <a:ea typeface="Helvetica Neue"/>
                <a:cs typeface="Helvetica Neue"/>
                <a:sym typeface="Helvetica Neue"/>
              </a:defRPr>
            </a:lvl8pPr>
            <a:lvl9pPr indent="0" lvl="8" marL="0" marR="0" rtl="0" algn="ctr">
              <a:lnSpc>
                <a:spcPct val="100000"/>
              </a:lnSpc>
              <a:spcBef>
                <a:spcPts val="0"/>
              </a:spcBef>
              <a:spcAft>
                <a:spcPts val="0"/>
              </a:spcAft>
              <a:buClr>
                <a:srgbClr val="FDFEFE"/>
              </a:buClr>
              <a:buSzPts val="2400"/>
              <a:buFont typeface="Helvetica Neue"/>
              <a:buNone/>
              <a:defRPr b="0" i="0" sz="2400" u="none" cap="none" strike="noStrike">
                <a:solidFill>
                  <a:srgbClr val="FDFEFE"/>
                </a:solidFill>
                <a:latin typeface="Helvetica Neue"/>
                <a:ea typeface="Helvetica Neue"/>
                <a:cs typeface="Helvetica Neue"/>
                <a:sym typeface="Helvetica Neue"/>
              </a:defRPr>
            </a:lvl9pPr>
          </a:lstStyle>
          <a:p>
            <a:pPr indent="0" lvl="0" marL="0" rtl="0" algn="ctr">
              <a:spcBef>
                <a:spcPts val="0"/>
              </a:spcBef>
              <a:spcAft>
                <a:spcPts val="0"/>
              </a:spcAft>
              <a:buNone/>
            </a:pPr>
            <a:fld id="{00000000-1234-1234-1234-123412341234}" type="slidenum">
              <a:rPr lang="en-US"/>
              <a:t>‹#›</a:t>
            </a:fld>
            <a:endParaRPr sz="1400">
              <a:solidFill>
                <a:srgbClr val="000000"/>
              </a:solidFill>
              <a:latin typeface="Arial"/>
              <a:ea typeface="Arial"/>
              <a:cs typeface="Arial"/>
              <a:sym typeface="Aria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p:cSld name="Section">
    <p:bg>
      <p:bgPr>
        <a:blipFill>
          <a:blip r:embed="rId2">
            <a:alphaModFix/>
          </a:blip>
          <a:stretch>
            <a:fillRect/>
          </a:stretch>
        </a:blipFill>
      </p:bgPr>
    </p:bg>
    <p:spTree>
      <p:nvGrpSpPr>
        <p:cNvPr id="9" name="Shape 9"/>
        <p:cNvGrpSpPr/>
        <p:nvPr/>
      </p:nvGrpSpPr>
      <p:grpSpPr>
        <a:xfrm>
          <a:off x="0" y="0"/>
          <a:ext cx="0" cy="0"/>
          <a:chOff x="0" y="0"/>
          <a:chExt cx="0" cy="0"/>
        </a:xfrm>
      </p:grpSpPr>
      <p:sp>
        <p:nvSpPr>
          <p:cNvPr id="10" name="Google Shape;10;p3"/>
          <p:cNvSpPr txBox="1"/>
          <p:nvPr>
            <p:ph type="title"/>
          </p:nvPr>
        </p:nvSpPr>
        <p:spPr>
          <a:xfrm>
            <a:off x="1094115" y="5455696"/>
            <a:ext cx="13059900" cy="4184700"/>
          </a:xfrm>
          <a:prstGeom prst="rect">
            <a:avLst/>
          </a:prstGeom>
          <a:noFill/>
          <a:ln>
            <a:noFill/>
          </a:ln>
        </p:spPr>
        <p:txBody>
          <a:bodyPr anchorCtr="0" anchor="t" bIns="117800" lIns="235675" spcFirstLastPara="1" rIns="235675" wrap="square" tIns="117800">
            <a:noAutofit/>
          </a:bodyPr>
          <a:lstStyle>
            <a:lvl1pPr lvl="0" marR="0" rtl="0" algn="l">
              <a:lnSpc>
                <a:spcPct val="110000"/>
              </a:lnSpc>
              <a:spcBef>
                <a:spcPts val="0"/>
              </a:spcBef>
              <a:spcAft>
                <a:spcPts val="0"/>
              </a:spcAft>
              <a:buClr>
                <a:schemeClr val="lt1"/>
              </a:buClr>
              <a:buSzPts val="8200"/>
              <a:buFont typeface="Lato Black"/>
              <a:buNone/>
              <a:defRPr i="0" sz="8200" u="none" cap="none" strike="noStrike">
                <a:solidFill>
                  <a:schemeClr val="lt1"/>
                </a:solidFill>
                <a:latin typeface="Lato Black"/>
                <a:ea typeface="Lato Black"/>
                <a:cs typeface="Lato Black"/>
                <a:sym typeface="Lato Black"/>
              </a:defRPr>
            </a:lvl1pPr>
            <a:lvl2pPr lvl="1" rtl="0">
              <a:spcBef>
                <a:spcPts val="0"/>
              </a:spcBef>
              <a:spcAft>
                <a:spcPts val="0"/>
              </a:spcAft>
              <a:buSzPts val="3600"/>
              <a:buFont typeface="Lato Black"/>
              <a:buNone/>
              <a:defRPr sz="4600">
                <a:latin typeface="Lato Black"/>
                <a:ea typeface="Lato Black"/>
                <a:cs typeface="Lato Black"/>
                <a:sym typeface="Lato Black"/>
              </a:defRPr>
            </a:lvl2pPr>
            <a:lvl3pPr lvl="2" rtl="0">
              <a:spcBef>
                <a:spcPts val="0"/>
              </a:spcBef>
              <a:spcAft>
                <a:spcPts val="0"/>
              </a:spcAft>
              <a:buSzPts val="3600"/>
              <a:buFont typeface="Lato Black"/>
              <a:buNone/>
              <a:defRPr sz="4600">
                <a:latin typeface="Lato Black"/>
                <a:ea typeface="Lato Black"/>
                <a:cs typeface="Lato Black"/>
                <a:sym typeface="Lato Black"/>
              </a:defRPr>
            </a:lvl3pPr>
            <a:lvl4pPr lvl="3" rtl="0">
              <a:spcBef>
                <a:spcPts val="0"/>
              </a:spcBef>
              <a:spcAft>
                <a:spcPts val="0"/>
              </a:spcAft>
              <a:buSzPts val="3600"/>
              <a:buFont typeface="Lato Black"/>
              <a:buNone/>
              <a:defRPr sz="4600">
                <a:latin typeface="Lato Black"/>
                <a:ea typeface="Lato Black"/>
                <a:cs typeface="Lato Black"/>
                <a:sym typeface="Lato Black"/>
              </a:defRPr>
            </a:lvl4pPr>
            <a:lvl5pPr lvl="4" rtl="0">
              <a:spcBef>
                <a:spcPts val="0"/>
              </a:spcBef>
              <a:spcAft>
                <a:spcPts val="0"/>
              </a:spcAft>
              <a:buSzPts val="3600"/>
              <a:buFont typeface="Lato Black"/>
              <a:buNone/>
              <a:defRPr sz="4600">
                <a:latin typeface="Lato Black"/>
                <a:ea typeface="Lato Black"/>
                <a:cs typeface="Lato Black"/>
                <a:sym typeface="Lato Black"/>
              </a:defRPr>
            </a:lvl5pPr>
            <a:lvl6pPr lvl="5" rtl="0">
              <a:spcBef>
                <a:spcPts val="0"/>
              </a:spcBef>
              <a:spcAft>
                <a:spcPts val="0"/>
              </a:spcAft>
              <a:buSzPts val="3600"/>
              <a:buFont typeface="Lato Black"/>
              <a:buNone/>
              <a:defRPr sz="4600">
                <a:latin typeface="Lato Black"/>
                <a:ea typeface="Lato Black"/>
                <a:cs typeface="Lato Black"/>
                <a:sym typeface="Lato Black"/>
              </a:defRPr>
            </a:lvl6pPr>
            <a:lvl7pPr lvl="6" rtl="0">
              <a:spcBef>
                <a:spcPts val="0"/>
              </a:spcBef>
              <a:spcAft>
                <a:spcPts val="0"/>
              </a:spcAft>
              <a:buSzPts val="3600"/>
              <a:buFont typeface="Lato Black"/>
              <a:buNone/>
              <a:defRPr sz="4600">
                <a:latin typeface="Lato Black"/>
                <a:ea typeface="Lato Black"/>
                <a:cs typeface="Lato Black"/>
                <a:sym typeface="Lato Black"/>
              </a:defRPr>
            </a:lvl7pPr>
            <a:lvl8pPr lvl="7" rtl="0">
              <a:spcBef>
                <a:spcPts val="0"/>
              </a:spcBef>
              <a:spcAft>
                <a:spcPts val="0"/>
              </a:spcAft>
              <a:buSzPts val="3600"/>
              <a:buFont typeface="Lato Black"/>
              <a:buNone/>
              <a:defRPr sz="4600">
                <a:latin typeface="Lato Black"/>
                <a:ea typeface="Lato Black"/>
                <a:cs typeface="Lato Black"/>
                <a:sym typeface="Lato Black"/>
              </a:defRPr>
            </a:lvl8pPr>
            <a:lvl9pPr lvl="8" rtl="0">
              <a:spcBef>
                <a:spcPts val="0"/>
              </a:spcBef>
              <a:spcAft>
                <a:spcPts val="0"/>
              </a:spcAft>
              <a:buSzPts val="3600"/>
              <a:buFont typeface="Lato Black"/>
              <a:buNone/>
              <a:defRPr sz="4600">
                <a:latin typeface="Lato Black"/>
                <a:ea typeface="Lato Black"/>
                <a:cs typeface="Lato Black"/>
                <a:sym typeface="Lato Black"/>
              </a:defRPr>
            </a:lvl9pPr>
          </a:lstStyle>
          <a:p/>
        </p:txBody>
      </p:sp>
      <p:pic>
        <p:nvPicPr>
          <p:cNvPr id="11" name="Google Shape;11;p3"/>
          <p:cNvPicPr preferRelativeResize="0"/>
          <p:nvPr/>
        </p:nvPicPr>
        <p:blipFill>
          <a:blip r:embed="rId3">
            <a:alphaModFix/>
          </a:blip>
          <a:stretch>
            <a:fillRect/>
          </a:stretch>
        </p:blipFill>
        <p:spPr>
          <a:xfrm>
            <a:off x="19343350" y="1264325"/>
            <a:ext cx="3219599" cy="1185350"/>
          </a:xfrm>
          <a:prstGeom prst="rect">
            <a:avLst/>
          </a:prstGeom>
          <a:noFill/>
          <a:ln>
            <a:noFill/>
          </a:ln>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Normal_Foto" showMasterSp="0">
  <p:cSld name="Normal_Foto">
    <p:bg>
      <p:bgPr>
        <a:solidFill>
          <a:srgbClr val="FDFEFE">
            <a:alpha val="89800"/>
          </a:srgbClr>
        </a:solidFill>
      </p:bgPr>
    </p:bg>
    <p:spTree>
      <p:nvGrpSpPr>
        <p:cNvPr id="83" name="Shape 83"/>
        <p:cNvGrpSpPr/>
        <p:nvPr/>
      </p:nvGrpSpPr>
      <p:grpSpPr>
        <a:xfrm>
          <a:off x="0" y="0"/>
          <a:ext cx="0" cy="0"/>
          <a:chOff x="0" y="0"/>
          <a:chExt cx="0" cy="0"/>
        </a:xfrm>
      </p:grpSpPr>
      <p:pic>
        <p:nvPicPr>
          <p:cNvPr descr="Image" id="84" name="Google Shape;84;p21"/>
          <p:cNvPicPr preferRelativeResize="0"/>
          <p:nvPr/>
        </p:nvPicPr>
        <p:blipFill rotWithShape="1">
          <a:blip r:embed="rId2">
            <a:alphaModFix/>
          </a:blip>
          <a:srcRect b="0" l="0" r="0" t="0"/>
          <a:stretch/>
        </p:blipFill>
        <p:spPr>
          <a:xfrm>
            <a:off x="0" y="-30683"/>
            <a:ext cx="24483768" cy="1296575"/>
          </a:xfrm>
          <a:prstGeom prst="rect">
            <a:avLst/>
          </a:prstGeom>
          <a:noFill/>
          <a:ln>
            <a:noFill/>
          </a:ln>
        </p:spPr>
      </p:pic>
      <p:sp>
        <p:nvSpPr>
          <p:cNvPr id="85" name="Google Shape;85;p21"/>
          <p:cNvSpPr txBox="1"/>
          <p:nvPr>
            <p:ph type="title"/>
          </p:nvPr>
        </p:nvSpPr>
        <p:spPr>
          <a:xfrm>
            <a:off x="1219200" y="2784475"/>
            <a:ext cx="10409100" cy="2286000"/>
          </a:xfrm>
          <a:prstGeom prst="rect">
            <a:avLst/>
          </a:prstGeom>
          <a:noFill/>
          <a:ln>
            <a:noFill/>
          </a:ln>
        </p:spPr>
        <p:txBody>
          <a:bodyPr anchorCtr="0" anchor="t" bIns="45700" lIns="45700" spcFirstLastPara="1" rIns="45700" wrap="square" tIns="45700">
            <a:noAutofit/>
          </a:bodyPr>
          <a:lstStyle>
            <a:lvl1pPr lvl="0" marR="0" rtl="0" algn="l">
              <a:lnSpc>
                <a:spcPct val="80000"/>
              </a:lnSpc>
              <a:spcBef>
                <a:spcPts val="0"/>
              </a:spcBef>
              <a:spcAft>
                <a:spcPts val="0"/>
              </a:spcAft>
              <a:buClr>
                <a:srgbClr val="000000"/>
              </a:buClr>
              <a:buSzPts val="8500"/>
              <a:buFont typeface="Arial"/>
              <a:buNone/>
              <a:defRPr b="0" i="0" sz="8500" u="none" cap="none" strike="noStrike">
                <a:solidFill>
                  <a:srgbClr val="000000"/>
                </a:solidFill>
                <a:latin typeface="Arial"/>
                <a:ea typeface="Arial"/>
                <a:cs typeface="Arial"/>
                <a:sym typeface="Arial"/>
              </a:defRPr>
            </a:lvl1pPr>
            <a:lvl2pPr lvl="1" marR="0" rtl="0" algn="ctr">
              <a:lnSpc>
                <a:spcPct val="100000"/>
              </a:lnSpc>
              <a:spcBef>
                <a:spcPts val="0"/>
              </a:spcBef>
              <a:spcAft>
                <a:spcPts val="0"/>
              </a:spcAft>
              <a:buClr>
                <a:srgbClr val="FDFEFE"/>
              </a:buClr>
              <a:buSzPts val="8500"/>
              <a:buFont typeface="Arial"/>
              <a:buNone/>
              <a:defRPr b="0" i="0" sz="8500" u="none" cap="none" strike="noStrike">
                <a:solidFill>
                  <a:srgbClr val="FDFEFE"/>
                </a:solidFill>
                <a:latin typeface="Arial"/>
                <a:ea typeface="Arial"/>
                <a:cs typeface="Arial"/>
                <a:sym typeface="Arial"/>
              </a:defRPr>
            </a:lvl2pPr>
            <a:lvl3pPr lvl="2" marR="0" rtl="0" algn="ctr">
              <a:lnSpc>
                <a:spcPct val="100000"/>
              </a:lnSpc>
              <a:spcBef>
                <a:spcPts val="0"/>
              </a:spcBef>
              <a:spcAft>
                <a:spcPts val="0"/>
              </a:spcAft>
              <a:buClr>
                <a:srgbClr val="FDFEFE"/>
              </a:buClr>
              <a:buSzPts val="8500"/>
              <a:buFont typeface="Arial"/>
              <a:buNone/>
              <a:defRPr b="0" i="0" sz="8500" u="none" cap="none" strike="noStrike">
                <a:solidFill>
                  <a:srgbClr val="FDFEFE"/>
                </a:solidFill>
                <a:latin typeface="Arial"/>
                <a:ea typeface="Arial"/>
                <a:cs typeface="Arial"/>
                <a:sym typeface="Arial"/>
              </a:defRPr>
            </a:lvl3pPr>
            <a:lvl4pPr lvl="3" marR="0" rtl="0" algn="ctr">
              <a:lnSpc>
                <a:spcPct val="100000"/>
              </a:lnSpc>
              <a:spcBef>
                <a:spcPts val="0"/>
              </a:spcBef>
              <a:spcAft>
                <a:spcPts val="0"/>
              </a:spcAft>
              <a:buClr>
                <a:srgbClr val="FDFEFE"/>
              </a:buClr>
              <a:buSzPts val="8500"/>
              <a:buFont typeface="Arial"/>
              <a:buNone/>
              <a:defRPr b="0" i="0" sz="8500" u="none" cap="none" strike="noStrike">
                <a:solidFill>
                  <a:srgbClr val="FDFEFE"/>
                </a:solidFill>
                <a:latin typeface="Arial"/>
                <a:ea typeface="Arial"/>
                <a:cs typeface="Arial"/>
                <a:sym typeface="Arial"/>
              </a:defRPr>
            </a:lvl4pPr>
            <a:lvl5pPr lvl="4" marR="0" rtl="0" algn="ctr">
              <a:lnSpc>
                <a:spcPct val="100000"/>
              </a:lnSpc>
              <a:spcBef>
                <a:spcPts val="0"/>
              </a:spcBef>
              <a:spcAft>
                <a:spcPts val="0"/>
              </a:spcAft>
              <a:buClr>
                <a:srgbClr val="FDFEFE"/>
              </a:buClr>
              <a:buSzPts val="8500"/>
              <a:buFont typeface="Arial"/>
              <a:buNone/>
              <a:defRPr b="0" i="0" sz="8500" u="none" cap="none" strike="noStrike">
                <a:solidFill>
                  <a:srgbClr val="FDFEFE"/>
                </a:solidFill>
                <a:latin typeface="Arial"/>
                <a:ea typeface="Arial"/>
                <a:cs typeface="Arial"/>
                <a:sym typeface="Arial"/>
              </a:defRPr>
            </a:lvl5pPr>
            <a:lvl6pPr lvl="5" marR="0" rtl="0" algn="ctr">
              <a:lnSpc>
                <a:spcPct val="100000"/>
              </a:lnSpc>
              <a:spcBef>
                <a:spcPts val="0"/>
              </a:spcBef>
              <a:spcAft>
                <a:spcPts val="0"/>
              </a:spcAft>
              <a:buClr>
                <a:srgbClr val="FDFEFE"/>
              </a:buClr>
              <a:buSzPts val="8500"/>
              <a:buFont typeface="Arial"/>
              <a:buNone/>
              <a:defRPr b="0" i="0" sz="8500" u="none" cap="none" strike="noStrike">
                <a:solidFill>
                  <a:srgbClr val="FDFEFE"/>
                </a:solidFill>
                <a:latin typeface="Arial"/>
                <a:ea typeface="Arial"/>
                <a:cs typeface="Arial"/>
                <a:sym typeface="Arial"/>
              </a:defRPr>
            </a:lvl6pPr>
            <a:lvl7pPr lvl="6" marR="0" rtl="0" algn="ctr">
              <a:lnSpc>
                <a:spcPct val="100000"/>
              </a:lnSpc>
              <a:spcBef>
                <a:spcPts val="0"/>
              </a:spcBef>
              <a:spcAft>
                <a:spcPts val="0"/>
              </a:spcAft>
              <a:buClr>
                <a:srgbClr val="FDFEFE"/>
              </a:buClr>
              <a:buSzPts val="8500"/>
              <a:buFont typeface="Arial"/>
              <a:buNone/>
              <a:defRPr b="0" i="0" sz="8500" u="none" cap="none" strike="noStrike">
                <a:solidFill>
                  <a:srgbClr val="FDFEFE"/>
                </a:solidFill>
                <a:latin typeface="Arial"/>
                <a:ea typeface="Arial"/>
                <a:cs typeface="Arial"/>
                <a:sym typeface="Arial"/>
              </a:defRPr>
            </a:lvl7pPr>
            <a:lvl8pPr lvl="7" marR="0" rtl="0" algn="ctr">
              <a:lnSpc>
                <a:spcPct val="100000"/>
              </a:lnSpc>
              <a:spcBef>
                <a:spcPts val="0"/>
              </a:spcBef>
              <a:spcAft>
                <a:spcPts val="0"/>
              </a:spcAft>
              <a:buClr>
                <a:srgbClr val="FDFEFE"/>
              </a:buClr>
              <a:buSzPts val="8500"/>
              <a:buFont typeface="Arial"/>
              <a:buNone/>
              <a:defRPr b="0" i="0" sz="8500" u="none" cap="none" strike="noStrike">
                <a:solidFill>
                  <a:srgbClr val="FDFEFE"/>
                </a:solidFill>
                <a:latin typeface="Arial"/>
                <a:ea typeface="Arial"/>
                <a:cs typeface="Arial"/>
                <a:sym typeface="Arial"/>
              </a:defRPr>
            </a:lvl8pPr>
            <a:lvl9pPr lvl="8" marR="0" rtl="0" algn="ctr">
              <a:lnSpc>
                <a:spcPct val="100000"/>
              </a:lnSpc>
              <a:spcBef>
                <a:spcPts val="0"/>
              </a:spcBef>
              <a:spcAft>
                <a:spcPts val="0"/>
              </a:spcAft>
              <a:buClr>
                <a:srgbClr val="FDFEFE"/>
              </a:buClr>
              <a:buSzPts val="8500"/>
              <a:buFont typeface="Arial"/>
              <a:buNone/>
              <a:defRPr b="0" i="0" sz="8500" u="none" cap="none" strike="noStrike">
                <a:solidFill>
                  <a:srgbClr val="FDFEFE"/>
                </a:solidFill>
                <a:latin typeface="Arial"/>
                <a:ea typeface="Arial"/>
                <a:cs typeface="Arial"/>
                <a:sym typeface="Arial"/>
              </a:defRPr>
            </a:lvl9pPr>
          </a:lstStyle>
          <a:p/>
        </p:txBody>
      </p:sp>
      <p:sp>
        <p:nvSpPr>
          <p:cNvPr id="86" name="Google Shape;86;p21"/>
          <p:cNvSpPr txBox="1"/>
          <p:nvPr>
            <p:ph idx="1" type="body"/>
          </p:nvPr>
        </p:nvSpPr>
        <p:spPr>
          <a:xfrm>
            <a:off x="1219200" y="5816600"/>
            <a:ext cx="9992700" cy="4574400"/>
          </a:xfrm>
          <a:prstGeom prst="rect">
            <a:avLst/>
          </a:prstGeom>
          <a:noFill/>
          <a:ln>
            <a:noFill/>
          </a:ln>
        </p:spPr>
        <p:txBody>
          <a:bodyPr anchorCtr="0" anchor="t" bIns="45700" lIns="45700" spcFirstLastPara="1" rIns="45700" wrap="square" tIns="45700">
            <a:noAutofit/>
          </a:bodyPr>
          <a:lstStyle>
            <a:lvl1pPr indent="-228600" lvl="0" marL="457200" marR="0" rtl="0" algn="l">
              <a:lnSpc>
                <a:spcPct val="100000"/>
              </a:lnSpc>
              <a:spcBef>
                <a:spcPts val="2300"/>
              </a:spcBef>
              <a:spcAft>
                <a:spcPts val="0"/>
              </a:spcAft>
              <a:buClr>
                <a:srgbClr val="000000"/>
              </a:buClr>
              <a:buSzPts val="3700"/>
              <a:buFont typeface="Helvetica Neue"/>
              <a:buNone/>
              <a:defRPr b="0" i="0" sz="3700" u="none" cap="none" strike="noStrike">
                <a:solidFill>
                  <a:srgbClr val="000000"/>
                </a:solidFill>
                <a:latin typeface="Helvetica Neue"/>
                <a:ea typeface="Helvetica Neue"/>
                <a:cs typeface="Helvetica Neue"/>
                <a:sym typeface="Helvetica Neue"/>
              </a:defRPr>
            </a:lvl1pPr>
            <a:lvl2pPr indent="-228600" lvl="1" marL="914400" marR="0" rtl="0" algn="l">
              <a:lnSpc>
                <a:spcPct val="100000"/>
              </a:lnSpc>
              <a:spcBef>
                <a:spcPts val="2300"/>
              </a:spcBef>
              <a:spcAft>
                <a:spcPts val="0"/>
              </a:spcAft>
              <a:buClr>
                <a:srgbClr val="000000"/>
              </a:buClr>
              <a:buSzPts val="3700"/>
              <a:buFont typeface="Helvetica Neue"/>
              <a:buNone/>
              <a:defRPr b="0" i="0" sz="3700" u="none" cap="none" strike="noStrike">
                <a:solidFill>
                  <a:srgbClr val="000000"/>
                </a:solidFill>
                <a:latin typeface="Helvetica Neue"/>
                <a:ea typeface="Helvetica Neue"/>
                <a:cs typeface="Helvetica Neue"/>
                <a:sym typeface="Helvetica Neue"/>
              </a:defRPr>
            </a:lvl2pPr>
            <a:lvl3pPr indent="-228600" lvl="2" marL="1371600" marR="0" rtl="0" algn="l">
              <a:lnSpc>
                <a:spcPct val="100000"/>
              </a:lnSpc>
              <a:spcBef>
                <a:spcPts val="2300"/>
              </a:spcBef>
              <a:spcAft>
                <a:spcPts val="0"/>
              </a:spcAft>
              <a:buClr>
                <a:srgbClr val="000000"/>
              </a:buClr>
              <a:buSzPts val="3700"/>
              <a:buFont typeface="Helvetica Neue"/>
              <a:buNone/>
              <a:defRPr b="0" i="0" sz="3700" u="none" cap="none" strike="noStrike">
                <a:solidFill>
                  <a:srgbClr val="000000"/>
                </a:solidFill>
                <a:latin typeface="Helvetica Neue"/>
                <a:ea typeface="Helvetica Neue"/>
                <a:cs typeface="Helvetica Neue"/>
                <a:sym typeface="Helvetica Neue"/>
              </a:defRPr>
            </a:lvl3pPr>
            <a:lvl4pPr indent="-228600" lvl="3" marL="1828800" marR="0" rtl="0" algn="l">
              <a:lnSpc>
                <a:spcPct val="100000"/>
              </a:lnSpc>
              <a:spcBef>
                <a:spcPts val="2300"/>
              </a:spcBef>
              <a:spcAft>
                <a:spcPts val="0"/>
              </a:spcAft>
              <a:buClr>
                <a:srgbClr val="000000"/>
              </a:buClr>
              <a:buSzPts val="3700"/>
              <a:buFont typeface="Helvetica Neue"/>
              <a:buNone/>
              <a:defRPr b="0" i="0" sz="3700" u="none" cap="none" strike="noStrike">
                <a:solidFill>
                  <a:srgbClr val="000000"/>
                </a:solidFill>
                <a:latin typeface="Helvetica Neue"/>
                <a:ea typeface="Helvetica Neue"/>
                <a:cs typeface="Helvetica Neue"/>
                <a:sym typeface="Helvetica Neue"/>
              </a:defRPr>
            </a:lvl4pPr>
            <a:lvl5pPr indent="-228600" lvl="4" marL="2286000" marR="0" rtl="0" algn="l">
              <a:lnSpc>
                <a:spcPct val="100000"/>
              </a:lnSpc>
              <a:spcBef>
                <a:spcPts val="2300"/>
              </a:spcBef>
              <a:spcAft>
                <a:spcPts val="0"/>
              </a:spcAft>
              <a:buClr>
                <a:srgbClr val="000000"/>
              </a:buClr>
              <a:buSzPts val="3700"/>
              <a:buFont typeface="Helvetica Neue"/>
              <a:buNone/>
              <a:defRPr b="0" i="0" sz="3700" u="none" cap="none" strike="noStrike">
                <a:solidFill>
                  <a:srgbClr val="000000"/>
                </a:solidFill>
                <a:latin typeface="Helvetica Neue"/>
                <a:ea typeface="Helvetica Neue"/>
                <a:cs typeface="Helvetica Neue"/>
                <a:sym typeface="Helvetica Neue"/>
              </a:defRPr>
            </a:lvl5pPr>
            <a:lvl6pPr indent="-228600" lvl="5" marL="2743200" marR="0" rtl="0" algn="ctr">
              <a:lnSpc>
                <a:spcPct val="120000"/>
              </a:lnSpc>
              <a:spcBef>
                <a:spcPts val="0"/>
              </a:spcBef>
              <a:spcAft>
                <a:spcPts val="0"/>
              </a:spcAft>
              <a:buClr>
                <a:schemeClr val="accent2"/>
              </a:buClr>
              <a:buSzPts val="4200"/>
              <a:buFont typeface="Helvetica Neue"/>
              <a:buNone/>
              <a:defRPr b="0" i="0" sz="4200" u="none" cap="none" strike="noStrike">
                <a:solidFill>
                  <a:schemeClr val="accent2"/>
                </a:solidFill>
                <a:latin typeface="Helvetica Neue"/>
                <a:ea typeface="Helvetica Neue"/>
                <a:cs typeface="Helvetica Neue"/>
                <a:sym typeface="Helvetica Neue"/>
              </a:defRPr>
            </a:lvl6pPr>
            <a:lvl7pPr indent="-228600" lvl="6" marL="3200400" marR="0" rtl="0" algn="ctr">
              <a:lnSpc>
                <a:spcPct val="120000"/>
              </a:lnSpc>
              <a:spcBef>
                <a:spcPts val="0"/>
              </a:spcBef>
              <a:spcAft>
                <a:spcPts val="0"/>
              </a:spcAft>
              <a:buClr>
                <a:schemeClr val="accent2"/>
              </a:buClr>
              <a:buSzPts val="4200"/>
              <a:buFont typeface="Helvetica Neue"/>
              <a:buNone/>
              <a:defRPr b="0" i="0" sz="4200" u="none" cap="none" strike="noStrike">
                <a:solidFill>
                  <a:schemeClr val="accent2"/>
                </a:solidFill>
                <a:latin typeface="Helvetica Neue"/>
                <a:ea typeface="Helvetica Neue"/>
                <a:cs typeface="Helvetica Neue"/>
                <a:sym typeface="Helvetica Neue"/>
              </a:defRPr>
            </a:lvl7pPr>
            <a:lvl8pPr indent="-228600" lvl="7" marL="3657600" marR="0" rtl="0" algn="ctr">
              <a:lnSpc>
                <a:spcPct val="120000"/>
              </a:lnSpc>
              <a:spcBef>
                <a:spcPts val="0"/>
              </a:spcBef>
              <a:spcAft>
                <a:spcPts val="0"/>
              </a:spcAft>
              <a:buClr>
                <a:schemeClr val="accent2"/>
              </a:buClr>
              <a:buSzPts val="4200"/>
              <a:buFont typeface="Helvetica Neue"/>
              <a:buNone/>
              <a:defRPr b="0" i="0" sz="4200" u="none" cap="none" strike="noStrike">
                <a:solidFill>
                  <a:schemeClr val="accent2"/>
                </a:solidFill>
                <a:latin typeface="Helvetica Neue"/>
                <a:ea typeface="Helvetica Neue"/>
                <a:cs typeface="Helvetica Neue"/>
                <a:sym typeface="Helvetica Neue"/>
              </a:defRPr>
            </a:lvl8pPr>
            <a:lvl9pPr indent="-228600" lvl="8" marL="4114800" marR="0" rtl="0" algn="ctr">
              <a:lnSpc>
                <a:spcPct val="120000"/>
              </a:lnSpc>
              <a:spcBef>
                <a:spcPts val="0"/>
              </a:spcBef>
              <a:spcAft>
                <a:spcPts val="0"/>
              </a:spcAft>
              <a:buClr>
                <a:schemeClr val="accent2"/>
              </a:buClr>
              <a:buSzPts val="4200"/>
              <a:buFont typeface="Helvetica Neue"/>
              <a:buNone/>
              <a:defRPr b="0" i="0" sz="4200" u="none" cap="none" strike="noStrike">
                <a:solidFill>
                  <a:schemeClr val="accent2"/>
                </a:solidFill>
                <a:latin typeface="Helvetica Neue"/>
                <a:ea typeface="Helvetica Neue"/>
                <a:cs typeface="Helvetica Neue"/>
                <a:sym typeface="Helvetica Neue"/>
              </a:defRPr>
            </a:lvl9pPr>
          </a:lstStyle>
          <a:p/>
        </p:txBody>
      </p:sp>
      <p:sp>
        <p:nvSpPr>
          <p:cNvPr id="87" name="Google Shape;87;p21"/>
          <p:cNvSpPr/>
          <p:nvPr>
            <p:ph idx="2" type="pic"/>
          </p:nvPr>
        </p:nvSpPr>
        <p:spPr>
          <a:xfrm>
            <a:off x="12364670" y="1271345"/>
            <a:ext cx="12019200" cy="12470100"/>
          </a:xfrm>
          <a:prstGeom prst="rect">
            <a:avLst/>
          </a:prstGeom>
          <a:noFill/>
          <a:ln>
            <a:noFill/>
          </a:ln>
        </p:spPr>
        <p:txBody>
          <a:bodyPr anchorCtr="0" anchor="t" bIns="45700" lIns="91425" spcFirstLastPara="1" rIns="91425" wrap="square" tIns="45700">
            <a:noAutofit/>
          </a:bodyPr>
          <a:lstStyle>
            <a:lvl1pPr lvl="0" marR="0" rtl="0" algn="ctr">
              <a:lnSpc>
                <a:spcPct val="120000"/>
              </a:lnSpc>
              <a:spcBef>
                <a:spcPts val="0"/>
              </a:spcBef>
              <a:spcAft>
                <a:spcPts val="0"/>
              </a:spcAft>
              <a:buClr>
                <a:schemeClr val="accent2"/>
              </a:buClr>
              <a:buSzPts val="4200"/>
              <a:buFont typeface="Helvetica Neue"/>
              <a:buNone/>
              <a:defRPr b="0" i="0" sz="4200" u="none" cap="none" strike="noStrike">
                <a:solidFill>
                  <a:schemeClr val="accent2"/>
                </a:solidFill>
                <a:latin typeface="Helvetica Neue"/>
                <a:ea typeface="Helvetica Neue"/>
                <a:cs typeface="Helvetica Neue"/>
                <a:sym typeface="Helvetica Neue"/>
              </a:defRPr>
            </a:lvl1pPr>
            <a:lvl2pPr lvl="1" marR="0" rtl="0" algn="ctr">
              <a:lnSpc>
                <a:spcPct val="120000"/>
              </a:lnSpc>
              <a:spcBef>
                <a:spcPts val="0"/>
              </a:spcBef>
              <a:spcAft>
                <a:spcPts val="0"/>
              </a:spcAft>
              <a:buClr>
                <a:schemeClr val="accent2"/>
              </a:buClr>
              <a:buSzPts val="4200"/>
              <a:buFont typeface="Helvetica Neue"/>
              <a:buNone/>
              <a:defRPr b="0" i="0" sz="4200" u="none" cap="none" strike="noStrike">
                <a:solidFill>
                  <a:schemeClr val="accent2"/>
                </a:solidFill>
                <a:latin typeface="Helvetica Neue"/>
                <a:ea typeface="Helvetica Neue"/>
                <a:cs typeface="Helvetica Neue"/>
                <a:sym typeface="Helvetica Neue"/>
              </a:defRPr>
            </a:lvl2pPr>
            <a:lvl3pPr lvl="2" marR="0" rtl="0" algn="ctr">
              <a:lnSpc>
                <a:spcPct val="120000"/>
              </a:lnSpc>
              <a:spcBef>
                <a:spcPts val="0"/>
              </a:spcBef>
              <a:spcAft>
                <a:spcPts val="0"/>
              </a:spcAft>
              <a:buClr>
                <a:schemeClr val="accent2"/>
              </a:buClr>
              <a:buSzPts val="4200"/>
              <a:buFont typeface="Helvetica Neue"/>
              <a:buNone/>
              <a:defRPr b="0" i="0" sz="4200" u="none" cap="none" strike="noStrike">
                <a:solidFill>
                  <a:schemeClr val="accent2"/>
                </a:solidFill>
                <a:latin typeface="Helvetica Neue"/>
                <a:ea typeface="Helvetica Neue"/>
                <a:cs typeface="Helvetica Neue"/>
                <a:sym typeface="Helvetica Neue"/>
              </a:defRPr>
            </a:lvl3pPr>
            <a:lvl4pPr lvl="3" marR="0" rtl="0" algn="ctr">
              <a:lnSpc>
                <a:spcPct val="120000"/>
              </a:lnSpc>
              <a:spcBef>
                <a:spcPts val="0"/>
              </a:spcBef>
              <a:spcAft>
                <a:spcPts val="0"/>
              </a:spcAft>
              <a:buClr>
                <a:schemeClr val="accent2"/>
              </a:buClr>
              <a:buSzPts val="4200"/>
              <a:buFont typeface="Helvetica Neue"/>
              <a:buNone/>
              <a:defRPr b="0" i="0" sz="4200" u="none" cap="none" strike="noStrike">
                <a:solidFill>
                  <a:schemeClr val="accent2"/>
                </a:solidFill>
                <a:latin typeface="Helvetica Neue"/>
                <a:ea typeface="Helvetica Neue"/>
                <a:cs typeface="Helvetica Neue"/>
                <a:sym typeface="Helvetica Neue"/>
              </a:defRPr>
            </a:lvl4pPr>
            <a:lvl5pPr lvl="4" marR="0" rtl="0" algn="ctr">
              <a:lnSpc>
                <a:spcPct val="120000"/>
              </a:lnSpc>
              <a:spcBef>
                <a:spcPts val="0"/>
              </a:spcBef>
              <a:spcAft>
                <a:spcPts val="0"/>
              </a:spcAft>
              <a:buClr>
                <a:schemeClr val="accent2"/>
              </a:buClr>
              <a:buSzPts val="4200"/>
              <a:buFont typeface="Helvetica Neue"/>
              <a:buNone/>
              <a:defRPr b="0" i="0" sz="4200" u="none" cap="none" strike="noStrike">
                <a:solidFill>
                  <a:schemeClr val="accent2"/>
                </a:solidFill>
                <a:latin typeface="Helvetica Neue"/>
                <a:ea typeface="Helvetica Neue"/>
                <a:cs typeface="Helvetica Neue"/>
                <a:sym typeface="Helvetica Neue"/>
              </a:defRPr>
            </a:lvl5pPr>
            <a:lvl6pPr lvl="5" marR="0" rtl="0" algn="ctr">
              <a:lnSpc>
                <a:spcPct val="120000"/>
              </a:lnSpc>
              <a:spcBef>
                <a:spcPts val="0"/>
              </a:spcBef>
              <a:spcAft>
                <a:spcPts val="0"/>
              </a:spcAft>
              <a:buClr>
                <a:schemeClr val="accent2"/>
              </a:buClr>
              <a:buSzPts val="4200"/>
              <a:buFont typeface="Helvetica Neue"/>
              <a:buNone/>
              <a:defRPr b="0" i="0" sz="4200" u="none" cap="none" strike="noStrike">
                <a:solidFill>
                  <a:schemeClr val="accent2"/>
                </a:solidFill>
                <a:latin typeface="Helvetica Neue"/>
                <a:ea typeface="Helvetica Neue"/>
                <a:cs typeface="Helvetica Neue"/>
                <a:sym typeface="Helvetica Neue"/>
              </a:defRPr>
            </a:lvl6pPr>
            <a:lvl7pPr lvl="6" marR="0" rtl="0" algn="ctr">
              <a:lnSpc>
                <a:spcPct val="120000"/>
              </a:lnSpc>
              <a:spcBef>
                <a:spcPts val="0"/>
              </a:spcBef>
              <a:spcAft>
                <a:spcPts val="0"/>
              </a:spcAft>
              <a:buClr>
                <a:schemeClr val="accent2"/>
              </a:buClr>
              <a:buSzPts val="4200"/>
              <a:buFont typeface="Helvetica Neue"/>
              <a:buNone/>
              <a:defRPr b="0" i="0" sz="4200" u="none" cap="none" strike="noStrike">
                <a:solidFill>
                  <a:schemeClr val="accent2"/>
                </a:solidFill>
                <a:latin typeface="Helvetica Neue"/>
                <a:ea typeface="Helvetica Neue"/>
                <a:cs typeface="Helvetica Neue"/>
                <a:sym typeface="Helvetica Neue"/>
              </a:defRPr>
            </a:lvl7pPr>
            <a:lvl8pPr lvl="7" marR="0" rtl="0" algn="ctr">
              <a:lnSpc>
                <a:spcPct val="120000"/>
              </a:lnSpc>
              <a:spcBef>
                <a:spcPts val="0"/>
              </a:spcBef>
              <a:spcAft>
                <a:spcPts val="0"/>
              </a:spcAft>
              <a:buClr>
                <a:schemeClr val="accent2"/>
              </a:buClr>
              <a:buSzPts val="4200"/>
              <a:buFont typeface="Helvetica Neue"/>
              <a:buNone/>
              <a:defRPr b="0" i="0" sz="4200" u="none" cap="none" strike="noStrike">
                <a:solidFill>
                  <a:schemeClr val="accent2"/>
                </a:solidFill>
                <a:latin typeface="Helvetica Neue"/>
                <a:ea typeface="Helvetica Neue"/>
                <a:cs typeface="Helvetica Neue"/>
                <a:sym typeface="Helvetica Neue"/>
              </a:defRPr>
            </a:lvl8pPr>
            <a:lvl9pPr lvl="8" marR="0" rtl="0" algn="ctr">
              <a:lnSpc>
                <a:spcPct val="120000"/>
              </a:lnSpc>
              <a:spcBef>
                <a:spcPts val="0"/>
              </a:spcBef>
              <a:spcAft>
                <a:spcPts val="0"/>
              </a:spcAft>
              <a:buClr>
                <a:schemeClr val="accent2"/>
              </a:buClr>
              <a:buSzPts val="4200"/>
              <a:buFont typeface="Helvetica Neue"/>
              <a:buNone/>
              <a:defRPr b="0" i="0" sz="4200" u="none" cap="none" strike="noStrike">
                <a:solidFill>
                  <a:schemeClr val="accent2"/>
                </a:solidFill>
                <a:latin typeface="Helvetica Neue"/>
                <a:ea typeface="Helvetica Neue"/>
                <a:cs typeface="Helvetica Neue"/>
                <a:sym typeface="Helvetica Neue"/>
              </a:defRPr>
            </a:lvl9pPr>
          </a:lstStyle>
          <a:p/>
        </p:txBody>
      </p:sp>
      <p:sp>
        <p:nvSpPr>
          <p:cNvPr id="88" name="Google Shape;88;p21"/>
          <p:cNvSpPr txBox="1"/>
          <p:nvPr>
            <p:ph idx="12" type="sldNum"/>
          </p:nvPr>
        </p:nvSpPr>
        <p:spPr>
          <a:xfrm>
            <a:off x="23466772" y="13009562"/>
            <a:ext cx="494700" cy="511200"/>
          </a:xfrm>
          <a:prstGeom prst="rect">
            <a:avLst/>
          </a:prstGeom>
          <a:noFill/>
          <a:ln>
            <a:noFill/>
          </a:ln>
        </p:spPr>
        <p:txBody>
          <a:bodyPr anchorCtr="0" anchor="t" bIns="71425" lIns="71425" spcFirstLastPara="1" rIns="71425" wrap="square" tIns="71425">
            <a:noAutofit/>
          </a:bodyPr>
          <a:lstStyle>
            <a:lvl1pPr indent="0" lvl="0" marL="0" marR="0" rtl="0" algn="ctr">
              <a:lnSpc>
                <a:spcPct val="100000"/>
              </a:lnSpc>
              <a:spcBef>
                <a:spcPts val="0"/>
              </a:spcBef>
              <a:spcAft>
                <a:spcPts val="0"/>
              </a:spcAft>
              <a:buClr>
                <a:srgbClr val="FDFEFE"/>
              </a:buClr>
              <a:buSzPts val="2400"/>
              <a:buFont typeface="Helvetica Neue"/>
              <a:buNone/>
              <a:defRPr b="0" i="0" sz="2400" u="none" cap="none" strike="noStrike">
                <a:solidFill>
                  <a:srgbClr val="FDFEFE"/>
                </a:solidFill>
                <a:latin typeface="Helvetica Neue"/>
                <a:ea typeface="Helvetica Neue"/>
                <a:cs typeface="Helvetica Neue"/>
                <a:sym typeface="Helvetica Neue"/>
              </a:defRPr>
            </a:lvl1pPr>
            <a:lvl2pPr indent="0" lvl="1" marL="0" marR="0" rtl="0" algn="ctr">
              <a:lnSpc>
                <a:spcPct val="100000"/>
              </a:lnSpc>
              <a:spcBef>
                <a:spcPts val="0"/>
              </a:spcBef>
              <a:spcAft>
                <a:spcPts val="0"/>
              </a:spcAft>
              <a:buClr>
                <a:srgbClr val="FDFEFE"/>
              </a:buClr>
              <a:buSzPts val="2400"/>
              <a:buFont typeface="Helvetica Neue"/>
              <a:buNone/>
              <a:defRPr b="0" i="0" sz="2400" u="none" cap="none" strike="noStrike">
                <a:solidFill>
                  <a:srgbClr val="FDFEFE"/>
                </a:solidFill>
                <a:latin typeface="Helvetica Neue"/>
                <a:ea typeface="Helvetica Neue"/>
                <a:cs typeface="Helvetica Neue"/>
                <a:sym typeface="Helvetica Neue"/>
              </a:defRPr>
            </a:lvl2pPr>
            <a:lvl3pPr indent="0" lvl="2" marL="0" marR="0" rtl="0" algn="ctr">
              <a:lnSpc>
                <a:spcPct val="100000"/>
              </a:lnSpc>
              <a:spcBef>
                <a:spcPts val="0"/>
              </a:spcBef>
              <a:spcAft>
                <a:spcPts val="0"/>
              </a:spcAft>
              <a:buClr>
                <a:srgbClr val="FDFEFE"/>
              </a:buClr>
              <a:buSzPts val="2400"/>
              <a:buFont typeface="Helvetica Neue"/>
              <a:buNone/>
              <a:defRPr b="0" i="0" sz="2400" u="none" cap="none" strike="noStrike">
                <a:solidFill>
                  <a:srgbClr val="FDFEFE"/>
                </a:solidFill>
                <a:latin typeface="Helvetica Neue"/>
                <a:ea typeface="Helvetica Neue"/>
                <a:cs typeface="Helvetica Neue"/>
                <a:sym typeface="Helvetica Neue"/>
              </a:defRPr>
            </a:lvl3pPr>
            <a:lvl4pPr indent="0" lvl="3" marL="0" marR="0" rtl="0" algn="ctr">
              <a:lnSpc>
                <a:spcPct val="100000"/>
              </a:lnSpc>
              <a:spcBef>
                <a:spcPts val="0"/>
              </a:spcBef>
              <a:spcAft>
                <a:spcPts val="0"/>
              </a:spcAft>
              <a:buClr>
                <a:srgbClr val="FDFEFE"/>
              </a:buClr>
              <a:buSzPts val="2400"/>
              <a:buFont typeface="Helvetica Neue"/>
              <a:buNone/>
              <a:defRPr b="0" i="0" sz="2400" u="none" cap="none" strike="noStrike">
                <a:solidFill>
                  <a:srgbClr val="FDFEFE"/>
                </a:solidFill>
                <a:latin typeface="Helvetica Neue"/>
                <a:ea typeface="Helvetica Neue"/>
                <a:cs typeface="Helvetica Neue"/>
                <a:sym typeface="Helvetica Neue"/>
              </a:defRPr>
            </a:lvl4pPr>
            <a:lvl5pPr indent="0" lvl="4" marL="0" marR="0" rtl="0" algn="ctr">
              <a:lnSpc>
                <a:spcPct val="100000"/>
              </a:lnSpc>
              <a:spcBef>
                <a:spcPts val="0"/>
              </a:spcBef>
              <a:spcAft>
                <a:spcPts val="0"/>
              </a:spcAft>
              <a:buClr>
                <a:srgbClr val="FDFEFE"/>
              </a:buClr>
              <a:buSzPts val="2400"/>
              <a:buFont typeface="Helvetica Neue"/>
              <a:buNone/>
              <a:defRPr b="0" i="0" sz="2400" u="none" cap="none" strike="noStrike">
                <a:solidFill>
                  <a:srgbClr val="FDFEFE"/>
                </a:solidFill>
                <a:latin typeface="Helvetica Neue"/>
                <a:ea typeface="Helvetica Neue"/>
                <a:cs typeface="Helvetica Neue"/>
                <a:sym typeface="Helvetica Neue"/>
              </a:defRPr>
            </a:lvl5pPr>
            <a:lvl6pPr indent="0" lvl="5" marL="0" marR="0" rtl="0" algn="ctr">
              <a:lnSpc>
                <a:spcPct val="100000"/>
              </a:lnSpc>
              <a:spcBef>
                <a:spcPts val="0"/>
              </a:spcBef>
              <a:spcAft>
                <a:spcPts val="0"/>
              </a:spcAft>
              <a:buClr>
                <a:srgbClr val="FDFEFE"/>
              </a:buClr>
              <a:buSzPts val="2400"/>
              <a:buFont typeface="Helvetica Neue"/>
              <a:buNone/>
              <a:defRPr b="0" i="0" sz="2400" u="none" cap="none" strike="noStrike">
                <a:solidFill>
                  <a:srgbClr val="FDFEFE"/>
                </a:solidFill>
                <a:latin typeface="Helvetica Neue"/>
                <a:ea typeface="Helvetica Neue"/>
                <a:cs typeface="Helvetica Neue"/>
                <a:sym typeface="Helvetica Neue"/>
              </a:defRPr>
            </a:lvl6pPr>
            <a:lvl7pPr indent="0" lvl="6" marL="0" marR="0" rtl="0" algn="ctr">
              <a:lnSpc>
                <a:spcPct val="100000"/>
              </a:lnSpc>
              <a:spcBef>
                <a:spcPts val="0"/>
              </a:spcBef>
              <a:spcAft>
                <a:spcPts val="0"/>
              </a:spcAft>
              <a:buClr>
                <a:srgbClr val="FDFEFE"/>
              </a:buClr>
              <a:buSzPts val="2400"/>
              <a:buFont typeface="Helvetica Neue"/>
              <a:buNone/>
              <a:defRPr b="0" i="0" sz="2400" u="none" cap="none" strike="noStrike">
                <a:solidFill>
                  <a:srgbClr val="FDFEFE"/>
                </a:solidFill>
                <a:latin typeface="Helvetica Neue"/>
                <a:ea typeface="Helvetica Neue"/>
                <a:cs typeface="Helvetica Neue"/>
                <a:sym typeface="Helvetica Neue"/>
              </a:defRPr>
            </a:lvl7pPr>
            <a:lvl8pPr indent="0" lvl="7" marL="0" marR="0" rtl="0" algn="ctr">
              <a:lnSpc>
                <a:spcPct val="100000"/>
              </a:lnSpc>
              <a:spcBef>
                <a:spcPts val="0"/>
              </a:spcBef>
              <a:spcAft>
                <a:spcPts val="0"/>
              </a:spcAft>
              <a:buClr>
                <a:srgbClr val="FDFEFE"/>
              </a:buClr>
              <a:buSzPts val="2400"/>
              <a:buFont typeface="Helvetica Neue"/>
              <a:buNone/>
              <a:defRPr b="0" i="0" sz="2400" u="none" cap="none" strike="noStrike">
                <a:solidFill>
                  <a:srgbClr val="FDFEFE"/>
                </a:solidFill>
                <a:latin typeface="Helvetica Neue"/>
                <a:ea typeface="Helvetica Neue"/>
                <a:cs typeface="Helvetica Neue"/>
                <a:sym typeface="Helvetica Neue"/>
              </a:defRPr>
            </a:lvl8pPr>
            <a:lvl9pPr indent="0" lvl="8" marL="0" marR="0" rtl="0" algn="ctr">
              <a:lnSpc>
                <a:spcPct val="100000"/>
              </a:lnSpc>
              <a:spcBef>
                <a:spcPts val="0"/>
              </a:spcBef>
              <a:spcAft>
                <a:spcPts val="0"/>
              </a:spcAft>
              <a:buClr>
                <a:srgbClr val="FDFEFE"/>
              </a:buClr>
              <a:buSzPts val="2400"/>
              <a:buFont typeface="Helvetica Neue"/>
              <a:buNone/>
              <a:defRPr b="0" i="0" sz="2400" u="none" cap="none" strike="noStrike">
                <a:solidFill>
                  <a:srgbClr val="FDFEFE"/>
                </a:solidFill>
                <a:latin typeface="Helvetica Neue"/>
                <a:ea typeface="Helvetica Neue"/>
                <a:cs typeface="Helvetica Neue"/>
                <a:sym typeface="Helvetica Neue"/>
              </a:defRPr>
            </a:lvl9pPr>
          </a:lstStyle>
          <a:p>
            <a:pPr indent="0" lvl="0" marL="0" rtl="0" algn="ctr">
              <a:spcBef>
                <a:spcPts val="0"/>
              </a:spcBef>
              <a:spcAft>
                <a:spcPts val="0"/>
              </a:spcAft>
              <a:buNone/>
            </a:pPr>
            <a:fld id="{00000000-1234-1234-1234-123412341234}" type="slidenum">
              <a:rPr lang="en-US"/>
              <a:t>‹#›</a:t>
            </a:fld>
            <a:endParaRPr sz="1400">
              <a:solidFill>
                <a:srgbClr val="000000"/>
              </a:solidFill>
              <a:latin typeface="Arial"/>
              <a:ea typeface="Arial"/>
              <a:cs typeface="Arial"/>
              <a:sym typeface="Arial"/>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_2 Blue 1" showMasterSp="0">
  <p:cSld name="Title_2 Blue_1">
    <p:spTree>
      <p:nvGrpSpPr>
        <p:cNvPr id="89" name="Shape 89"/>
        <p:cNvGrpSpPr/>
        <p:nvPr/>
      </p:nvGrpSpPr>
      <p:grpSpPr>
        <a:xfrm>
          <a:off x="0" y="0"/>
          <a:ext cx="0" cy="0"/>
          <a:chOff x="0" y="0"/>
          <a:chExt cx="0" cy="0"/>
        </a:xfrm>
      </p:grpSpPr>
      <p:sp>
        <p:nvSpPr>
          <p:cNvPr id="90" name="Google Shape;90;p22"/>
          <p:cNvSpPr txBox="1"/>
          <p:nvPr>
            <p:ph idx="1" type="body"/>
          </p:nvPr>
        </p:nvSpPr>
        <p:spPr>
          <a:xfrm>
            <a:off x="8466" y="-16868"/>
            <a:ext cx="24367200" cy="1296600"/>
          </a:xfrm>
          <a:prstGeom prst="rect">
            <a:avLst/>
          </a:prstGeom>
          <a:noFill/>
          <a:ln>
            <a:noFill/>
          </a:ln>
        </p:spPr>
        <p:txBody>
          <a:bodyPr anchorCtr="0" anchor="t" bIns="50800" lIns="50800" spcFirstLastPara="1" rIns="50800" wrap="square" tIns="50800">
            <a:noAutofit/>
          </a:bodyPr>
          <a:lstStyle>
            <a:lvl1pPr indent="-228600" lvl="0" marL="457200" marR="0" rtl="0" algn="ctr">
              <a:lnSpc>
                <a:spcPct val="120000"/>
              </a:lnSpc>
              <a:spcBef>
                <a:spcPts val="0"/>
              </a:spcBef>
              <a:spcAft>
                <a:spcPts val="0"/>
              </a:spcAft>
              <a:buClr>
                <a:schemeClr val="accent2"/>
              </a:buClr>
              <a:buSzPts val="4200"/>
              <a:buFont typeface="Helvetica Neue"/>
              <a:buNone/>
              <a:defRPr b="0" i="0" sz="4200" u="none" cap="none" strike="noStrike">
                <a:solidFill>
                  <a:schemeClr val="accent2"/>
                </a:solidFill>
                <a:latin typeface="Helvetica Neue"/>
                <a:ea typeface="Helvetica Neue"/>
                <a:cs typeface="Helvetica Neue"/>
                <a:sym typeface="Helvetica Neue"/>
              </a:defRPr>
            </a:lvl1pPr>
            <a:lvl2pPr indent="-228600" lvl="1" marL="914400" marR="0" rtl="0" algn="ctr">
              <a:lnSpc>
                <a:spcPct val="120000"/>
              </a:lnSpc>
              <a:spcBef>
                <a:spcPts val="0"/>
              </a:spcBef>
              <a:spcAft>
                <a:spcPts val="0"/>
              </a:spcAft>
              <a:buClr>
                <a:schemeClr val="accent2"/>
              </a:buClr>
              <a:buSzPts val="4200"/>
              <a:buFont typeface="Helvetica Neue"/>
              <a:buNone/>
              <a:defRPr b="0" i="0" sz="4200" u="none" cap="none" strike="noStrike">
                <a:solidFill>
                  <a:schemeClr val="accent2"/>
                </a:solidFill>
                <a:latin typeface="Helvetica Neue"/>
                <a:ea typeface="Helvetica Neue"/>
                <a:cs typeface="Helvetica Neue"/>
                <a:sym typeface="Helvetica Neue"/>
              </a:defRPr>
            </a:lvl2pPr>
            <a:lvl3pPr indent="-228600" lvl="2" marL="1371600" marR="0" rtl="0" algn="ctr">
              <a:lnSpc>
                <a:spcPct val="120000"/>
              </a:lnSpc>
              <a:spcBef>
                <a:spcPts val="0"/>
              </a:spcBef>
              <a:spcAft>
                <a:spcPts val="0"/>
              </a:spcAft>
              <a:buClr>
                <a:schemeClr val="accent2"/>
              </a:buClr>
              <a:buSzPts val="4200"/>
              <a:buFont typeface="Helvetica Neue"/>
              <a:buNone/>
              <a:defRPr b="0" i="0" sz="4200" u="none" cap="none" strike="noStrike">
                <a:solidFill>
                  <a:schemeClr val="accent2"/>
                </a:solidFill>
                <a:latin typeface="Helvetica Neue"/>
                <a:ea typeface="Helvetica Neue"/>
                <a:cs typeface="Helvetica Neue"/>
                <a:sym typeface="Helvetica Neue"/>
              </a:defRPr>
            </a:lvl3pPr>
            <a:lvl4pPr indent="-228600" lvl="3" marL="1828800" marR="0" rtl="0" algn="ctr">
              <a:lnSpc>
                <a:spcPct val="120000"/>
              </a:lnSpc>
              <a:spcBef>
                <a:spcPts val="0"/>
              </a:spcBef>
              <a:spcAft>
                <a:spcPts val="0"/>
              </a:spcAft>
              <a:buClr>
                <a:schemeClr val="accent2"/>
              </a:buClr>
              <a:buSzPts val="4200"/>
              <a:buFont typeface="Helvetica Neue"/>
              <a:buNone/>
              <a:defRPr b="0" i="0" sz="4200" u="none" cap="none" strike="noStrike">
                <a:solidFill>
                  <a:schemeClr val="accent2"/>
                </a:solidFill>
                <a:latin typeface="Helvetica Neue"/>
                <a:ea typeface="Helvetica Neue"/>
                <a:cs typeface="Helvetica Neue"/>
                <a:sym typeface="Helvetica Neue"/>
              </a:defRPr>
            </a:lvl4pPr>
            <a:lvl5pPr indent="-228600" lvl="4" marL="2286000" marR="0" rtl="0" algn="ctr">
              <a:lnSpc>
                <a:spcPct val="120000"/>
              </a:lnSpc>
              <a:spcBef>
                <a:spcPts val="0"/>
              </a:spcBef>
              <a:spcAft>
                <a:spcPts val="0"/>
              </a:spcAft>
              <a:buClr>
                <a:schemeClr val="accent2"/>
              </a:buClr>
              <a:buSzPts val="4200"/>
              <a:buFont typeface="Helvetica Neue"/>
              <a:buNone/>
              <a:defRPr b="0" i="0" sz="4200" u="none" cap="none" strike="noStrike">
                <a:solidFill>
                  <a:schemeClr val="accent2"/>
                </a:solidFill>
                <a:latin typeface="Helvetica Neue"/>
                <a:ea typeface="Helvetica Neue"/>
                <a:cs typeface="Helvetica Neue"/>
                <a:sym typeface="Helvetica Neue"/>
              </a:defRPr>
            </a:lvl5pPr>
            <a:lvl6pPr indent="-228600" lvl="5" marL="2743200" marR="0" rtl="0" algn="ctr">
              <a:lnSpc>
                <a:spcPct val="120000"/>
              </a:lnSpc>
              <a:spcBef>
                <a:spcPts val="0"/>
              </a:spcBef>
              <a:spcAft>
                <a:spcPts val="0"/>
              </a:spcAft>
              <a:buClr>
                <a:schemeClr val="accent2"/>
              </a:buClr>
              <a:buSzPts val="4200"/>
              <a:buFont typeface="Helvetica Neue"/>
              <a:buNone/>
              <a:defRPr b="0" i="0" sz="4200" u="none" cap="none" strike="noStrike">
                <a:solidFill>
                  <a:schemeClr val="accent2"/>
                </a:solidFill>
                <a:latin typeface="Helvetica Neue"/>
                <a:ea typeface="Helvetica Neue"/>
                <a:cs typeface="Helvetica Neue"/>
                <a:sym typeface="Helvetica Neue"/>
              </a:defRPr>
            </a:lvl6pPr>
            <a:lvl7pPr indent="-228600" lvl="6" marL="3200400" marR="0" rtl="0" algn="ctr">
              <a:lnSpc>
                <a:spcPct val="120000"/>
              </a:lnSpc>
              <a:spcBef>
                <a:spcPts val="0"/>
              </a:spcBef>
              <a:spcAft>
                <a:spcPts val="0"/>
              </a:spcAft>
              <a:buClr>
                <a:schemeClr val="accent2"/>
              </a:buClr>
              <a:buSzPts val="4200"/>
              <a:buFont typeface="Helvetica Neue"/>
              <a:buNone/>
              <a:defRPr b="0" i="0" sz="4200" u="none" cap="none" strike="noStrike">
                <a:solidFill>
                  <a:schemeClr val="accent2"/>
                </a:solidFill>
                <a:latin typeface="Helvetica Neue"/>
                <a:ea typeface="Helvetica Neue"/>
                <a:cs typeface="Helvetica Neue"/>
                <a:sym typeface="Helvetica Neue"/>
              </a:defRPr>
            </a:lvl7pPr>
            <a:lvl8pPr indent="-228600" lvl="7" marL="3657600" marR="0" rtl="0" algn="ctr">
              <a:lnSpc>
                <a:spcPct val="120000"/>
              </a:lnSpc>
              <a:spcBef>
                <a:spcPts val="0"/>
              </a:spcBef>
              <a:spcAft>
                <a:spcPts val="0"/>
              </a:spcAft>
              <a:buClr>
                <a:schemeClr val="accent2"/>
              </a:buClr>
              <a:buSzPts val="4200"/>
              <a:buFont typeface="Helvetica Neue"/>
              <a:buNone/>
              <a:defRPr b="0" i="0" sz="4200" u="none" cap="none" strike="noStrike">
                <a:solidFill>
                  <a:schemeClr val="accent2"/>
                </a:solidFill>
                <a:latin typeface="Helvetica Neue"/>
                <a:ea typeface="Helvetica Neue"/>
                <a:cs typeface="Helvetica Neue"/>
                <a:sym typeface="Helvetica Neue"/>
              </a:defRPr>
            </a:lvl8pPr>
            <a:lvl9pPr indent="-228600" lvl="8" marL="4114800" marR="0" rtl="0" algn="ctr">
              <a:lnSpc>
                <a:spcPct val="120000"/>
              </a:lnSpc>
              <a:spcBef>
                <a:spcPts val="0"/>
              </a:spcBef>
              <a:spcAft>
                <a:spcPts val="0"/>
              </a:spcAft>
              <a:buClr>
                <a:schemeClr val="accent2"/>
              </a:buClr>
              <a:buSzPts val="4200"/>
              <a:buFont typeface="Helvetica Neue"/>
              <a:buNone/>
              <a:defRPr b="0" i="0" sz="4200" u="none" cap="none" strike="noStrike">
                <a:solidFill>
                  <a:schemeClr val="accent2"/>
                </a:solidFill>
                <a:latin typeface="Helvetica Neue"/>
                <a:ea typeface="Helvetica Neue"/>
                <a:cs typeface="Helvetica Neue"/>
                <a:sym typeface="Helvetica Neue"/>
              </a:defRPr>
            </a:lvl9pPr>
          </a:lstStyle>
          <a:p/>
        </p:txBody>
      </p:sp>
      <p:sp>
        <p:nvSpPr>
          <p:cNvPr id="91" name="Google Shape;91;p22"/>
          <p:cNvSpPr txBox="1"/>
          <p:nvPr>
            <p:ph type="title"/>
          </p:nvPr>
        </p:nvSpPr>
        <p:spPr>
          <a:xfrm>
            <a:off x="1219200" y="6111875"/>
            <a:ext cx="21945600" cy="2286000"/>
          </a:xfrm>
          <a:prstGeom prst="rect">
            <a:avLst/>
          </a:prstGeom>
          <a:noFill/>
          <a:ln>
            <a:noFill/>
          </a:ln>
        </p:spPr>
        <p:txBody>
          <a:bodyPr anchorCtr="0" anchor="t" bIns="45700" lIns="45700" spcFirstLastPara="1" rIns="45700" wrap="square" tIns="45700">
            <a:noAutofit/>
          </a:bodyPr>
          <a:lstStyle>
            <a:lvl1pPr lvl="0" marR="0" rtl="0" algn="ctr">
              <a:lnSpc>
                <a:spcPct val="80000"/>
              </a:lnSpc>
              <a:spcBef>
                <a:spcPts val="0"/>
              </a:spcBef>
              <a:spcAft>
                <a:spcPts val="0"/>
              </a:spcAft>
              <a:buClr>
                <a:srgbClr val="FDFEFE"/>
              </a:buClr>
              <a:buSzPts val="8500"/>
              <a:buFont typeface="Arial"/>
              <a:buNone/>
              <a:defRPr b="0" i="0" sz="8500" u="none" cap="none" strike="noStrike">
                <a:solidFill>
                  <a:srgbClr val="FDFEFE"/>
                </a:solidFill>
                <a:latin typeface="Arial"/>
                <a:ea typeface="Arial"/>
                <a:cs typeface="Arial"/>
                <a:sym typeface="Arial"/>
              </a:defRPr>
            </a:lvl1pPr>
            <a:lvl2pPr lvl="1" marR="0" rtl="0" algn="ctr">
              <a:lnSpc>
                <a:spcPct val="100000"/>
              </a:lnSpc>
              <a:spcBef>
                <a:spcPts val="0"/>
              </a:spcBef>
              <a:spcAft>
                <a:spcPts val="0"/>
              </a:spcAft>
              <a:buClr>
                <a:srgbClr val="FDFEFE"/>
              </a:buClr>
              <a:buSzPts val="8500"/>
              <a:buFont typeface="Arial"/>
              <a:buNone/>
              <a:defRPr b="0" i="0" sz="8500" u="none" cap="none" strike="noStrike">
                <a:solidFill>
                  <a:srgbClr val="FDFEFE"/>
                </a:solidFill>
                <a:latin typeface="Arial"/>
                <a:ea typeface="Arial"/>
                <a:cs typeface="Arial"/>
                <a:sym typeface="Arial"/>
              </a:defRPr>
            </a:lvl2pPr>
            <a:lvl3pPr lvl="2" marR="0" rtl="0" algn="ctr">
              <a:lnSpc>
                <a:spcPct val="100000"/>
              </a:lnSpc>
              <a:spcBef>
                <a:spcPts val="0"/>
              </a:spcBef>
              <a:spcAft>
                <a:spcPts val="0"/>
              </a:spcAft>
              <a:buClr>
                <a:srgbClr val="FDFEFE"/>
              </a:buClr>
              <a:buSzPts val="8500"/>
              <a:buFont typeface="Arial"/>
              <a:buNone/>
              <a:defRPr b="0" i="0" sz="8500" u="none" cap="none" strike="noStrike">
                <a:solidFill>
                  <a:srgbClr val="FDFEFE"/>
                </a:solidFill>
                <a:latin typeface="Arial"/>
                <a:ea typeface="Arial"/>
                <a:cs typeface="Arial"/>
                <a:sym typeface="Arial"/>
              </a:defRPr>
            </a:lvl3pPr>
            <a:lvl4pPr lvl="3" marR="0" rtl="0" algn="ctr">
              <a:lnSpc>
                <a:spcPct val="100000"/>
              </a:lnSpc>
              <a:spcBef>
                <a:spcPts val="0"/>
              </a:spcBef>
              <a:spcAft>
                <a:spcPts val="0"/>
              </a:spcAft>
              <a:buClr>
                <a:srgbClr val="FDFEFE"/>
              </a:buClr>
              <a:buSzPts val="8500"/>
              <a:buFont typeface="Arial"/>
              <a:buNone/>
              <a:defRPr b="0" i="0" sz="8500" u="none" cap="none" strike="noStrike">
                <a:solidFill>
                  <a:srgbClr val="FDFEFE"/>
                </a:solidFill>
                <a:latin typeface="Arial"/>
                <a:ea typeface="Arial"/>
                <a:cs typeface="Arial"/>
                <a:sym typeface="Arial"/>
              </a:defRPr>
            </a:lvl4pPr>
            <a:lvl5pPr lvl="4" marR="0" rtl="0" algn="ctr">
              <a:lnSpc>
                <a:spcPct val="100000"/>
              </a:lnSpc>
              <a:spcBef>
                <a:spcPts val="0"/>
              </a:spcBef>
              <a:spcAft>
                <a:spcPts val="0"/>
              </a:spcAft>
              <a:buClr>
                <a:srgbClr val="FDFEFE"/>
              </a:buClr>
              <a:buSzPts val="8500"/>
              <a:buFont typeface="Arial"/>
              <a:buNone/>
              <a:defRPr b="0" i="0" sz="8500" u="none" cap="none" strike="noStrike">
                <a:solidFill>
                  <a:srgbClr val="FDFEFE"/>
                </a:solidFill>
                <a:latin typeface="Arial"/>
                <a:ea typeface="Arial"/>
                <a:cs typeface="Arial"/>
                <a:sym typeface="Arial"/>
              </a:defRPr>
            </a:lvl5pPr>
            <a:lvl6pPr lvl="5" marR="0" rtl="0" algn="ctr">
              <a:lnSpc>
                <a:spcPct val="100000"/>
              </a:lnSpc>
              <a:spcBef>
                <a:spcPts val="0"/>
              </a:spcBef>
              <a:spcAft>
                <a:spcPts val="0"/>
              </a:spcAft>
              <a:buClr>
                <a:srgbClr val="FDFEFE"/>
              </a:buClr>
              <a:buSzPts val="8500"/>
              <a:buFont typeface="Arial"/>
              <a:buNone/>
              <a:defRPr b="0" i="0" sz="8500" u="none" cap="none" strike="noStrike">
                <a:solidFill>
                  <a:srgbClr val="FDFEFE"/>
                </a:solidFill>
                <a:latin typeface="Arial"/>
                <a:ea typeface="Arial"/>
                <a:cs typeface="Arial"/>
                <a:sym typeface="Arial"/>
              </a:defRPr>
            </a:lvl6pPr>
            <a:lvl7pPr lvl="6" marR="0" rtl="0" algn="ctr">
              <a:lnSpc>
                <a:spcPct val="100000"/>
              </a:lnSpc>
              <a:spcBef>
                <a:spcPts val="0"/>
              </a:spcBef>
              <a:spcAft>
                <a:spcPts val="0"/>
              </a:spcAft>
              <a:buClr>
                <a:srgbClr val="FDFEFE"/>
              </a:buClr>
              <a:buSzPts val="8500"/>
              <a:buFont typeface="Arial"/>
              <a:buNone/>
              <a:defRPr b="0" i="0" sz="8500" u="none" cap="none" strike="noStrike">
                <a:solidFill>
                  <a:srgbClr val="FDFEFE"/>
                </a:solidFill>
                <a:latin typeface="Arial"/>
                <a:ea typeface="Arial"/>
                <a:cs typeface="Arial"/>
                <a:sym typeface="Arial"/>
              </a:defRPr>
            </a:lvl7pPr>
            <a:lvl8pPr lvl="7" marR="0" rtl="0" algn="ctr">
              <a:lnSpc>
                <a:spcPct val="100000"/>
              </a:lnSpc>
              <a:spcBef>
                <a:spcPts val="0"/>
              </a:spcBef>
              <a:spcAft>
                <a:spcPts val="0"/>
              </a:spcAft>
              <a:buClr>
                <a:srgbClr val="FDFEFE"/>
              </a:buClr>
              <a:buSzPts val="8500"/>
              <a:buFont typeface="Arial"/>
              <a:buNone/>
              <a:defRPr b="0" i="0" sz="8500" u="none" cap="none" strike="noStrike">
                <a:solidFill>
                  <a:srgbClr val="FDFEFE"/>
                </a:solidFill>
                <a:latin typeface="Arial"/>
                <a:ea typeface="Arial"/>
                <a:cs typeface="Arial"/>
                <a:sym typeface="Arial"/>
              </a:defRPr>
            </a:lvl8pPr>
            <a:lvl9pPr lvl="8" marR="0" rtl="0" algn="ctr">
              <a:lnSpc>
                <a:spcPct val="100000"/>
              </a:lnSpc>
              <a:spcBef>
                <a:spcPts val="0"/>
              </a:spcBef>
              <a:spcAft>
                <a:spcPts val="0"/>
              </a:spcAft>
              <a:buClr>
                <a:srgbClr val="FDFEFE"/>
              </a:buClr>
              <a:buSzPts val="8500"/>
              <a:buFont typeface="Arial"/>
              <a:buNone/>
              <a:defRPr b="0" i="0" sz="8500" u="none" cap="none" strike="noStrike">
                <a:solidFill>
                  <a:srgbClr val="FDFEFE"/>
                </a:solidFill>
                <a:latin typeface="Arial"/>
                <a:ea typeface="Arial"/>
                <a:cs typeface="Arial"/>
                <a:sym typeface="Arial"/>
              </a:defRPr>
            </a:lvl9pPr>
          </a:lstStyle>
          <a:p/>
        </p:txBody>
      </p:sp>
      <p:pic>
        <p:nvPicPr>
          <p:cNvPr descr="Image" id="92" name="Google Shape;92;p22"/>
          <p:cNvPicPr preferRelativeResize="0"/>
          <p:nvPr/>
        </p:nvPicPr>
        <p:blipFill rotWithShape="1">
          <a:blip r:embed="rId2">
            <a:alphaModFix/>
          </a:blip>
          <a:srcRect b="0" l="0" r="0" t="0"/>
          <a:stretch/>
        </p:blipFill>
        <p:spPr>
          <a:xfrm>
            <a:off x="0" y="-30683"/>
            <a:ext cx="24483768" cy="1296575"/>
          </a:xfrm>
          <a:prstGeom prst="rect">
            <a:avLst/>
          </a:prstGeom>
          <a:noFill/>
          <a:ln>
            <a:noFill/>
          </a:ln>
        </p:spPr>
      </p:pic>
      <p:sp>
        <p:nvSpPr>
          <p:cNvPr id="93" name="Google Shape;93;p22"/>
          <p:cNvSpPr txBox="1"/>
          <p:nvPr>
            <p:ph idx="12" type="sldNum"/>
          </p:nvPr>
        </p:nvSpPr>
        <p:spPr>
          <a:xfrm>
            <a:off x="23466772" y="13009562"/>
            <a:ext cx="494700" cy="511200"/>
          </a:xfrm>
          <a:prstGeom prst="rect">
            <a:avLst/>
          </a:prstGeom>
          <a:noFill/>
          <a:ln>
            <a:noFill/>
          </a:ln>
        </p:spPr>
        <p:txBody>
          <a:bodyPr anchorCtr="0" anchor="t" bIns="71425" lIns="71425" spcFirstLastPara="1" rIns="71425" wrap="square" tIns="71425">
            <a:noAutofit/>
          </a:bodyPr>
          <a:lstStyle>
            <a:lvl1pPr indent="0" lvl="0" marL="0" marR="0" rtl="0" algn="ctr">
              <a:lnSpc>
                <a:spcPct val="100000"/>
              </a:lnSpc>
              <a:spcBef>
                <a:spcPts val="0"/>
              </a:spcBef>
              <a:spcAft>
                <a:spcPts val="0"/>
              </a:spcAft>
              <a:buClr>
                <a:srgbClr val="FDFEFE"/>
              </a:buClr>
              <a:buSzPts val="2400"/>
              <a:buFont typeface="Helvetica Neue"/>
              <a:buNone/>
              <a:defRPr b="0" i="0" sz="2400" u="none" cap="none" strike="noStrike">
                <a:solidFill>
                  <a:srgbClr val="FDFEFE"/>
                </a:solidFill>
                <a:latin typeface="Helvetica Neue"/>
                <a:ea typeface="Helvetica Neue"/>
                <a:cs typeface="Helvetica Neue"/>
                <a:sym typeface="Helvetica Neue"/>
              </a:defRPr>
            </a:lvl1pPr>
            <a:lvl2pPr indent="0" lvl="1" marL="0" marR="0" rtl="0" algn="ctr">
              <a:lnSpc>
                <a:spcPct val="100000"/>
              </a:lnSpc>
              <a:spcBef>
                <a:spcPts val="0"/>
              </a:spcBef>
              <a:spcAft>
                <a:spcPts val="0"/>
              </a:spcAft>
              <a:buClr>
                <a:srgbClr val="FDFEFE"/>
              </a:buClr>
              <a:buSzPts val="2400"/>
              <a:buFont typeface="Helvetica Neue"/>
              <a:buNone/>
              <a:defRPr b="0" i="0" sz="2400" u="none" cap="none" strike="noStrike">
                <a:solidFill>
                  <a:srgbClr val="FDFEFE"/>
                </a:solidFill>
                <a:latin typeface="Helvetica Neue"/>
                <a:ea typeface="Helvetica Neue"/>
                <a:cs typeface="Helvetica Neue"/>
                <a:sym typeface="Helvetica Neue"/>
              </a:defRPr>
            </a:lvl2pPr>
            <a:lvl3pPr indent="0" lvl="2" marL="0" marR="0" rtl="0" algn="ctr">
              <a:lnSpc>
                <a:spcPct val="100000"/>
              </a:lnSpc>
              <a:spcBef>
                <a:spcPts val="0"/>
              </a:spcBef>
              <a:spcAft>
                <a:spcPts val="0"/>
              </a:spcAft>
              <a:buClr>
                <a:srgbClr val="FDFEFE"/>
              </a:buClr>
              <a:buSzPts val="2400"/>
              <a:buFont typeface="Helvetica Neue"/>
              <a:buNone/>
              <a:defRPr b="0" i="0" sz="2400" u="none" cap="none" strike="noStrike">
                <a:solidFill>
                  <a:srgbClr val="FDFEFE"/>
                </a:solidFill>
                <a:latin typeface="Helvetica Neue"/>
                <a:ea typeface="Helvetica Neue"/>
                <a:cs typeface="Helvetica Neue"/>
                <a:sym typeface="Helvetica Neue"/>
              </a:defRPr>
            </a:lvl3pPr>
            <a:lvl4pPr indent="0" lvl="3" marL="0" marR="0" rtl="0" algn="ctr">
              <a:lnSpc>
                <a:spcPct val="100000"/>
              </a:lnSpc>
              <a:spcBef>
                <a:spcPts val="0"/>
              </a:spcBef>
              <a:spcAft>
                <a:spcPts val="0"/>
              </a:spcAft>
              <a:buClr>
                <a:srgbClr val="FDFEFE"/>
              </a:buClr>
              <a:buSzPts val="2400"/>
              <a:buFont typeface="Helvetica Neue"/>
              <a:buNone/>
              <a:defRPr b="0" i="0" sz="2400" u="none" cap="none" strike="noStrike">
                <a:solidFill>
                  <a:srgbClr val="FDFEFE"/>
                </a:solidFill>
                <a:latin typeface="Helvetica Neue"/>
                <a:ea typeface="Helvetica Neue"/>
                <a:cs typeface="Helvetica Neue"/>
                <a:sym typeface="Helvetica Neue"/>
              </a:defRPr>
            </a:lvl4pPr>
            <a:lvl5pPr indent="0" lvl="4" marL="0" marR="0" rtl="0" algn="ctr">
              <a:lnSpc>
                <a:spcPct val="100000"/>
              </a:lnSpc>
              <a:spcBef>
                <a:spcPts val="0"/>
              </a:spcBef>
              <a:spcAft>
                <a:spcPts val="0"/>
              </a:spcAft>
              <a:buClr>
                <a:srgbClr val="FDFEFE"/>
              </a:buClr>
              <a:buSzPts val="2400"/>
              <a:buFont typeface="Helvetica Neue"/>
              <a:buNone/>
              <a:defRPr b="0" i="0" sz="2400" u="none" cap="none" strike="noStrike">
                <a:solidFill>
                  <a:srgbClr val="FDFEFE"/>
                </a:solidFill>
                <a:latin typeface="Helvetica Neue"/>
                <a:ea typeface="Helvetica Neue"/>
                <a:cs typeface="Helvetica Neue"/>
                <a:sym typeface="Helvetica Neue"/>
              </a:defRPr>
            </a:lvl5pPr>
            <a:lvl6pPr indent="0" lvl="5" marL="0" marR="0" rtl="0" algn="ctr">
              <a:lnSpc>
                <a:spcPct val="100000"/>
              </a:lnSpc>
              <a:spcBef>
                <a:spcPts val="0"/>
              </a:spcBef>
              <a:spcAft>
                <a:spcPts val="0"/>
              </a:spcAft>
              <a:buClr>
                <a:srgbClr val="FDFEFE"/>
              </a:buClr>
              <a:buSzPts val="2400"/>
              <a:buFont typeface="Helvetica Neue"/>
              <a:buNone/>
              <a:defRPr b="0" i="0" sz="2400" u="none" cap="none" strike="noStrike">
                <a:solidFill>
                  <a:srgbClr val="FDFEFE"/>
                </a:solidFill>
                <a:latin typeface="Helvetica Neue"/>
                <a:ea typeface="Helvetica Neue"/>
                <a:cs typeface="Helvetica Neue"/>
                <a:sym typeface="Helvetica Neue"/>
              </a:defRPr>
            </a:lvl6pPr>
            <a:lvl7pPr indent="0" lvl="6" marL="0" marR="0" rtl="0" algn="ctr">
              <a:lnSpc>
                <a:spcPct val="100000"/>
              </a:lnSpc>
              <a:spcBef>
                <a:spcPts val="0"/>
              </a:spcBef>
              <a:spcAft>
                <a:spcPts val="0"/>
              </a:spcAft>
              <a:buClr>
                <a:srgbClr val="FDFEFE"/>
              </a:buClr>
              <a:buSzPts val="2400"/>
              <a:buFont typeface="Helvetica Neue"/>
              <a:buNone/>
              <a:defRPr b="0" i="0" sz="2400" u="none" cap="none" strike="noStrike">
                <a:solidFill>
                  <a:srgbClr val="FDFEFE"/>
                </a:solidFill>
                <a:latin typeface="Helvetica Neue"/>
                <a:ea typeface="Helvetica Neue"/>
                <a:cs typeface="Helvetica Neue"/>
                <a:sym typeface="Helvetica Neue"/>
              </a:defRPr>
            </a:lvl7pPr>
            <a:lvl8pPr indent="0" lvl="7" marL="0" marR="0" rtl="0" algn="ctr">
              <a:lnSpc>
                <a:spcPct val="100000"/>
              </a:lnSpc>
              <a:spcBef>
                <a:spcPts val="0"/>
              </a:spcBef>
              <a:spcAft>
                <a:spcPts val="0"/>
              </a:spcAft>
              <a:buClr>
                <a:srgbClr val="FDFEFE"/>
              </a:buClr>
              <a:buSzPts val="2400"/>
              <a:buFont typeface="Helvetica Neue"/>
              <a:buNone/>
              <a:defRPr b="0" i="0" sz="2400" u="none" cap="none" strike="noStrike">
                <a:solidFill>
                  <a:srgbClr val="FDFEFE"/>
                </a:solidFill>
                <a:latin typeface="Helvetica Neue"/>
                <a:ea typeface="Helvetica Neue"/>
                <a:cs typeface="Helvetica Neue"/>
                <a:sym typeface="Helvetica Neue"/>
              </a:defRPr>
            </a:lvl8pPr>
            <a:lvl9pPr indent="0" lvl="8" marL="0" marR="0" rtl="0" algn="ctr">
              <a:lnSpc>
                <a:spcPct val="100000"/>
              </a:lnSpc>
              <a:spcBef>
                <a:spcPts val="0"/>
              </a:spcBef>
              <a:spcAft>
                <a:spcPts val="0"/>
              </a:spcAft>
              <a:buClr>
                <a:srgbClr val="FDFEFE"/>
              </a:buClr>
              <a:buSzPts val="2400"/>
              <a:buFont typeface="Helvetica Neue"/>
              <a:buNone/>
              <a:defRPr b="0" i="0" sz="2400" u="none" cap="none" strike="noStrike">
                <a:solidFill>
                  <a:srgbClr val="FDFEFE"/>
                </a:solidFill>
                <a:latin typeface="Helvetica Neue"/>
                <a:ea typeface="Helvetica Neue"/>
                <a:cs typeface="Helvetica Neue"/>
                <a:sym typeface="Helvetica Neue"/>
              </a:defRPr>
            </a:lvl9pPr>
          </a:lstStyle>
          <a:p>
            <a:pPr indent="0" lvl="0" marL="0" rtl="0" algn="ctr">
              <a:spcBef>
                <a:spcPts val="0"/>
              </a:spcBef>
              <a:spcAft>
                <a:spcPts val="0"/>
              </a:spcAft>
              <a:buNone/>
            </a:pPr>
            <a:fld id="{00000000-1234-1234-1234-123412341234}" type="slidenum">
              <a:rPr lang="en-US"/>
              <a:t>‹#›</a:t>
            </a:fld>
            <a:endParaRPr sz="1400">
              <a:solidFill>
                <a:srgbClr val="000000"/>
              </a:solidFill>
              <a:latin typeface="Arial"/>
              <a:ea typeface="Arial"/>
              <a:cs typeface="Arial"/>
              <a:sym typeface="Arial"/>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_white 1" showMasterSp="0">
  <p:cSld name="Blank_white">
    <p:bg>
      <p:bgPr>
        <a:solidFill>
          <a:srgbClr val="FDFEFE">
            <a:alpha val="89800"/>
          </a:srgbClr>
        </a:solidFill>
      </p:bgPr>
    </p:bg>
    <p:spTree>
      <p:nvGrpSpPr>
        <p:cNvPr id="94" name="Shape 94"/>
        <p:cNvGrpSpPr/>
        <p:nvPr/>
      </p:nvGrpSpPr>
      <p:grpSpPr>
        <a:xfrm>
          <a:off x="0" y="0"/>
          <a:ext cx="0" cy="0"/>
          <a:chOff x="0" y="0"/>
          <a:chExt cx="0" cy="0"/>
        </a:xfrm>
      </p:grpSpPr>
      <p:sp>
        <p:nvSpPr>
          <p:cNvPr id="95" name="Google Shape;95;p23"/>
          <p:cNvSpPr txBox="1"/>
          <p:nvPr>
            <p:ph idx="12" type="sldNum"/>
          </p:nvPr>
        </p:nvSpPr>
        <p:spPr>
          <a:xfrm>
            <a:off x="22481313" y="13115925"/>
            <a:ext cx="751200" cy="822900"/>
          </a:xfrm>
          <a:prstGeom prst="rect">
            <a:avLst/>
          </a:prstGeom>
          <a:noFill/>
          <a:ln>
            <a:noFill/>
          </a:ln>
        </p:spPr>
        <p:txBody>
          <a:bodyPr anchorCtr="0" anchor="t" bIns="68575" lIns="68575" spcFirstLastPara="1" rIns="68575" wrap="square" tIns="68575">
            <a:noAutofit/>
          </a:bodyPr>
          <a:lstStyle>
            <a:lvl1pPr indent="0" lvl="0" marL="0" marR="0" rtl="0" algn="l">
              <a:lnSpc>
                <a:spcPct val="120000"/>
              </a:lnSpc>
              <a:spcBef>
                <a:spcPts val="0"/>
              </a:spcBef>
              <a:spcAft>
                <a:spcPts val="0"/>
              </a:spcAft>
              <a:buClr>
                <a:srgbClr val="006CC4"/>
              </a:buClr>
              <a:buSzPts val="4500"/>
              <a:buFont typeface="Helvetica Neue"/>
              <a:buNone/>
              <a:defRPr b="0" i="0" sz="4500" u="none" cap="none" strike="noStrike">
                <a:solidFill>
                  <a:srgbClr val="006CC4"/>
                </a:solidFill>
                <a:latin typeface="Helvetica Neue"/>
                <a:ea typeface="Helvetica Neue"/>
                <a:cs typeface="Helvetica Neue"/>
                <a:sym typeface="Helvetica Neue"/>
              </a:defRPr>
            </a:lvl1pPr>
            <a:lvl2pPr indent="0" lvl="1" marL="0" marR="0" rtl="0" algn="l">
              <a:lnSpc>
                <a:spcPct val="120000"/>
              </a:lnSpc>
              <a:spcBef>
                <a:spcPts val="0"/>
              </a:spcBef>
              <a:spcAft>
                <a:spcPts val="0"/>
              </a:spcAft>
              <a:buClr>
                <a:srgbClr val="006CC4"/>
              </a:buClr>
              <a:buSzPts val="4500"/>
              <a:buFont typeface="Helvetica Neue"/>
              <a:buNone/>
              <a:defRPr b="0" i="0" sz="4500" u="none" cap="none" strike="noStrike">
                <a:solidFill>
                  <a:srgbClr val="006CC4"/>
                </a:solidFill>
                <a:latin typeface="Helvetica Neue"/>
                <a:ea typeface="Helvetica Neue"/>
                <a:cs typeface="Helvetica Neue"/>
                <a:sym typeface="Helvetica Neue"/>
              </a:defRPr>
            </a:lvl2pPr>
            <a:lvl3pPr indent="0" lvl="2" marL="0" marR="0" rtl="0" algn="l">
              <a:lnSpc>
                <a:spcPct val="120000"/>
              </a:lnSpc>
              <a:spcBef>
                <a:spcPts val="0"/>
              </a:spcBef>
              <a:spcAft>
                <a:spcPts val="0"/>
              </a:spcAft>
              <a:buClr>
                <a:srgbClr val="006CC4"/>
              </a:buClr>
              <a:buSzPts val="4500"/>
              <a:buFont typeface="Helvetica Neue"/>
              <a:buNone/>
              <a:defRPr b="0" i="0" sz="4500" u="none" cap="none" strike="noStrike">
                <a:solidFill>
                  <a:srgbClr val="006CC4"/>
                </a:solidFill>
                <a:latin typeface="Helvetica Neue"/>
                <a:ea typeface="Helvetica Neue"/>
                <a:cs typeface="Helvetica Neue"/>
                <a:sym typeface="Helvetica Neue"/>
              </a:defRPr>
            </a:lvl3pPr>
            <a:lvl4pPr indent="0" lvl="3" marL="0" marR="0" rtl="0" algn="l">
              <a:lnSpc>
                <a:spcPct val="120000"/>
              </a:lnSpc>
              <a:spcBef>
                <a:spcPts val="0"/>
              </a:spcBef>
              <a:spcAft>
                <a:spcPts val="0"/>
              </a:spcAft>
              <a:buClr>
                <a:srgbClr val="006CC4"/>
              </a:buClr>
              <a:buSzPts val="4500"/>
              <a:buFont typeface="Helvetica Neue"/>
              <a:buNone/>
              <a:defRPr b="0" i="0" sz="4500" u="none" cap="none" strike="noStrike">
                <a:solidFill>
                  <a:srgbClr val="006CC4"/>
                </a:solidFill>
                <a:latin typeface="Helvetica Neue"/>
                <a:ea typeface="Helvetica Neue"/>
                <a:cs typeface="Helvetica Neue"/>
                <a:sym typeface="Helvetica Neue"/>
              </a:defRPr>
            </a:lvl4pPr>
            <a:lvl5pPr indent="0" lvl="4" marL="0" marR="0" rtl="0" algn="l">
              <a:lnSpc>
                <a:spcPct val="120000"/>
              </a:lnSpc>
              <a:spcBef>
                <a:spcPts val="0"/>
              </a:spcBef>
              <a:spcAft>
                <a:spcPts val="0"/>
              </a:spcAft>
              <a:buClr>
                <a:srgbClr val="006CC4"/>
              </a:buClr>
              <a:buSzPts val="4500"/>
              <a:buFont typeface="Helvetica Neue"/>
              <a:buNone/>
              <a:defRPr b="0" i="0" sz="4500" u="none" cap="none" strike="noStrike">
                <a:solidFill>
                  <a:srgbClr val="006CC4"/>
                </a:solidFill>
                <a:latin typeface="Helvetica Neue"/>
                <a:ea typeface="Helvetica Neue"/>
                <a:cs typeface="Helvetica Neue"/>
                <a:sym typeface="Helvetica Neue"/>
              </a:defRPr>
            </a:lvl5pPr>
            <a:lvl6pPr indent="0" lvl="5" marL="0" marR="0" rtl="0" algn="l">
              <a:lnSpc>
                <a:spcPct val="120000"/>
              </a:lnSpc>
              <a:spcBef>
                <a:spcPts val="0"/>
              </a:spcBef>
              <a:spcAft>
                <a:spcPts val="0"/>
              </a:spcAft>
              <a:buClr>
                <a:srgbClr val="006CC4"/>
              </a:buClr>
              <a:buSzPts val="4500"/>
              <a:buFont typeface="Helvetica Neue"/>
              <a:buNone/>
              <a:defRPr b="0" i="0" sz="4500" u="none" cap="none" strike="noStrike">
                <a:solidFill>
                  <a:srgbClr val="006CC4"/>
                </a:solidFill>
                <a:latin typeface="Helvetica Neue"/>
                <a:ea typeface="Helvetica Neue"/>
                <a:cs typeface="Helvetica Neue"/>
                <a:sym typeface="Helvetica Neue"/>
              </a:defRPr>
            </a:lvl6pPr>
            <a:lvl7pPr indent="0" lvl="6" marL="0" marR="0" rtl="0" algn="l">
              <a:lnSpc>
                <a:spcPct val="120000"/>
              </a:lnSpc>
              <a:spcBef>
                <a:spcPts val="0"/>
              </a:spcBef>
              <a:spcAft>
                <a:spcPts val="0"/>
              </a:spcAft>
              <a:buClr>
                <a:srgbClr val="006CC4"/>
              </a:buClr>
              <a:buSzPts val="4500"/>
              <a:buFont typeface="Helvetica Neue"/>
              <a:buNone/>
              <a:defRPr b="0" i="0" sz="4500" u="none" cap="none" strike="noStrike">
                <a:solidFill>
                  <a:srgbClr val="006CC4"/>
                </a:solidFill>
                <a:latin typeface="Helvetica Neue"/>
                <a:ea typeface="Helvetica Neue"/>
                <a:cs typeface="Helvetica Neue"/>
                <a:sym typeface="Helvetica Neue"/>
              </a:defRPr>
            </a:lvl7pPr>
            <a:lvl8pPr indent="0" lvl="7" marL="0" marR="0" rtl="0" algn="l">
              <a:lnSpc>
                <a:spcPct val="120000"/>
              </a:lnSpc>
              <a:spcBef>
                <a:spcPts val="0"/>
              </a:spcBef>
              <a:spcAft>
                <a:spcPts val="0"/>
              </a:spcAft>
              <a:buClr>
                <a:srgbClr val="006CC4"/>
              </a:buClr>
              <a:buSzPts val="4500"/>
              <a:buFont typeface="Helvetica Neue"/>
              <a:buNone/>
              <a:defRPr b="0" i="0" sz="4500" u="none" cap="none" strike="noStrike">
                <a:solidFill>
                  <a:srgbClr val="006CC4"/>
                </a:solidFill>
                <a:latin typeface="Helvetica Neue"/>
                <a:ea typeface="Helvetica Neue"/>
                <a:cs typeface="Helvetica Neue"/>
                <a:sym typeface="Helvetica Neue"/>
              </a:defRPr>
            </a:lvl8pPr>
            <a:lvl9pPr indent="0" lvl="8" marL="0" marR="0" rtl="0" algn="l">
              <a:lnSpc>
                <a:spcPct val="120000"/>
              </a:lnSpc>
              <a:spcBef>
                <a:spcPts val="0"/>
              </a:spcBef>
              <a:spcAft>
                <a:spcPts val="0"/>
              </a:spcAft>
              <a:buClr>
                <a:srgbClr val="006CC4"/>
              </a:buClr>
              <a:buSzPts val="4500"/>
              <a:buFont typeface="Helvetica Neue"/>
              <a:buNone/>
              <a:defRPr b="0" i="0" sz="4500" u="none" cap="none" strike="noStrike">
                <a:solidFill>
                  <a:srgbClr val="006CC4"/>
                </a:solidFill>
                <a:latin typeface="Helvetica Neue"/>
                <a:ea typeface="Helvetica Neue"/>
                <a:cs typeface="Helvetica Neue"/>
                <a:sym typeface="Helvetica Neue"/>
              </a:defRPr>
            </a:lvl9pPr>
          </a:lstStyle>
          <a:p>
            <a:pPr indent="0" lvl="0" marL="0" rtl="0" algn="l">
              <a:spcBef>
                <a:spcPts val="0"/>
              </a:spcBef>
              <a:spcAft>
                <a:spcPts val="0"/>
              </a:spcAft>
              <a:buNone/>
            </a:pPr>
            <a:fld id="{00000000-1234-1234-1234-123412341234}" type="slidenum">
              <a:rPr lang="en-US"/>
              <a:t>‹#›</a:t>
            </a:fld>
            <a:endParaRPr sz="1400">
              <a:solidFill>
                <a:srgbClr val="000000"/>
              </a:solidFill>
              <a:latin typeface="Arial"/>
              <a:ea typeface="Arial"/>
              <a:cs typeface="Arial"/>
              <a:sym typeface="Arial"/>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_2 Blue 2" showMasterSp="0">
  <p:cSld name="Title_2 Blue_2">
    <p:spTree>
      <p:nvGrpSpPr>
        <p:cNvPr id="96" name="Shape 96"/>
        <p:cNvGrpSpPr/>
        <p:nvPr/>
      </p:nvGrpSpPr>
      <p:grpSpPr>
        <a:xfrm>
          <a:off x="0" y="0"/>
          <a:ext cx="0" cy="0"/>
          <a:chOff x="0" y="0"/>
          <a:chExt cx="0" cy="0"/>
        </a:xfrm>
      </p:grpSpPr>
      <p:sp>
        <p:nvSpPr>
          <p:cNvPr id="97" name="Google Shape;97;p24"/>
          <p:cNvSpPr txBox="1"/>
          <p:nvPr>
            <p:ph type="title"/>
          </p:nvPr>
        </p:nvSpPr>
        <p:spPr>
          <a:xfrm>
            <a:off x="1219200" y="6111875"/>
            <a:ext cx="21945600" cy="2286000"/>
          </a:xfrm>
          <a:prstGeom prst="rect">
            <a:avLst/>
          </a:prstGeom>
          <a:noFill/>
          <a:ln>
            <a:noFill/>
          </a:ln>
        </p:spPr>
        <p:txBody>
          <a:bodyPr anchorCtr="0" anchor="t" bIns="45700" lIns="45700" spcFirstLastPara="1" rIns="45700" wrap="square" tIns="45700">
            <a:noAutofit/>
          </a:bodyPr>
          <a:lstStyle>
            <a:lvl1pPr lvl="0" marR="0" rtl="0" algn="ctr">
              <a:lnSpc>
                <a:spcPct val="80000"/>
              </a:lnSpc>
              <a:spcBef>
                <a:spcPts val="0"/>
              </a:spcBef>
              <a:spcAft>
                <a:spcPts val="0"/>
              </a:spcAft>
              <a:buClr>
                <a:srgbClr val="FDFEFE"/>
              </a:buClr>
              <a:buSzPts val="8500"/>
              <a:buFont typeface="Arial"/>
              <a:buNone/>
              <a:defRPr b="0" i="0" sz="8500" u="none" cap="none" strike="noStrike">
                <a:solidFill>
                  <a:srgbClr val="FDFEFE"/>
                </a:solidFill>
                <a:latin typeface="Arial"/>
                <a:ea typeface="Arial"/>
                <a:cs typeface="Arial"/>
                <a:sym typeface="Arial"/>
              </a:defRPr>
            </a:lvl1pPr>
            <a:lvl2pPr lvl="1" marR="0" rtl="0" algn="ctr">
              <a:lnSpc>
                <a:spcPct val="100000"/>
              </a:lnSpc>
              <a:spcBef>
                <a:spcPts val="0"/>
              </a:spcBef>
              <a:spcAft>
                <a:spcPts val="0"/>
              </a:spcAft>
              <a:buClr>
                <a:srgbClr val="FDFEFE"/>
              </a:buClr>
              <a:buSzPts val="8500"/>
              <a:buFont typeface="Arial"/>
              <a:buNone/>
              <a:defRPr b="0" i="0" sz="8500" u="none" cap="none" strike="noStrike">
                <a:solidFill>
                  <a:srgbClr val="FDFEFE"/>
                </a:solidFill>
                <a:latin typeface="Arial"/>
                <a:ea typeface="Arial"/>
                <a:cs typeface="Arial"/>
                <a:sym typeface="Arial"/>
              </a:defRPr>
            </a:lvl2pPr>
            <a:lvl3pPr lvl="2" marR="0" rtl="0" algn="ctr">
              <a:lnSpc>
                <a:spcPct val="100000"/>
              </a:lnSpc>
              <a:spcBef>
                <a:spcPts val="0"/>
              </a:spcBef>
              <a:spcAft>
                <a:spcPts val="0"/>
              </a:spcAft>
              <a:buClr>
                <a:srgbClr val="FDFEFE"/>
              </a:buClr>
              <a:buSzPts val="8500"/>
              <a:buFont typeface="Arial"/>
              <a:buNone/>
              <a:defRPr b="0" i="0" sz="8500" u="none" cap="none" strike="noStrike">
                <a:solidFill>
                  <a:srgbClr val="FDFEFE"/>
                </a:solidFill>
                <a:latin typeface="Arial"/>
                <a:ea typeface="Arial"/>
                <a:cs typeface="Arial"/>
                <a:sym typeface="Arial"/>
              </a:defRPr>
            </a:lvl3pPr>
            <a:lvl4pPr lvl="3" marR="0" rtl="0" algn="ctr">
              <a:lnSpc>
                <a:spcPct val="100000"/>
              </a:lnSpc>
              <a:spcBef>
                <a:spcPts val="0"/>
              </a:spcBef>
              <a:spcAft>
                <a:spcPts val="0"/>
              </a:spcAft>
              <a:buClr>
                <a:srgbClr val="FDFEFE"/>
              </a:buClr>
              <a:buSzPts val="8500"/>
              <a:buFont typeface="Arial"/>
              <a:buNone/>
              <a:defRPr b="0" i="0" sz="8500" u="none" cap="none" strike="noStrike">
                <a:solidFill>
                  <a:srgbClr val="FDFEFE"/>
                </a:solidFill>
                <a:latin typeface="Arial"/>
                <a:ea typeface="Arial"/>
                <a:cs typeface="Arial"/>
                <a:sym typeface="Arial"/>
              </a:defRPr>
            </a:lvl4pPr>
            <a:lvl5pPr lvl="4" marR="0" rtl="0" algn="ctr">
              <a:lnSpc>
                <a:spcPct val="100000"/>
              </a:lnSpc>
              <a:spcBef>
                <a:spcPts val="0"/>
              </a:spcBef>
              <a:spcAft>
                <a:spcPts val="0"/>
              </a:spcAft>
              <a:buClr>
                <a:srgbClr val="FDFEFE"/>
              </a:buClr>
              <a:buSzPts val="8500"/>
              <a:buFont typeface="Arial"/>
              <a:buNone/>
              <a:defRPr b="0" i="0" sz="8500" u="none" cap="none" strike="noStrike">
                <a:solidFill>
                  <a:srgbClr val="FDFEFE"/>
                </a:solidFill>
                <a:latin typeface="Arial"/>
                <a:ea typeface="Arial"/>
                <a:cs typeface="Arial"/>
                <a:sym typeface="Arial"/>
              </a:defRPr>
            </a:lvl5pPr>
            <a:lvl6pPr lvl="5" marR="0" rtl="0" algn="ctr">
              <a:lnSpc>
                <a:spcPct val="100000"/>
              </a:lnSpc>
              <a:spcBef>
                <a:spcPts val="0"/>
              </a:spcBef>
              <a:spcAft>
                <a:spcPts val="0"/>
              </a:spcAft>
              <a:buClr>
                <a:srgbClr val="FDFEFE"/>
              </a:buClr>
              <a:buSzPts val="8500"/>
              <a:buFont typeface="Arial"/>
              <a:buNone/>
              <a:defRPr b="0" i="0" sz="8500" u="none" cap="none" strike="noStrike">
                <a:solidFill>
                  <a:srgbClr val="FDFEFE"/>
                </a:solidFill>
                <a:latin typeface="Arial"/>
                <a:ea typeface="Arial"/>
                <a:cs typeface="Arial"/>
                <a:sym typeface="Arial"/>
              </a:defRPr>
            </a:lvl6pPr>
            <a:lvl7pPr lvl="6" marR="0" rtl="0" algn="ctr">
              <a:lnSpc>
                <a:spcPct val="100000"/>
              </a:lnSpc>
              <a:spcBef>
                <a:spcPts val="0"/>
              </a:spcBef>
              <a:spcAft>
                <a:spcPts val="0"/>
              </a:spcAft>
              <a:buClr>
                <a:srgbClr val="FDFEFE"/>
              </a:buClr>
              <a:buSzPts val="8500"/>
              <a:buFont typeface="Arial"/>
              <a:buNone/>
              <a:defRPr b="0" i="0" sz="8500" u="none" cap="none" strike="noStrike">
                <a:solidFill>
                  <a:srgbClr val="FDFEFE"/>
                </a:solidFill>
                <a:latin typeface="Arial"/>
                <a:ea typeface="Arial"/>
                <a:cs typeface="Arial"/>
                <a:sym typeface="Arial"/>
              </a:defRPr>
            </a:lvl7pPr>
            <a:lvl8pPr lvl="7" marR="0" rtl="0" algn="ctr">
              <a:lnSpc>
                <a:spcPct val="100000"/>
              </a:lnSpc>
              <a:spcBef>
                <a:spcPts val="0"/>
              </a:spcBef>
              <a:spcAft>
                <a:spcPts val="0"/>
              </a:spcAft>
              <a:buClr>
                <a:srgbClr val="FDFEFE"/>
              </a:buClr>
              <a:buSzPts val="8500"/>
              <a:buFont typeface="Arial"/>
              <a:buNone/>
              <a:defRPr b="0" i="0" sz="8500" u="none" cap="none" strike="noStrike">
                <a:solidFill>
                  <a:srgbClr val="FDFEFE"/>
                </a:solidFill>
                <a:latin typeface="Arial"/>
                <a:ea typeface="Arial"/>
                <a:cs typeface="Arial"/>
                <a:sym typeface="Arial"/>
              </a:defRPr>
            </a:lvl8pPr>
            <a:lvl9pPr lvl="8" marR="0" rtl="0" algn="ctr">
              <a:lnSpc>
                <a:spcPct val="100000"/>
              </a:lnSpc>
              <a:spcBef>
                <a:spcPts val="0"/>
              </a:spcBef>
              <a:spcAft>
                <a:spcPts val="0"/>
              </a:spcAft>
              <a:buClr>
                <a:srgbClr val="FDFEFE"/>
              </a:buClr>
              <a:buSzPts val="8500"/>
              <a:buFont typeface="Arial"/>
              <a:buNone/>
              <a:defRPr b="0" i="0" sz="8500" u="none" cap="none" strike="noStrike">
                <a:solidFill>
                  <a:srgbClr val="FDFEFE"/>
                </a:solidFill>
                <a:latin typeface="Arial"/>
                <a:ea typeface="Arial"/>
                <a:cs typeface="Arial"/>
                <a:sym typeface="Arial"/>
              </a:defRPr>
            </a:lvl9pPr>
          </a:lstStyle>
          <a:p/>
        </p:txBody>
      </p:sp>
      <p:pic>
        <p:nvPicPr>
          <p:cNvPr descr="Image" id="98" name="Google Shape;98;p24"/>
          <p:cNvPicPr preferRelativeResize="0"/>
          <p:nvPr/>
        </p:nvPicPr>
        <p:blipFill rotWithShape="1">
          <a:blip r:embed="rId2">
            <a:alphaModFix/>
          </a:blip>
          <a:srcRect b="0" l="0" r="0" t="0"/>
          <a:stretch/>
        </p:blipFill>
        <p:spPr>
          <a:xfrm>
            <a:off x="0" y="-30683"/>
            <a:ext cx="24483768" cy="1296575"/>
          </a:xfrm>
          <a:prstGeom prst="rect">
            <a:avLst/>
          </a:prstGeom>
          <a:noFill/>
          <a:ln>
            <a:noFill/>
          </a:ln>
        </p:spPr>
      </p:pic>
      <p:sp>
        <p:nvSpPr>
          <p:cNvPr id="99" name="Google Shape;99;p24"/>
          <p:cNvSpPr txBox="1"/>
          <p:nvPr>
            <p:ph idx="12" type="sldNum"/>
          </p:nvPr>
        </p:nvSpPr>
        <p:spPr>
          <a:xfrm>
            <a:off x="23466772" y="13009562"/>
            <a:ext cx="494700" cy="511200"/>
          </a:xfrm>
          <a:prstGeom prst="rect">
            <a:avLst/>
          </a:prstGeom>
          <a:noFill/>
          <a:ln>
            <a:noFill/>
          </a:ln>
        </p:spPr>
        <p:txBody>
          <a:bodyPr anchorCtr="0" anchor="t" bIns="71425" lIns="71425" spcFirstLastPara="1" rIns="71425" wrap="square" tIns="71425">
            <a:noAutofit/>
          </a:bodyPr>
          <a:lstStyle>
            <a:lvl1pPr indent="0" lvl="0" marL="0" marR="0" rtl="0" algn="ctr">
              <a:lnSpc>
                <a:spcPct val="100000"/>
              </a:lnSpc>
              <a:spcBef>
                <a:spcPts val="0"/>
              </a:spcBef>
              <a:spcAft>
                <a:spcPts val="0"/>
              </a:spcAft>
              <a:buClr>
                <a:srgbClr val="FDFEFE"/>
              </a:buClr>
              <a:buSzPts val="2400"/>
              <a:buFont typeface="Helvetica Neue"/>
              <a:buNone/>
              <a:defRPr b="0" i="0" sz="2400" u="none" cap="none" strike="noStrike">
                <a:solidFill>
                  <a:srgbClr val="FDFEFE"/>
                </a:solidFill>
                <a:latin typeface="Helvetica Neue"/>
                <a:ea typeface="Helvetica Neue"/>
                <a:cs typeface="Helvetica Neue"/>
                <a:sym typeface="Helvetica Neue"/>
              </a:defRPr>
            </a:lvl1pPr>
            <a:lvl2pPr indent="0" lvl="1" marL="0" marR="0" rtl="0" algn="ctr">
              <a:lnSpc>
                <a:spcPct val="100000"/>
              </a:lnSpc>
              <a:spcBef>
                <a:spcPts val="0"/>
              </a:spcBef>
              <a:spcAft>
                <a:spcPts val="0"/>
              </a:spcAft>
              <a:buClr>
                <a:srgbClr val="FDFEFE"/>
              </a:buClr>
              <a:buSzPts val="2400"/>
              <a:buFont typeface="Helvetica Neue"/>
              <a:buNone/>
              <a:defRPr b="0" i="0" sz="2400" u="none" cap="none" strike="noStrike">
                <a:solidFill>
                  <a:srgbClr val="FDFEFE"/>
                </a:solidFill>
                <a:latin typeface="Helvetica Neue"/>
                <a:ea typeface="Helvetica Neue"/>
                <a:cs typeface="Helvetica Neue"/>
                <a:sym typeface="Helvetica Neue"/>
              </a:defRPr>
            </a:lvl2pPr>
            <a:lvl3pPr indent="0" lvl="2" marL="0" marR="0" rtl="0" algn="ctr">
              <a:lnSpc>
                <a:spcPct val="100000"/>
              </a:lnSpc>
              <a:spcBef>
                <a:spcPts val="0"/>
              </a:spcBef>
              <a:spcAft>
                <a:spcPts val="0"/>
              </a:spcAft>
              <a:buClr>
                <a:srgbClr val="FDFEFE"/>
              </a:buClr>
              <a:buSzPts val="2400"/>
              <a:buFont typeface="Helvetica Neue"/>
              <a:buNone/>
              <a:defRPr b="0" i="0" sz="2400" u="none" cap="none" strike="noStrike">
                <a:solidFill>
                  <a:srgbClr val="FDFEFE"/>
                </a:solidFill>
                <a:latin typeface="Helvetica Neue"/>
                <a:ea typeface="Helvetica Neue"/>
                <a:cs typeface="Helvetica Neue"/>
                <a:sym typeface="Helvetica Neue"/>
              </a:defRPr>
            </a:lvl3pPr>
            <a:lvl4pPr indent="0" lvl="3" marL="0" marR="0" rtl="0" algn="ctr">
              <a:lnSpc>
                <a:spcPct val="100000"/>
              </a:lnSpc>
              <a:spcBef>
                <a:spcPts val="0"/>
              </a:spcBef>
              <a:spcAft>
                <a:spcPts val="0"/>
              </a:spcAft>
              <a:buClr>
                <a:srgbClr val="FDFEFE"/>
              </a:buClr>
              <a:buSzPts val="2400"/>
              <a:buFont typeface="Helvetica Neue"/>
              <a:buNone/>
              <a:defRPr b="0" i="0" sz="2400" u="none" cap="none" strike="noStrike">
                <a:solidFill>
                  <a:srgbClr val="FDFEFE"/>
                </a:solidFill>
                <a:latin typeface="Helvetica Neue"/>
                <a:ea typeface="Helvetica Neue"/>
                <a:cs typeface="Helvetica Neue"/>
                <a:sym typeface="Helvetica Neue"/>
              </a:defRPr>
            </a:lvl4pPr>
            <a:lvl5pPr indent="0" lvl="4" marL="0" marR="0" rtl="0" algn="ctr">
              <a:lnSpc>
                <a:spcPct val="100000"/>
              </a:lnSpc>
              <a:spcBef>
                <a:spcPts val="0"/>
              </a:spcBef>
              <a:spcAft>
                <a:spcPts val="0"/>
              </a:spcAft>
              <a:buClr>
                <a:srgbClr val="FDFEFE"/>
              </a:buClr>
              <a:buSzPts val="2400"/>
              <a:buFont typeface="Helvetica Neue"/>
              <a:buNone/>
              <a:defRPr b="0" i="0" sz="2400" u="none" cap="none" strike="noStrike">
                <a:solidFill>
                  <a:srgbClr val="FDFEFE"/>
                </a:solidFill>
                <a:latin typeface="Helvetica Neue"/>
                <a:ea typeface="Helvetica Neue"/>
                <a:cs typeface="Helvetica Neue"/>
                <a:sym typeface="Helvetica Neue"/>
              </a:defRPr>
            </a:lvl5pPr>
            <a:lvl6pPr indent="0" lvl="5" marL="0" marR="0" rtl="0" algn="ctr">
              <a:lnSpc>
                <a:spcPct val="100000"/>
              </a:lnSpc>
              <a:spcBef>
                <a:spcPts val="0"/>
              </a:spcBef>
              <a:spcAft>
                <a:spcPts val="0"/>
              </a:spcAft>
              <a:buClr>
                <a:srgbClr val="FDFEFE"/>
              </a:buClr>
              <a:buSzPts val="2400"/>
              <a:buFont typeface="Helvetica Neue"/>
              <a:buNone/>
              <a:defRPr b="0" i="0" sz="2400" u="none" cap="none" strike="noStrike">
                <a:solidFill>
                  <a:srgbClr val="FDFEFE"/>
                </a:solidFill>
                <a:latin typeface="Helvetica Neue"/>
                <a:ea typeface="Helvetica Neue"/>
                <a:cs typeface="Helvetica Neue"/>
                <a:sym typeface="Helvetica Neue"/>
              </a:defRPr>
            </a:lvl6pPr>
            <a:lvl7pPr indent="0" lvl="6" marL="0" marR="0" rtl="0" algn="ctr">
              <a:lnSpc>
                <a:spcPct val="100000"/>
              </a:lnSpc>
              <a:spcBef>
                <a:spcPts val="0"/>
              </a:spcBef>
              <a:spcAft>
                <a:spcPts val="0"/>
              </a:spcAft>
              <a:buClr>
                <a:srgbClr val="FDFEFE"/>
              </a:buClr>
              <a:buSzPts val="2400"/>
              <a:buFont typeface="Helvetica Neue"/>
              <a:buNone/>
              <a:defRPr b="0" i="0" sz="2400" u="none" cap="none" strike="noStrike">
                <a:solidFill>
                  <a:srgbClr val="FDFEFE"/>
                </a:solidFill>
                <a:latin typeface="Helvetica Neue"/>
                <a:ea typeface="Helvetica Neue"/>
                <a:cs typeface="Helvetica Neue"/>
                <a:sym typeface="Helvetica Neue"/>
              </a:defRPr>
            </a:lvl7pPr>
            <a:lvl8pPr indent="0" lvl="7" marL="0" marR="0" rtl="0" algn="ctr">
              <a:lnSpc>
                <a:spcPct val="100000"/>
              </a:lnSpc>
              <a:spcBef>
                <a:spcPts val="0"/>
              </a:spcBef>
              <a:spcAft>
                <a:spcPts val="0"/>
              </a:spcAft>
              <a:buClr>
                <a:srgbClr val="FDFEFE"/>
              </a:buClr>
              <a:buSzPts val="2400"/>
              <a:buFont typeface="Helvetica Neue"/>
              <a:buNone/>
              <a:defRPr b="0" i="0" sz="2400" u="none" cap="none" strike="noStrike">
                <a:solidFill>
                  <a:srgbClr val="FDFEFE"/>
                </a:solidFill>
                <a:latin typeface="Helvetica Neue"/>
                <a:ea typeface="Helvetica Neue"/>
                <a:cs typeface="Helvetica Neue"/>
                <a:sym typeface="Helvetica Neue"/>
              </a:defRPr>
            </a:lvl8pPr>
            <a:lvl9pPr indent="0" lvl="8" marL="0" marR="0" rtl="0" algn="ctr">
              <a:lnSpc>
                <a:spcPct val="100000"/>
              </a:lnSpc>
              <a:spcBef>
                <a:spcPts val="0"/>
              </a:spcBef>
              <a:spcAft>
                <a:spcPts val="0"/>
              </a:spcAft>
              <a:buClr>
                <a:srgbClr val="FDFEFE"/>
              </a:buClr>
              <a:buSzPts val="2400"/>
              <a:buFont typeface="Helvetica Neue"/>
              <a:buNone/>
              <a:defRPr b="0" i="0" sz="2400" u="none" cap="none" strike="noStrike">
                <a:solidFill>
                  <a:srgbClr val="FDFEFE"/>
                </a:solidFill>
                <a:latin typeface="Helvetica Neue"/>
                <a:ea typeface="Helvetica Neue"/>
                <a:cs typeface="Helvetica Neue"/>
                <a:sym typeface="Helvetica Neue"/>
              </a:defRPr>
            </a:lvl9pPr>
          </a:lstStyle>
          <a:p>
            <a:pPr indent="0" lvl="0" marL="0" rtl="0" algn="ctr">
              <a:spcBef>
                <a:spcPts val="0"/>
              </a:spcBef>
              <a:spcAft>
                <a:spcPts val="0"/>
              </a:spcAft>
              <a:buNone/>
            </a:pPr>
            <a:fld id="{00000000-1234-1234-1234-123412341234}" type="slidenum">
              <a:rPr lang="en-US"/>
              <a:t>‹#›</a:t>
            </a:fld>
            <a:endParaRPr sz="1400">
              <a:solidFill>
                <a:srgbClr val="000000"/>
              </a:solidFill>
              <a:latin typeface="Arial"/>
              <a:ea typeface="Arial"/>
              <a:cs typeface="Arial"/>
              <a:sym typeface="Aria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Index">
  <p:cSld name="Index">
    <p:bg>
      <p:bgPr>
        <a:solidFill>
          <a:srgbClr val="043263"/>
        </a:solidFill>
      </p:bgPr>
    </p:bg>
    <p:spTree>
      <p:nvGrpSpPr>
        <p:cNvPr id="12" name="Shape 12"/>
        <p:cNvGrpSpPr/>
        <p:nvPr/>
      </p:nvGrpSpPr>
      <p:grpSpPr>
        <a:xfrm>
          <a:off x="0" y="0"/>
          <a:ext cx="0" cy="0"/>
          <a:chOff x="0" y="0"/>
          <a:chExt cx="0" cy="0"/>
        </a:xfrm>
      </p:grpSpPr>
      <p:sp>
        <p:nvSpPr>
          <p:cNvPr id="13" name="Google Shape;13;p4"/>
          <p:cNvSpPr txBox="1"/>
          <p:nvPr>
            <p:ph type="title"/>
          </p:nvPr>
        </p:nvSpPr>
        <p:spPr>
          <a:xfrm>
            <a:off x="7601768" y="4069488"/>
            <a:ext cx="10455900" cy="4255200"/>
          </a:xfrm>
          <a:prstGeom prst="rect">
            <a:avLst/>
          </a:prstGeom>
          <a:noFill/>
          <a:ln>
            <a:noFill/>
          </a:ln>
        </p:spPr>
        <p:txBody>
          <a:bodyPr anchorCtr="0" anchor="t" bIns="0" lIns="0" spcFirstLastPara="1" rIns="0" wrap="square" tIns="0">
            <a:noAutofit/>
          </a:bodyPr>
          <a:lstStyle>
            <a:lvl1pPr lvl="0" marR="0" rtl="0" algn="l">
              <a:lnSpc>
                <a:spcPct val="110000"/>
              </a:lnSpc>
              <a:spcBef>
                <a:spcPts val="0"/>
              </a:spcBef>
              <a:spcAft>
                <a:spcPts val="0"/>
              </a:spcAft>
              <a:buClr>
                <a:schemeClr val="accent3"/>
              </a:buClr>
              <a:buSzPts val="8200"/>
              <a:buFont typeface="Lato Light"/>
              <a:buNone/>
              <a:defRPr i="0" sz="8200" u="none" cap="none" strike="noStrike">
                <a:solidFill>
                  <a:schemeClr val="accent3"/>
                </a:solidFill>
                <a:latin typeface="Lato Light"/>
                <a:ea typeface="Lato Light"/>
                <a:cs typeface="Lato Light"/>
                <a:sym typeface="Lato Light"/>
              </a:defRPr>
            </a:lvl1pPr>
            <a:lvl2pPr lvl="1" rtl="0">
              <a:spcBef>
                <a:spcPts val="0"/>
              </a:spcBef>
              <a:spcAft>
                <a:spcPts val="0"/>
              </a:spcAft>
              <a:buClr>
                <a:schemeClr val="accent3"/>
              </a:buClr>
              <a:buSzPts val="3600"/>
              <a:buFont typeface="Lato Light"/>
              <a:buNone/>
              <a:defRPr sz="4600">
                <a:solidFill>
                  <a:schemeClr val="accent3"/>
                </a:solidFill>
                <a:latin typeface="Lato Light"/>
                <a:ea typeface="Lato Light"/>
                <a:cs typeface="Lato Light"/>
                <a:sym typeface="Lato Light"/>
              </a:defRPr>
            </a:lvl2pPr>
            <a:lvl3pPr lvl="2" rtl="0">
              <a:spcBef>
                <a:spcPts val="0"/>
              </a:spcBef>
              <a:spcAft>
                <a:spcPts val="0"/>
              </a:spcAft>
              <a:buClr>
                <a:schemeClr val="accent3"/>
              </a:buClr>
              <a:buSzPts val="3600"/>
              <a:buFont typeface="Lato Light"/>
              <a:buNone/>
              <a:defRPr sz="4600">
                <a:solidFill>
                  <a:schemeClr val="accent3"/>
                </a:solidFill>
                <a:latin typeface="Lato Light"/>
                <a:ea typeface="Lato Light"/>
                <a:cs typeface="Lato Light"/>
                <a:sym typeface="Lato Light"/>
              </a:defRPr>
            </a:lvl3pPr>
            <a:lvl4pPr lvl="3" rtl="0">
              <a:spcBef>
                <a:spcPts val="0"/>
              </a:spcBef>
              <a:spcAft>
                <a:spcPts val="0"/>
              </a:spcAft>
              <a:buClr>
                <a:schemeClr val="accent3"/>
              </a:buClr>
              <a:buSzPts val="3600"/>
              <a:buFont typeface="Lato Light"/>
              <a:buNone/>
              <a:defRPr sz="4600">
                <a:solidFill>
                  <a:schemeClr val="accent3"/>
                </a:solidFill>
                <a:latin typeface="Lato Light"/>
                <a:ea typeface="Lato Light"/>
                <a:cs typeface="Lato Light"/>
                <a:sym typeface="Lato Light"/>
              </a:defRPr>
            </a:lvl4pPr>
            <a:lvl5pPr lvl="4" rtl="0">
              <a:spcBef>
                <a:spcPts val="0"/>
              </a:spcBef>
              <a:spcAft>
                <a:spcPts val="0"/>
              </a:spcAft>
              <a:buClr>
                <a:schemeClr val="accent3"/>
              </a:buClr>
              <a:buSzPts val="3600"/>
              <a:buFont typeface="Lato Light"/>
              <a:buNone/>
              <a:defRPr sz="4600">
                <a:solidFill>
                  <a:schemeClr val="accent3"/>
                </a:solidFill>
                <a:latin typeface="Lato Light"/>
                <a:ea typeface="Lato Light"/>
                <a:cs typeface="Lato Light"/>
                <a:sym typeface="Lato Light"/>
              </a:defRPr>
            </a:lvl5pPr>
            <a:lvl6pPr lvl="5" rtl="0">
              <a:spcBef>
                <a:spcPts val="0"/>
              </a:spcBef>
              <a:spcAft>
                <a:spcPts val="0"/>
              </a:spcAft>
              <a:buClr>
                <a:schemeClr val="accent3"/>
              </a:buClr>
              <a:buSzPts val="3600"/>
              <a:buFont typeface="Lato Light"/>
              <a:buNone/>
              <a:defRPr sz="4600">
                <a:solidFill>
                  <a:schemeClr val="accent3"/>
                </a:solidFill>
                <a:latin typeface="Lato Light"/>
                <a:ea typeface="Lato Light"/>
                <a:cs typeface="Lato Light"/>
                <a:sym typeface="Lato Light"/>
              </a:defRPr>
            </a:lvl6pPr>
            <a:lvl7pPr lvl="6" rtl="0">
              <a:spcBef>
                <a:spcPts val="0"/>
              </a:spcBef>
              <a:spcAft>
                <a:spcPts val="0"/>
              </a:spcAft>
              <a:buClr>
                <a:schemeClr val="accent3"/>
              </a:buClr>
              <a:buSzPts val="3600"/>
              <a:buFont typeface="Lato Light"/>
              <a:buNone/>
              <a:defRPr sz="4600">
                <a:solidFill>
                  <a:schemeClr val="accent3"/>
                </a:solidFill>
                <a:latin typeface="Lato Light"/>
                <a:ea typeface="Lato Light"/>
                <a:cs typeface="Lato Light"/>
                <a:sym typeface="Lato Light"/>
              </a:defRPr>
            </a:lvl7pPr>
            <a:lvl8pPr lvl="7" rtl="0">
              <a:spcBef>
                <a:spcPts val="0"/>
              </a:spcBef>
              <a:spcAft>
                <a:spcPts val="0"/>
              </a:spcAft>
              <a:buClr>
                <a:schemeClr val="accent3"/>
              </a:buClr>
              <a:buSzPts val="3600"/>
              <a:buFont typeface="Lato Light"/>
              <a:buNone/>
              <a:defRPr sz="4600">
                <a:solidFill>
                  <a:schemeClr val="accent3"/>
                </a:solidFill>
                <a:latin typeface="Lato Light"/>
                <a:ea typeface="Lato Light"/>
                <a:cs typeface="Lato Light"/>
                <a:sym typeface="Lato Light"/>
              </a:defRPr>
            </a:lvl8pPr>
            <a:lvl9pPr lvl="8" rtl="0">
              <a:spcBef>
                <a:spcPts val="0"/>
              </a:spcBef>
              <a:spcAft>
                <a:spcPts val="0"/>
              </a:spcAft>
              <a:buClr>
                <a:schemeClr val="accent3"/>
              </a:buClr>
              <a:buSzPts val="3600"/>
              <a:buFont typeface="Lato Light"/>
              <a:buNone/>
              <a:defRPr sz="4600">
                <a:solidFill>
                  <a:schemeClr val="accent3"/>
                </a:solidFill>
                <a:latin typeface="Lato Light"/>
                <a:ea typeface="Lato Light"/>
                <a:cs typeface="Lato Light"/>
                <a:sym typeface="Lato Light"/>
              </a:defRPr>
            </a:lvl9pPr>
          </a:lstStyle>
          <a:p/>
        </p:txBody>
      </p:sp>
      <p:pic>
        <p:nvPicPr>
          <p:cNvPr id="14" name="Google Shape;14;p4"/>
          <p:cNvPicPr preferRelativeResize="0"/>
          <p:nvPr/>
        </p:nvPicPr>
        <p:blipFill>
          <a:blip r:embed="rId2">
            <a:alphaModFix/>
          </a:blip>
          <a:stretch>
            <a:fillRect/>
          </a:stretch>
        </p:blipFill>
        <p:spPr>
          <a:xfrm>
            <a:off x="1424275" y="1264325"/>
            <a:ext cx="3219599" cy="1185350"/>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type="titleOnly">
  <p:cSld name="TITLE_ONLY">
    <p:spTree>
      <p:nvGrpSpPr>
        <p:cNvPr id="15" name="Shape 15"/>
        <p:cNvGrpSpPr/>
        <p:nvPr/>
      </p:nvGrpSpPr>
      <p:grpSpPr>
        <a:xfrm>
          <a:off x="0" y="0"/>
          <a:ext cx="0" cy="0"/>
          <a:chOff x="0" y="0"/>
          <a:chExt cx="0" cy="0"/>
        </a:xfrm>
      </p:grpSpPr>
      <p:sp>
        <p:nvSpPr>
          <p:cNvPr id="16" name="Google Shape;16;p5"/>
          <p:cNvSpPr/>
          <p:nvPr/>
        </p:nvSpPr>
        <p:spPr>
          <a:xfrm>
            <a:off x="23650127" y="0"/>
            <a:ext cx="745297" cy="446761"/>
          </a:xfrm>
          <a:custGeom>
            <a:rect b="b" l="l" r="r" t="t"/>
            <a:pathLst>
              <a:path extrusionOk="0" h="167640" w="279399">
                <a:moveTo>
                  <a:pt x="76201" y="0"/>
                </a:moveTo>
                <a:lnTo>
                  <a:pt x="139699" y="0"/>
                </a:lnTo>
                <a:lnTo>
                  <a:pt x="275202" y="0"/>
                </a:lnTo>
                <a:lnTo>
                  <a:pt x="279399" y="0"/>
                </a:lnTo>
                <a:lnTo>
                  <a:pt x="275202" y="9233"/>
                </a:lnTo>
                <a:lnTo>
                  <a:pt x="275202" y="167640"/>
                </a:lnTo>
                <a:lnTo>
                  <a:pt x="203198" y="167640"/>
                </a:lnTo>
                <a:lnTo>
                  <a:pt x="139699" y="167640"/>
                </a:lnTo>
                <a:lnTo>
                  <a:pt x="0" y="167640"/>
                </a:lnTo>
                <a:close/>
              </a:path>
            </a:pathLst>
          </a:custGeom>
          <a:solidFill>
            <a:schemeClr val="accent3"/>
          </a:solidFill>
          <a:ln>
            <a:noFill/>
          </a:ln>
        </p:spPr>
        <p:txBody>
          <a:bodyPr anchorCtr="0" anchor="ctr" bIns="117800" lIns="235675" spcFirstLastPara="1" rIns="235675" wrap="square" tIns="117800">
            <a:noAutofit/>
          </a:bodyPr>
          <a:lstStyle/>
          <a:p>
            <a:pPr indent="0" lvl="0" marL="0" marR="0" rtl="0" algn="ctr">
              <a:spcBef>
                <a:spcPts val="0"/>
              </a:spcBef>
              <a:spcAft>
                <a:spcPts val="0"/>
              </a:spcAft>
              <a:buNone/>
            </a:pPr>
            <a:r>
              <a:t/>
            </a:r>
            <a:endParaRPr sz="4600">
              <a:solidFill>
                <a:schemeClr val="lt1"/>
              </a:solidFill>
              <a:latin typeface="Arial"/>
              <a:ea typeface="Arial"/>
              <a:cs typeface="Arial"/>
              <a:sym typeface="Arial"/>
            </a:endParaRPr>
          </a:p>
        </p:txBody>
      </p:sp>
      <p:sp>
        <p:nvSpPr>
          <p:cNvPr id="17" name="Google Shape;17;p5"/>
          <p:cNvSpPr txBox="1"/>
          <p:nvPr>
            <p:ph type="title"/>
          </p:nvPr>
        </p:nvSpPr>
        <p:spPr>
          <a:xfrm>
            <a:off x="1316980" y="1017939"/>
            <a:ext cx="18357600" cy="912300"/>
          </a:xfrm>
          <a:prstGeom prst="rect">
            <a:avLst/>
          </a:prstGeom>
          <a:noFill/>
          <a:ln>
            <a:noFill/>
          </a:ln>
        </p:spPr>
        <p:txBody>
          <a:bodyPr anchorCtr="0" anchor="t" bIns="0" lIns="0" spcFirstLastPara="1" rIns="0" wrap="square" tIns="0">
            <a:noAutofit/>
          </a:bodyPr>
          <a:lstStyle>
            <a:lvl1pPr lvl="0" marR="0" rtl="0" algn="l">
              <a:spcBef>
                <a:spcPts val="0"/>
              </a:spcBef>
              <a:spcAft>
                <a:spcPts val="0"/>
              </a:spcAft>
              <a:buClr>
                <a:schemeClr val="accent4"/>
              </a:buClr>
              <a:buSzPts val="5200"/>
              <a:buFont typeface="Lato Black"/>
              <a:buNone/>
              <a:defRPr i="0" sz="5200" u="none" cap="none" strike="noStrike">
                <a:solidFill>
                  <a:schemeClr val="accent4"/>
                </a:solidFill>
                <a:latin typeface="Lato Black"/>
                <a:ea typeface="Lato Black"/>
                <a:cs typeface="Lato Black"/>
                <a:sym typeface="Lato Black"/>
              </a:defRPr>
            </a:lvl1pPr>
            <a:lvl2pPr lvl="1" rtl="0">
              <a:spcBef>
                <a:spcPts val="0"/>
              </a:spcBef>
              <a:spcAft>
                <a:spcPts val="0"/>
              </a:spcAft>
              <a:buSzPts val="3600"/>
              <a:buFont typeface="Lato Black"/>
              <a:buNone/>
              <a:defRPr sz="4600">
                <a:latin typeface="Lato Black"/>
                <a:ea typeface="Lato Black"/>
                <a:cs typeface="Lato Black"/>
                <a:sym typeface="Lato Black"/>
              </a:defRPr>
            </a:lvl2pPr>
            <a:lvl3pPr lvl="2" rtl="0">
              <a:spcBef>
                <a:spcPts val="0"/>
              </a:spcBef>
              <a:spcAft>
                <a:spcPts val="0"/>
              </a:spcAft>
              <a:buSzPts val="3600"/>
              <a:buFont typeface="Lato Black"/>
              <a:buNone/>
              <a:defRPr sz="4600">
                <a:latin typeface="Lato Black"/>
                <a:ea typeface="Lato Black"/>
                <a:cs typeface="Lato Black"/>
                <a:sym typeface="Lato Black"/>
              </a:defRPr>
            </a:lvl3pPr>
            <a:lvl4pPr lvl="3" rtl="0">
              <a:spcBef>
                <a:spcPts val="0"/>
              </a:spcBef>
              <a:spcAft>
                <a:spcPts val="0"/>
              </a:spcAft>
              <a:buSzPts val="3600"/>
              <a:buFont typeface="Lato Black"/>
              <a:buNone/>
              <a:defRPr sz="4600">
                <a:latin typeface="Lato Black"/>
                <a:ea typeface="Lato Black"/>
                <a:cs typeface="Lato Black"/>
                <a:sym typeface="Lato Black"/>
              </a:defRPr>
            </a:lvl4pPr>
            <a:lvl5pPr lvl="4" rtl="0">
              <a:spcBef>
                <a:spcPts val="0"/>
              </a:spcBef>
              <a:spcAft>
                <a:spcPts val="0"/>
              </a:spcAft>
              <a:buSzPts val="3600"/>
              <a:buFont typeface="Lato Black"/>
              <a:buNone/>
              <a:defRPr sz="4600">
                <a:latin typeface="Lato Black"/>
                <a:ea typeface="Lato Black"/>
                <a:cs typeface="Lato Black"/>
                <a:sym typeface="Lato Black"/>
              </a:defRPr>
            </a:lvl5pPr>
            <a:lvl6pPr lvl="5" rtl="0">
              <a:spcBef>
                <a:spcPts val="0"/>
              </a:spcBef>
              <a:spcAft>
                <a:spcPts val="0"/>
              </a:spcAft>
              <a:buSzPts val="3600"/>
              <a:buFont typeface="Lato Black"/>
              <a:buNone/>
              <a:defRPr sz="4600">
                <a:latin typeface="Lato Black"/>
                <a:ea typeface="Lato Black"/>
                <a:cs typeface="Lato Black"/>
                <a:sym typeface="Lato Black"/>
              </a:defRPr>
            </a:lvl6pPr>
            <a:lvl7pPr lvl="6" rtl="0">
              <a:spcBef>
                <a:spcPts val="0"/>
              </a:spcBef>
              <a:spcAft>
                <a:spcPts val="0"/>
              </a:spcAft>
              <a:buSzPts val="3600"/>
              <a:buFont typeface="Lato Black"/>
              <a:buNone/>
              <a:defRPr sz="4600">
                <a:latin typeface="Lato Black"/>
                <a:ea typeface="Lato Black"/>
                <a:cs typeface="Lato Black"/>
                <a:sym typeface="Lato Black"/>
              </a:defRPr>
            </a:lvl7pPr>
            <a:lvl8pPr lvl="7" rtl="0">
              <a:spcBef>
                <a:spcPts val="0"/>
              </a:spcBef>
              <a:spcAft>
                <a:spcPts val="0"/>
              </a:spcAft>
              <a:buSzPts val="3600"/>
              <a:buFont typeface="Lato Black"/>
              <a:buNone/>
              <a:defRPr sz="4600">
                <a:latin typeface="Lato Black"/>
                <a:ea typeface="Lato Black"/>
                <a:cs typeface="Lato Black"/>
                <a:sym typeface="Lato Black"/>
              </a:defRPr>
            </a:lvl8pPr>
            <a:lvl9pPr lvl="8" rtl="0">
              <a:spcBef>
                <a:spcPts val="0"/>
              </a:spcBef>
              <a:spcAft>
                <a:spcPts val="0"/>
              </a:spcAft>
              <a:buSzPts val="3600"/>
              <a:buFont typeface="Lato Black"/>
              <a:buNone/>
              <a:defRPr sz="4600">
                <a:latin typeface="Lato Black"/>
                <a:ea typeface="Lato Black"/>
                <a:cs typeface="Lato Black"/>
                <a:sym typeface="Lato Black"/>
              </a:defRPr>
            </a:lvl9pPr>
          </a:lstStyle>
          <a:p/>
        </p:txBody>
      </p:sp>
      <p:sp>
        <p:nvSpPr>
          <p:cNvPr id="18" name="Google Shape;18;p5"/>
          <p:cNvSpPr txBox="1"/>
          <p:nvPr/>
        </p:nvSpPr>
        <p:spPr>
          <a:xfrm>
            <a:off x="23775250" y="83701"/>
            <a:ext cx="567300" cy="287400"/>
          </a:xfrm>
          <a:prstGeom prst="rect">
            <a:avLst/>
          </a:prstGeom>
          <a:noFill/>
          <a:ln>
            <a:noFill/>
          </a:ln>
        </p:spPr>
        <p:txBody>
          <a:bodyPr anchorCtr="0" anchor="t" bIns="0" lIns="0" spcFirstLastPara="1" rIns="0" wrap="square" tIns="0">
            <a:noAutofit/>
          </a:bodyPr>
          <a:lstStyle/>
          <a:p>
            <a:pPr indent="0" lvl="0" marL="0" marR="12700" rtl="0" algn="ctr">
              <a:spcBef>
                <a:spcPts val="0"/>
              </a:spcBef>
              <a:spcAft>
                <a:spcPts val="0"/>
              </a:spcAft>
              <a:buNone/>
            </a:pPr>
            <a:fld id="{00000000-1234-1234-1234-123412341234}" type="slidenum">
              <a:rPr lang="en-US" sz="1800">
                <a:solidFill>
                  <a:schemeClr val="lt1"/>
                </a:solidFill>
                <a:latin typeface="Arial"/>
                <a:ea typeface="Arial"/>
                <a:cs typeface="Arial"/>
                <a:sym typeface="Arial"/>
              </a:rPr>
              <a:t>‹#›</a:t>
            </a:fld>
            <a:endParaRPr b="1" sz="2300">
              <a:solidFill>
                <a:schemeClr val="lt1"/>
              </a:solidFill>
              <a:latin typeface="Arial"/>
              <a:ea typeface="Arial"/>
              <a:cs typeface="Arial"/>
              <a:sym typeface="Arial"/>
            </a:endParaRPr>
          </a:p>
        </p:txBody>
      </p:sp>
      <p:sp>
        <p:nvSpPr>
          <p:cNvPr id="19" name="Google Shape;19;p5"/>
          <p:cNvSpPr txBox="1"/>
          <p:nvPr/>
        </p:nvSpPr>
        <p:spPr>
          <a:xfrm>
            <a:off x="15992552" y="83700"/>
            <a:ext cx="7571700" cy="287400"/>
          </a:xfrm>
          <a:prstGeom prst="rect">
            <a:avLst/>
          </a:prstGeom>
          <a:noFill/>
          <a:ln>
            <a:noFill/>
          </a:ln>
        </p:spPr>
        <p:txBody>
          <a:bodyPr anchorCtr="0" anchor="t" bIns="0" lIns="0" spcFirstLastPara="1" rIns="0" wrap="square" tIns="0">
            <a:noAutofit/>
          </a:bodyPr>
          <a:lstStyle/>
          <a:p>
            <a:pPr indent="0" lvl="0" marL="0" marR="12700" rtl="0" algn="r">
              <a:spcBef>
                <a:spcPts val="0"/>
              </a:spcBef>
              <a:spcAft>
                <a:spcPts val="0"/>
              </a:spcAft>
              <a:buNone/>
            </a:pPr>
            <a:r>
              <a:rPr b="1" lang="en-US" sz="1800">
                <a:solidFill>
                  <a:schemeClr val="accent3"/>
                </a:solidFill>
                <a:latin typeface="Lato"/>
                <a:ea typeface="Lato"/>
                <a:cs typeface="Lato"/>
                <a:sym typeface="Lato"/>
              </a:rPr>
              <a:t>Design Ambassadors: </a:t>
            </a:r>
            <a:r>
              <a:rPr lang="en-US" sz="1800">
                <a:solidFill>
                  <a:schemeClr val="accent3"/>
                </a:solidFill>
                <a:latin typeface="Lato"/>
                <a:ea typeface="Lato"/>
                <a:cs typeface="Lato"/>
                <a:sym typeface="Lato"/>
              </a:rPr>
              <a:t>Design Thinking Fundamentals </a:t>
            </a:r>
            <a:endParaRPr sz="1800">
              <a:solidFill>
                <a:schemeClr val="accent3"/>
              </a:solidFill>
              <a:latin typeface="Lato"/>
              <a:ea typeface="Lato"/>
              <a:cs typeface="Lato"/>
              <a:sym typeface="Lato"/>
            </a:endParaRPr>
          </a:p>
        </p:txBody>
      </p:sp>
    </p:spTree>
  </p:cSld>
  <p:clrMapOvr>
    <a:masterClrMapping/>
  </p:clrMapOvr>
  <p:extLst>
    <p:ext uri="{DCECCB84-F9BA-43D5-87BE-67443E8EF086}">
      <p15:sldGuideLst>
        <p15:guide id="1" orient="horz" pos="816">
          <p15:clr>
            <a:srgbClr val="FBAE40"/>
          </p15:clr>
        </p15:guide>
        <p15:guide id="2" pos="827">
          <p15:clr>
            <a:srgbClr val="FBAE40"/>
          </p15:clr>
        </p15:guide>
        <p15:guide id="3" pos="15075">
          <p15:clr>
            <a:srgbClr val="FBAE40"/>
          </p15:clr>
        </p15:guide>
        <p15:guide id="4" orient="horz" pos="8357">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background grey">
  <p:cSld name="TITLE_ONLY_1">
    <p:bg>
      <p:bgPr>
        <a:blipFill>
          <a:blip r:embed="rId2">
            <a:alphaModFix/>
          </a:blip>
          <a:stretch>
            <a:fillRect/>
          </a:stretch>
        </a:blipFill>
      </p:bgPr>
    </p:bg>
    <p:spTree>
      <p:nvGrpSpPr>
        <p:cNvPr id="20" name="Shape 20"/>
        <p:cNvGrpSpPr/>
        <p:nvPr/>
      </p:nvGrpSpPr>
      <p:grpSpPr>
        <a:xfrm>
          <a:off x="0" y="0"/>
          <a:ext cx="0" cy="0"/>
          <a:chOff x="0" y="0"/>
          <a:chExt cx="0" cy="0"/>
        </a:xfrm>
      </p:grpSpPr>
      <p:sp>
        <p:nvSpPr>
          <p:cNvPr id="21" name="Google Shape;21;p6"/>
          <p:cNvSpPr txBox="1"/>
          <p:nvPr>
            <p:ph type="title"/>
          </p:nvPr>
        </p:nvSpPr>
        <p:spPr>
          <a:xfrm>
            <a:off x="1316980" y="1017939"/>
            <a:ext cx="18357600" cy="912300"/>
          </a:xfrm>
          <a:prstGeom prst="rect">
            <a:avLst/>
          </a:prstGeom>
          <a:noFill/>
          <a:ln>
            <a:noFill/>
          </a:ln>
        </p:spPr>
        <p:txBody>
          <a:bodyPr anchorCtr="0" anchor="t" bIns="0" lIns="0" spcFirstLastPara="1" rIns="0" wrap="square" tIns="0">
            <a:noAutofit/>
          </a:bodyPr>
          <a:lstStyle>
            <a:lvl1pPr lvl="0" marR="0" rtl="0" algn="l">
              <a:spcBef>
                <a:spcPts val="0"/>
              </a:spcBef>
              <a:spcAft>
                <a:spcPts val="0"/>
              </a:spcAft>
              <a:buClr>
                <a:schemeClr val="accent4"/>
              </a:buClr>
              <a:buSzPts val="5200"/>
              <a:buFont typeface="Lato Black"/>
              <a:buNone/>
              <a:defRPr i="0" sz="5200" u="none" cap="none" strike="noStrike">
                <a:solidFill>
                  <a:schemeClr val="accent4"/>
                </a:solidFill>
                <a:latin typeface="Lato Black"/>
                <a:ea typeface="Lato Black"/>
                <a:cs typeface="Lato Black"/>
                <a:sym typeface="Lato Black"/>
              </a:defRPr>
            </a:lvl1pPr>
            <a:lvl2pPr lvl="1" rtl="0">
              <a:spcBef>
                <a:spcPts val="0"/>
              </a:spcBef>
              <a:spcAft>
                <a:spcPts val="0"/>
              </a:spcAft>
              <a:buSzPts val="3600"/>
              <a:buFont typeface="Lato Black"/>
              <a:buNone/>
              <a:defRPr sz="4600">
                <a:latin typeface="Lato Black"/>
                <a:ea typeface="Lato Black"/>
                <a:cs typeface="Lato Black"/>
                <a:sym typeface="Lato Black"/>
              </a:defRPr>
            </a:lvl2pPr>
            <a:lvl3pPr lvl="2" rtl="0">
              <a:spcBef>
                <a:spcPts val="0"/>
              </a:spcBef>
              <a:spcAft>
                <a:spcPts val="0"/>
              </a:spcAft>
              <a:buSzPts val="3600"/>
              <a:buFont typeface="Lato Black"/>
              <a:buNone/>
              <a:defRPr sz="4600">
                <a:latin typeface="Lato Black"/>
                <a:ea typeface="Lato Black"/>
                <a:cs typeface="Lato Black"/>
                <a:sym typeface="Lato Black"/>
              </a:defRPr>
            </a:lvl3pPr>
            <a:lvl4pPr lvl="3" rtl="0">
              <a:spcBef>
                <a:spcPts val="0"/>
              </a:spcBef>
              <a:spcAft>
                <a:spcPts val="0"/>
              </a:spcAft>
              <a:buSzPts val="3600"/>
              <a:buFont typeface="Lato Black"/>
              <a:buNone/>
              <a:defRPr sz="4600">
                <a:latin typeface="Lato Black"/>
                <a:ea typeface="Lato Black"/>
                <a:cs typeface="Lato Black"/>
                <a:sym typeface="Lato Black"/>
              </a:defRPr>
            </a:lvl4pPr>
            <a:lvl5pPr lvl="4" rtl="0">
              <a:spcBef>
                <a:spcPts val="0"/>
              </a:spcBef>
              <a:spcAft>
                <a:spcPts val="0"/>
              </a:spcAft>
              <a:buSzPts val="3600"/>
              <a:buFont typeface="Lato Black"/>
              <a:buNone/>
              <a:defRPr sz="4600">
                <a:latin typeface="Lato Black"/>
                <a:ea typeface="Lato Black"/>
                <a:cs typeface="Lato Black"/>
                <a:sym typeface="Lato Black"/>
              </a:defRPr>
            </a:lvl5pPr>
            <a:lvl6pPr lvl="5" rtl="0">
              <a:spcBef>
                <a:spcPts val="0"/>
              </a:spcBef>
              <a:spcAft>
                <a:spcPts val="0"/>
              </a:spcAft>
              <a:buSzPts val="3600"/>
              <a:buFont typeface="Lato Black"/>
              <a:buNone/>
              <a:defRPr sz="4600">
                <a:latin typeface="Lato Black"/>
                <a:ea typeface="Lato Black"/>
                <a:cs typeface="Lato Black"/>
                <a:sym typeface="Lato Black"/>
              </a:defRPr>
            </a:lvl6pPr>
            <a:lvl7pPr lvl="6" rtl="0">
              <a:spcBef>
                <a:spcPts val="0"/>
              </a:spcBef>
              <a:spcAft>
                <a:spcPts val="0"/>
              </a:spcAft>
              <a:buSzPts val="3600"/>
              <a:buFont typeface="Lato Black"/>
              <a:buNone/>
              <a:defRPr sz="4600">
                <a:latin typeface="Lato Black"/>
                <a:ea typeface="Lato Black"/>
                <a:cs typeface="Lato Black"/>
                <a:sym typeface="Lato Black"/>
              </a:defRPr>
            </a:lvl7pPr>
            <a:lvl8pPr lvl="7" rtl="0">
              <a:spcBef>
                <a:spcPts val="0"/>
              </a:spcBef>
              <a:spcAft>
                <a:spcPts val="0"/>
              </a:spcAft>
              <a:buSzPts val="3600"/>
              <a:buFont typeface="Lato Black"/>
              <a:buNone/>
              <a:defRPr sz="4600">
                <a:latin typeface="Lato Black"/>
                <a:ea typeface="Lato Black"/>
                <a:cs typeface="Lato Black"/>
                <a:sym typeface="Lato Black"/>
              </a:defRPr>
            </a:lvl8pPr>
            <a:lvl9pPr lvl="8" rtl="0">
              <a:spcBef>
                <a:spcPts val="0"/>
              </a:spcBef>
              <a:spcAft>
                <a:spcPts val="0"/>
              </a:spcAft>
              <a:buSzPts val="3600"/>
              <a:buFont typeface="Lato Black"/>
              <a:buNone/>
              <a:defRPr sz="4600">
                <a:latin typeface="Lato Black"/>
                <a:ea typeface="Lato Black"/>
                <a:cs typeface="Lato Black"/>
                <a:sym typeface="Lato Black"/>
              </a:defRPr>
            </a:lvl9pPr>
          </a:lstStyle>
          <a:p/>
        </p:txBody>
      </p:sp>
    </p:spTree>
  </p:cSld>
  <p:clrMapOvr>
    <a:masterClrMapping/>
  </p:clrMapOvr>
  <p:extLst>
    <p:ext uri="{DCECCB84-F9BA-43D5-87BE-67443E8EF086}">
      <p15:sldGuideLst>
        <p15:guide id="1" orient="horz" pos="816">
          <p15:clr>
            <a:srgbClr val="FBAE40"/>
          </p15:clr>
        </p15:guide>
        <p15:guide id="2" pos="827">
          <p15:clr>
            <a:srgbClr val="FBAE40"/>
          </p15:clr>
        </p15:guide>
        <p15:guide id="3" pos="15075">
          <p15:clr>
            <a:srgbClr val="FBAE40"/>
          </p15:clr>
        </p15:guide>
        <p15:guide id="4" orient="horz" pos="8357">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icture and text">
  <p:cSld name="Picture and text">
    <p:bg>
      <p:bgPr>
        <a:blipFill>
          <a:blip r:embed="rId2">
            <a:alphaModFix/>
          </a:blip>
          <a:stretch>
            <a:fillRect/>
          </a:stretch>
        </a:blipFill>
      </p:bgPr>
    </p:bg>
    <p:spTree>
      <p:nvGrpSpPr>
        <p:cNvPr id="22" name="Shape 22"/>
        <p:cNvGrpSpPr/>
        <p:nvPr/>
      </p:nvGrpSpPr>
      <p:grpSpPr>
        <a:xfrm>
          <a:off x="0" y="0"/>
          <a:ext cx="0" cy="0"/>
          <a:chOff x="0" y="0"/>
          <a:chExt cx="0" cy="0"/>
        </a:xfrm>
      </p:grpSpPr>
      <p:sp>
        <p:nvSpPr>
          <p:cNvPr id="23" name="Google Shape;23;p7"/>
          <p:cNvSpPr txBox="1"/>
          <p:nvPr>
            <p:ph type="title"/>
          </p:nvPr>
        </p:nvSpPr>
        <p:spPr>
          <a:xfrm>
            <a:off x="1357548" y="4421669"/>
            <a:ext cx="8529600" cy="6023400"/>
          </a:xfrm>
          <a:prstGeom prst="rect">
            <a:avLst/>
          </a:prstGeom>
          <a:noFill/>
          <a:ln>
            <a:noFill/>
          </a:ln>
        </p:spPr>
        <p:txBody>
          <a:bodyPr anchorCtr="0" anchor="t" bIns="0" lIns="0" spcFirstLastPara="1" rIns="0" wrap="square" tIns="0">
            <a:noAutofit/>
          </a:bodyPr>
          <a:lstStyle>
            <a:lvl1pPr lvl="0" marR="0" rtl="0" algn="l">
              <a:lnSpc>
                <a:spcPct val="110000"/>
              </a:lnSpc>
              <a:spcBef>
                <a:spcPts val="0"/>
              </a:spcBef>
              <a:spcAft>
                <a:spcPts val="0"/>
              </a:spcAft>
              <a:buClr>
                <a:schemeClr val="lt1"/>
              </a:buClr>
              <a:buSzPts val="8200"/>
              <a:buFont typeface="Lato"/>
              <a:buNone/>
              <a:defRPr i="0" sz="8200" u="none" cap="none" strike="noStrike">
                <a:solidFill>
                  <a:schemeClr val="lt1"/>
                </a:solidFill>
                <a:latin typeface="Lato"/>
                <a:ea typeface="Lato"/>
                <a:cs typeface="Lato"/>
                <a:sym typeface="Lato"/>
              </a:defRPr>
            </a:lvl1pPr>
            <a:lvl2pPr lvl="1" rtl="0">
              <a:spcBef>
                <a:spcPts val="0"/>
              </a:spcBef>
              <a:spcAft>
                <a:spcPts val="0"/>
              </a:spcAft>
              <a:buSzPts val="3600"/>
              <a:buFont typeface="Lato"/>
              <a:buNone/>
              <a:defRPr sz="4600">
                <a:latin typeface="Lato"/>
                <a:ea typeface="Lato"/>
                <a:cs typeface="Lato"/>
                <a:sym typeface="Lato"/>
              </a:defRPr>
            </a:lvl2pPr>
            <a:lvl3pPr lvl="2" rtl="0">
              <a:spcBef>
                <a:spcPts val="0"/>
              </a:spcBef>
              <a:spcAft>
                <a:spcPts val="0"/>
              </a:spcAft>
              <a:buSzPts val="3600"/>
              <a:buFont typeface="Lato"/>
              <a:buNone/>
              <a:defRPr sz="4600">
                <a:latin typeface="Lato"/>
                <a:ea typeface="Lato"/>
                <a:cs typeface="Lato"/>
                <a:sym typeface="Lato"/>
              </a:defRPr>
            </a:lvl3pPr>
            <a:lvl4pPr lvl="3" rtl="0">
              <a:spcBef>
                <a:spcPts val="0"/>
              </a:spcBef>
              <a:spcAft>
                <a:spcPts val="0"/>
              </a:spcAft>
              <a:buSzPts val="3600"/>
              <a:buFont typeface="Lato"/>
              <a:buNone/>
              <a:defRPr sz="4600">
                <a:latin typeface="Lato"/>
                <a:ea typeface="Lato"/>
                <a:cs typeface="Lato"/>
                <a:sym typeface="Lato"/>
              </a:defRPr>
            </a:lvl4pPr>
            <a:lvl5pPr lvl="4" rtl="0">
              <a:spcBef>
                <a:spcPts val="0"/>
              </a:spcBef>
              <a:spcAft>
                <a:spcPts val="0"/>
              </a:spcAft>
              <a:buSzPts val="3600"/>
              <a:buFont typeface="Lato"/>
              <a:buNone/>
              <a:defRPr sz="4600">
                <a:latin typeface="Lato"/>
                <a:ea typeface="Lato"/>
                <a:cs typeface="Lato"/>
                <a:sym typeface="Lato"/>
              </a:defRPr>
            </a:lvl5pPr>
            <a:lvl6pPr lvl="5" rtl="0">
              <a:spcBef>
                <a:spcPts val="0"/>
              </a:spcBef>
              <a:spcAft>
                <a:spcPts val="0"/>
              </a:spcAft>
              <a:buSzPts val="3600"/>
              <a:buFont typeface="Lato"/>
              <a:buNone/>
              <a:defRPr sz="4600">
                <a:latin typeface="Lato"/>
                <a:ea typeface="Lato"/>
                <a:cs typeface="Lato"/>
                <a:sym typeface="Lato"/>
              </a:defRPr>
            </a:lvl6pPr>
            <a:lvl7pPr lvl="6" rtl="0">
              <a:spcBef>
                <a:spcPts val="0"/>
              </a:spcBef>
              <a:spcAft>
                <a:spcPts val="0"/>
              </a:spcAft>
              <a:buSzPts val="3600"/>
              <a:buFont typeface="Lato"/>
              <a:buNone/>
              <a:defRPr sz="4600">
                <a:latin typeface="Lato"/>
                <a:ea typeface="Lato"/>
                <a:cs typeface="Lato"/>
                <a:sym typeface="Lato"/>
              </a:defRPr>
            </a:lvl7pPr>
            <a:lvl8pPr lvl="7" rtl="0">
              <a:spcBef>
                <a:spcPts val="0"/>
              </a:spcBef>
              <a:spcAft>
                <a:spcPts val="0"/>
              </a:spcAft>
              <a:buSzPts val="3600"/>
              <a:buFont typeface="Lato"/>
              <a:buNone/>
              <a:defRPr sz="4600">
                <a:latin typeface="Lato"/>
                <a:ea typeface="Lato"/>
                <a:cs typeface="Lato"/>
                <a:sym typeface="Lato"/>
              </a:defRPr>
            </a:lvl8pPr>
            <a:lvl9pPr lvl="8" rtl="0">
              <a:spcBef>
                <a:spcPts val="0"/>
              </a:spcBef>
              <a:spcAft>
                <a:spcPts val="0"/>
              </a:spcAft>
              <a:buSzPts val="3600"/>
              <a:buFont typeface="Lato"/>
              <a:buNone/>
              <a:defRPr sz="4600">
                <a:latin typeface="Lato"/>
                <a:ea typeface="Lato"/>
                <a:cs typeface="Lato"/>
                <a:sym typeface="Lato"/>
              </a:defRPr>
            </a:lvl9pPr>
          </a:lstStyle>
          <a:p/>
        </p:txBody>
      </p:sp>
      <p:pic>
        <p:nvPicPr>
          <p:cNvPr id="24" name="Google Shape;24;p7"/>
          <p:cNvPicPr preferRelativeResize="0"/>
          <p:nvPr/>
        </p:nvPicPr>
        <p:blipFill>
          <a:blip r:embed="rId3">
            <a:alphaModFix/>
          </a:blip>
          <a:stretch>
            <a:fillRect/>
          </a:stretch>
        </p:blipFill>
        <p:spPr>
          <a:xfrm>
            <a:off x="1424275" y="1264325"/>
            <a:ext cx="3219599" cy="1185350"/>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With Conclusion">
  <p:cSld name="With Conclusion">
    <p:spTree>
      <p:nvGrpSpPr>
        <p:cNvPr id="25" name="Shape 25"/>
        <p:cNvGrpSpPr/>
        <p:nvPr/>
      </p:nvGrpSpPr>
      <p:grpSpPr>
        <a:xfrm>
          <a:off x="0" y="0"/>
          <a:ext cx="0" cy="0"/>
          <a:chOff x="0" y="0"/>
          <a:chExt cx="0" cy="0"/>
        </a:xfrm>
      </p:grpSpPr>
      <p:sp>
        <p:nvSpPr>
          <p:cNvPr id="26" name="Google Shape;26;p8"/>
          <p:cNvSpPr/>
          <p:nvPr/>
        </p:nvSpPr>
        <p:spPr>
          <a:xfrm>
            <a:off x="0" y="11975253"/>
            <a:ext cx="24374400" cy="1740900"/>
          </a:xfrm>
          <a:prstGeom prst="rect">
            <a:avLst/>
          </a:prstGeom>
          <a:solidFill>
            <a:schemeClr val="dk1"/>
          </a:solidFill>
          <a:ln>
            <a:noFill/>
          </a:ln>
        </p:spPr>
        <p:txBody>
          <a:bodyPr anchorCtr="0" anchor="ctr" bIns="117800" lIns="235675" spcFirstLastPara="1" rIns="235675" wrap="square" tIns="117800">
            <a:noAutofit/>
          </a:bodyPr>
          <a:lstStyle/>
          <a:p>
            <a:pPr indent="0" lvl="0" marL="0" marR="0" rtl="0" algn="ctr">
              <a:spcBef>
                <a:spcPts val="0"/>
              </a:spcBef>
              <a:spcAft>
                <a:spcPts val="0"/>
              </a:spcAft>
              <a:buNone/>
            </a:pPr>
            <a:r>
              <a:t/>
            </a:r>
            <a:endParaRPr sz="4600">
              <a:solidFill>
                <a:schemeClr val="lt1"/>
              </a:solidFill>
              <a:latin typeface="Arial"/>
              <a:ea typeface="Arial"/>
              <a:cs typeface="Arial"/>
              <a:sym typeface="Arial"/>
            </a:endParaRPr>
          </a:p>
        </p:txBody>
      </p:sp>
      <p:sp>
        <p:nvSpPr>
          <p:cNvPr id="27" name="Google Shape;27;p8"/>
          <p:cNvSpPr txBox="1"/>
          <p:nvPr>
            <p:ph type="title"/>
          </p:nvPr>
        </p:nvSpPr>
        <p:spPr>
          <a:xfrm>
            <a:off x="1316736" y="1009498"/>
            <a:ext cx="18357600" cy="912300"/>
          </a:xfrm>
          <a:prstGeom prst="rect">
            <a:avLst/>
          </a:prstGeom>
          <a:noFill/>
          <a:ln>
            <a:noFill/>
          </a:ln>
        </p:spPr>
        <p:txBody>
          <a:bodyPr anchorCtr="0" anchor="t" bIns="0" lIns="0" spcFirstLastPara="1" rIns="0" wrap="square" tIns="0">
            <a:noAutofit/>
          </a:bodyPr>
          <a:lstStyle>
            <a:lvl1pPr lvl="0" marR="0" rtl="0" algn="l">
              <a:spcBef>
                <a:spcPts val="0"/>
              </a:spcBef>
              <a:spcAft>
                <a:spcPts val="0"/>
              </a:spcAft>
              <a:buClr>
                <a:schemeClr val="accent4"/>
              </a:buClr>
              <a:buSzPts val="5200"/>
              <a:buFont typeface="Lato Black"/>
              <a:buNone/>
              <a:defRPr i="0" sz="5200" u="none" cap="none" strike="noStrike">
                <a:solidFill>
                  <a:schemeClr val="accent4"/>
                </a:solidFill>
                <a:latin typeface="Lato Black"/>
                <a:ea typeface="Lato Black"/>
                <a:cs typeface="Lato Black"/>
                <a:sym typeface="Lato Black"/>
              </a:defRPr>
            </a:lvl1pPr>
            <a:lvl2pPr lvl="1" rtl="0">
              <a:spcBef>
                <a:spcPts val="0"/>
              </a:spcBef>
              <a:spcAft>
                <a:spcPts val="0"/>
              </a:spcAft>
              <a:buSzPts val="3600"/>
              <a:buFont typeface="Lato Black"/>
              <a:buNone/>
              <a:defRPr sz="4600">
                <a:latin typeface="Lato Black"/>
                <a:ea typeface="Lato Black"/>
                <a:cs typeface="Lato Black"/>
                <a:sym typeface="Lato Black"/>
              </a:defRPr>
            </a:lvl2pPr>
            <a:lvl3pPr lvl="2" rtl="0">
              <a:spcBef>
                <a:spcPts val="0"/>
              </a:spcBef>
              <a:spcAft>
                <a:spcPts val="0"/>
              </a:spcAft>
              <a:buSzPts val="3600"/>
              <a:buFont typeface="Lato Black"/>
              <a:buNone/>
              <a:defRPr sz="4600">
                <a:latin typeface="Lato Black"/>
                <a:ea typeface="Lato Black"/>
                <a:cs typeface="Lato Black"/>
                <a:sym typeface="Lato Black"/>
              </a:defRPr>
            </a:lvl3pPr>
            <a:lvl4pPr lvl="3" rtl="0">
              <a:spcBef>
                <a:spcPts val="0"/>
              </a:spcBef>
              <a:spcAft>
                <a:spcPts val="0"/>
              </a:spcAft>
              <a:buSzPts val="3600"/>
              <a:buFont typeface="Lato Black"/>
              <a:buNone/>
              <a:defRPr sz="4600">
                <a:latin typeface="Lato Black"/>
                <a:ea typeface="Lato Black"/>
                <a:cs typeface="Lato Black"/>
                <a:sym typeface="Lato Black"/>
              </a:defRPr>
            </a:lvl4pPr>
            <a:lvl5pPr lvl="4" rtl="0">
              <a:spcBef>
                <a:spcPts val="0"/>
              </a:spcBef>
              <a:spcAft>
                <a:spcPts val="0"/>
              </a:spcAft>
              <a:buSzPts val="3600"/>
              <a:buFont typeface="Lato Black"/>
              <a:buNone/>
              <a:defRPr sz="4600">
                <a:latin typeface="Lato Black"/>
                <a:ea typeface="Lato Black"/>
                <a:cs typeface="Lato Black"/>
                <a:sym typeface="Lato Black"/>
              </a:defRPr>
            </a:lvl5pPr>
            <a:lvl6pPr lvl="5" rtl="0">
              <a:spcBef>
                <a:spcPts val="0"/>
              </a:spcBef>
              <a:spcAft>
                <a:spcPts val="0"/>
              </a:spcAft>
              <a:buSzPts val="3600"/>
              <a:buFont typeface="Lato Black"/>
              <a:buNone/>
              <a:defRPr sz="4600">
                <a:latin typeface="Lato Black"/>
                <a:ea typeface="Lato Black"/>
                <a:cs typeface="Lato Black"/>
                <a:sym typeface="Lato Black"/>
              </a:defRPr>
            </a:lvl6pPr>
            <a:lvl7pPr lvl="6" rtl="0">
              <a:spcBef>
                <a:spcPts val="0"/>
              </a:spcBef>
              <a:spcAft>
                <a:spcPts val="0"/>
              </a:spcAft>
              <a:buSzPts val="3600"/>
              <a:buFont typeface="Lato Black"/>
              <a:buNone/>
              <a:defRPr sz="4600">
                <a:latin typeface="Lato Black"/>
                <a:ea typeface="Lato Black"/>
                <a:cs typeface="Lato Black"/>
                <a:sym typeface="Lato Black"/>
              </a:defRPr>
            </a:lvl7pPr>
            <a:lvl8pPr lvl="7" rtl="0">
              <a:spcBef>
                <a:spcPts val="0"/>
              </a:spcBef>
              <a:spcAft>
                <a:spcPts val="0"/>
              </a:spcAft>
              <a:buSzPts val="3600"/>
              <a:buFont typeface="Lato Black"/>
              <a:buNone/>
              <a:defRPr sz="4600">
                <a:latin typeface="Lato Black"/>
                <a:ea typeface="Lato Black"/>
                <a:cs typeface="Lato Black"/>
                <a:sym typeface="Lato Black"/>
              </a:defRPr>
            </a:lvl8pPr>
            <a:lvl9pPr lvl="8" rtl="0">
              <a:spcBef>
                <a:spcPts val="0"/>
              </a:spcBef>
              <a:spcAft>
                <a:spcPts val="0"/>
              </a:spcAft>
              <a:buSzPts val="3600"/>
              <a:buFont typeface="Lato Black"/>
              <a:buNone/>
              <a:defRPr sz="4600">
                <a:latin typeface="Lato Black"/>
                <a:ea typeface="Lato Black"/>
                <a:cs typeface="Lato Black"/>
                <a:sym typeface="Lato Black"/>
              </a:defRPr>
            </a:lvl9pPr>
          </a:lstStyle>
          <a:p/>
        </p:txBody>
      </p:sp>
      <p:sp>
        <p:nvSpPr>
          <p:cNvPr id="28" name="Google Shape;28;p8"/>
          <p:cNvSpPr/>
          <p:nvPr/>
        </p:nvSpPr>
        <p:spPr>
          <a:xfrm>
            <a:off x="23650127" y="0"/>
            <a:ext cx="745297" cy="446761"/>
          </a:xfrm>
          <a:custGeom>
            <a:rect b="b" l="l" r="r" t="t"/>
            <a:pathLst>
              <a:path extrusionOk="0" h="167640" w="279399">
                <a:moveTo>
                  <a:pt x="76201" y="0"/>
                </a:moveTo>
                <a:lnTo>
                  <a:pt x="139699" y="0"/>
                </a:lnTo>
                <a:lnTo>
                  <a:pt x="275202" y="0"/>
                </a:lnTo>
                <a:lnTo>
                  <a:pt x="279399" y="0"/>
                </a:lnTo>
                <a:lnTo>
                  <a:pt x="275202" y="9233"/>
                </a:lnTo>
                <a:lnTo>
                  <a:pt x="275202" y="167640"/>
                </a:lnTo>
                <a:lnTo>
                  <a:pt x="203198" y="167640"/>
                </a:lnTo>
                <a:lnTo>
                  <a:pt x="139699" y="167640"/>
                </a:lnTo>
                <a:lnTo>
                  <a:pt x="0" y="167640"/>
                </a:lnTo>
                <a:close/>
              </a:path>
            </a:pathLst>
          </a:custGeom>
          <a:solidFill>
            <a:schemeClr val="accent3"/>
          </a:solidFill>
          <a:ln>
            <a:noFill/>
          </a:ln>
        </p:spPr>
        <p:txBody>
          <a:bodyPr anchorCtr="0" anchor="ctr" bIns="117800" lIns="235675" spcFirstLastPara="1" rIns="235675" wrap="square" tIns="117800">
            <a:noAutofit/>
          </a:bodyPr>
          <a:lstStyle/>
          <a:p>
            <a:pPr indent="0" lvl="0" marL="0" marR="0" rtl="0" algn="ctr">
              <a:spcBef>
                <a:spcPts val="0"/>
              </a:spcBef>
              <a:spcAft>
                <a:spcPts val="0"/>
              </a:spcAft>
              <a:buNone/>
            </a:pPr>
            <a:r>
              <a:t/>
            </a:r>
            <a:endParaRPr sz="4600">
              <a:solidFill>
                <a:schemeClr val="lt1"/>
              </a:solidFill>
              <a:latin typeface="Arial"/>
              <a:ea typeface="Arial"/>
              <a:cs typeface="Arial"/>
              <a:sym typeface="Arial"/>
            </a:endParaRPr>
          </a:p>
        </p:txBody>
      </p:sp>
      <p:sp>
        <p:nvSpPr>
          <p:cNvPr id="29" name="Google Shape;29;p8"/>
          <p:cNvSpPr txBox="1"/>
          <p:nvPr/>
        </p:nvSpPr>
        <p:spPr>
          <a:xfrm>
            <a:off x="23775250" y="83701"/>
            <a:ext cx="567300" cy="287400"/>
          </a:xfrm>
          <a:prstGeom prst="rect">
            <a:avLst/>
          </a:prstGeom>
          <a:noFill/>
          <a:ln>
            <a:noFill/>
          </a:ln>
        </p:spPr>
        <p:txBody>
          <a:bodyPr anchorCtr="0" anchor="t" bIns="0" lIns="0" spcFirstLastPara="1" rIns="0" wrap="square" tIns="0">
            <a:noAutofit/>
          </a:bodyPr>
          <a:lstStyle/>
          <a:p>
            <a:pPr indent="0" lvl="0" marL="0" marR="12700" rtl="0" algn="ctr">
              <a:spcBef>
                <a:spcPts val="0"/>
              </a:spcBef>
              <a:spcAft>
                <a:spcPts val="0"/>
              </a:spcAft>
              <a:buNone/>
            </a:pPr>
            <a:fld id="{00000000-1234-1234-1234-123412341234}" type="slidenum">
              <a:rPr lang="en-US" sz="1800">
                <a:solidFill>
                  <a:schemeClr val="lt1"/>
                </a:solidFill>
                <a:latin typeface="Lato"/>
                <a:ea typeface="Lato"/>
                <a:cs typeface="Lato"/>
                <a:sym typeface="Lato"/>
              </a:rPr>
              <a:t>‹#›</a:t>
            </a:fld>
            <a:endParaRPr sz="2300">
              <a:solidFill>
                <a:schemeClr val="lt1"/>
              </a:solidFill>
              <a:latin typeface="Lato"/>
              <a:ea typeface="Lato"/>
              <a:cs typeface="Lato"/>
              <a:sym typeface="Lato"/>
            </a:endParaRPr>
          </a:p>
        </p:txBody>
      </p:sp>
      <p:sp>
        <p:nvSpPr>
          <p:cNvPr id="30" name="Google Shape;30;p8"/>
          <p:cNvSpPr txBox="1"/>
          <p:nvPr/>
        </p:nvSpPr>
        <p:spPr>
          <a:xfrm>
            <a:off x="15992552" y="83700"/>
            <a:ext cx="7571700" cy="287400"/>
          </a:xfrm>
          <a:prstGeom prst="rect">
            <a:avLst/>
          </a:prstGeom>
          <a:noFill/>
          <a:ln>
            <a:noFill/>
          </a:ln>
        </p:spPr>
        <p:txBody>
          <a:bodyPr anchorCtr="0" anchor="t" bIns="0" lIns="0" spcFirstLastPara="1" rIns="0" wrap="square" tIns="0">
            <a:noAutofit/>
          </a:bodyPr>
          <a:lstStyle/>
          <a:p>
            <a:pPr indent="0" lvl="0" marL="0" marR="12700" rtl="0" algn="r">
              <a:spcBef>
                <a:spcPts val="0"/>
              </a:spcBef>
              <a:spcAft>
                <a:spcPts val="0"/>
              </a:spcAft>
              <a:buNone/>
            </a:pPr>
            <a:r>
              <a:rPr b="1" lang="en-US" sz="1800">
                <a:solidFill>
                  <a:schemeClr val="accent3"/>
                </a:solidFill>
                <a:latin typeface="Lato"/>
                <a:ea typeface="Lato"/>
                <a:cs typeface="Lato"/>
                <a:sym typeface="Lato"/>
              </a:rPr>
              <a:t>Design Ambassadors: </a:t>
            </a:r>
            <a:r>
              <a:rPr lang="en-US" sz="1800">
                <a:solidFill>
                  <a:schemeClr val="accent3"/>
                </a:solidFill>
                <a:latin typeface="Lato"/>
                <a:ea typeface="Lato"/>
                <a:cs typeface="Lato"/>
                <a:sym typeface="Lato"/>
              </a:rPr>
              <a:t>Design Thinking Fundamentals </a:t>
            </a:r>
            <a:endParaRPr sz="1800">
              <a:solidFill>
                <a:schemeClr val="accent3"/>
              </a:solidFill>
              <a:latin typeface="Lato"/>
              <a:ea typeface="Lato"/>
              <a:cs typeface="Lato"/>
              <a:sym typeface="Lato"/>
            </a:endParaRPr>
          </a:p>
        </p:txBody>
      </p:sp>
    </p:spTree>
  </p:cSld>
  <p:clrMapOvr>
    <a:masterClrMapping/>
  </p:clrMapOvr>
  <p:extLst>
    <p:ext uri="{DCECCB84-F9BA-43D5-87BE-67443E8EF086}">
      <p15:sldGuideLst>
        <p15:guide id="1" orient="horz" pos="816">
          <p15:clr>
            <a:srgbClr val="FBAE40"/>
          </p15:clr>
        </p15:guide>
        <p15:guide id="2" pos="829">
          <p15:clr>
            <a:srgbClr val="FBAE40"/>
          </p15:clr>
        </p15:guide>
        <p15:guide id="3" pos="15075">
          <p15:clr>
            <a:srgbClr val="FBAE40"/>
          </p15:clr>
        </p15:guide>
        <p15:guide id="4" orient="horz" pos="7552">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1" type="title">
  <p:cSld name="TITLE">
    <p:spTree>
      <p:nvGrpSpPr>
        <p:cNvPr id="31" name="Shape 31"/>
        <p:cNvGrpSpPr/>
        <p:nvPr/>
      </p:nvGrpSpPr>
      <p:grpSpPr>
        <a:xfrm>
          <a:off x="0" y="0"/>
          <a:ext cx="0" cy="0"/>
          <a:chOff x="0" y="0"/>
          <a:chExt cx="0" cy="0"/>
        </a:xfrm>
      </p:grpSpPr>
      <p:sp>
        <p:nvSpPr>
          <p:cNvPr id="32" name="Google Shape;32;p9"/>
          <p:cNvSpPr txBox="1"/>
          <p:nvPr>
            <p:ph type="title"/>
          </p:nvPr>
        </p:nvSpPr>
        <p:spPr>
          <a:xfrm>
            <a:off x="1219200" y="5400675"/>
            <a:ext cx="21945600" cy="2286000"/>
          </a:xfrm>
          <a:prstGeom prst="rect">
            <a:avLst/>
          </a:prstGeom>
          <a:noFill/>
          <a:ln>
            <a:noFill/>
          </a:ln>
        </p:spPr>
        <p:txBody>
          <a:bodyPr anchorCtr="0" anchor="t" bIns="45700" lIns="45700" spcFirstLastPara="1" rIns="45700" wrap="square" tIns="45700">
            <a:noAutofit/>
          </a:bodyPr>
          <a:lstStyle>
            <a:lvl1pPr lvl="0" marR="0" rtl="0" algn="ctr">
              <a:lnSpc>
                <a:spcPct val="100000"/>
              </a:lnSpc>
              <a:spcBef>
                <a:spcPts val="0"/>
              </a:spcBef>
              <a:spcAft>
                <a:spcPts val="0"/>
              </a:spcAft>
              <a:buClr>
                <a:srgbClr val="FDFEFE"/>
              </a:buClr>
              <a:buSzPts val="8500"/>
              <a:buFont typeface="Arial"/>
              <a:buNone/>
              <a:defRPr b="0" i="0" sz="8500" u="none" cap="none" strike="noStrike">
                <a:solidFill>
                  <a:srgbClr val="FDFEFE"/>
                </a:solidFill>
                <a:latin typeface="Arial"/>
                <a:ea typeface="Arial"/>
                <a:cs typeface="Arial"/>
                <a:sym typeface="Arial"/>
              </a:defRPr>
            </a:lvl1pPr>
            <a:lvl2pPr lvl="1" marR="0" rtl="0" algn="ctr">
              <a:lnSpc>
                <a:spcPct val="100000"/>
              </a:lnSpc>
              <a:spcBef>
                <a:spcPts val="0"/>
              </a:spcBef>
              <a:spcAft>
                <a:spcPts val="0"/>
              </a:spcAft>
              <a:buClr>
                <a:srgbClr val="FDFEFE"/>
              </a:buClr>
              <a:buSzPts val="8500"/>
              <a:buFont typeface="Arial"/>
              <a:buNone/>
              <a:defRPr b="0" i="0" sz="8500" u="none" cap="none" strike="noStrike">
                <a:solidFill>
                  <a:srgbClr val="FDFEFE"/>
                </a:solidFill>
                <a:latin typeface="Arial"/>
                <a:ea typeface="Arial"/>
                <a:cs typeface="Arial"/>
                <a:sym typeface="Arial"/>
              </a:defRPr>
            </a:lvl2pPr>
            <a:lvl3pPr lvl="2" marR="0" rtl="0" algn="ctr">
              <a:lnSpc>
                <a:spcPct val="100000"/>
              </a:lnSpc>
              <a:spcBef>
                <a:spcPts val="0"/>
              </a:spcBef>
              <a:spcAft>
                <a:spcPts val="0"/>
              </a:spcAft>
              <a:buClr>
                <a:srgbClr val="FDFEFE"/>
              </a:buClr>
              <a:buSzPts val="8500"/>
              <a:buFont typeface="Arial"/>
              <a:buNone/>
              <a:defRPr b="0" i="0" sz="8500" u="none" cap="none" strike="noStrike">
                <a:solidFill>
                  <a:srgbClr val="FDFEFE"/>
                </a:solidFill>
                <a:latin typeface="Arial"/>
                <a:ea typeface="Arial"/>
                <a:cs typeface="Arial"/>
                <a:sym typeface="Arial"/>
              </a:defRPr>
            </a:lvl3pPr>
            <a:lvl4pPr lvl="3" marR="0" rtl="0" algn="ctr">
              <a:lnSpc>
                <a:spcPct val="100000"/>
              </a:lnSpc>
              <a:spcBef>
                <a:spcPts val="0"/>
              </a:spcBef>
              <a:spcAft>
                <a:spcPts val="0"/>
              </a:spcAft>
              <a:buClr>
                <a:srgbClr val="FDFEFE"/>
              </a:buClr>
              <a:buSzPts val="8500"/>
              <a:buFont typeface="Arial"/>
              <a:buNone/>
              <a:defRPr b="0" i="0" sz="8500" u="none" cap="none" strike="noStrike">
                <a:solidFill>
                  <a:srgbClr val="FDFEFE"/>
                </a:solidFill>
                <a:latin typeface="Arial"/>
                <a:ea typeface="Arial"/>
                <a:cs typeface="Arial"/>
                <a:sym typeface="Arial"/>
              </a:defRPr>
            </a:lvl4pPr>
            <a:lvl5pPr lvl="4" marR="0" rtl="0" algn="ctr">
              <a:lnSpc>
                <a:spcPct val="100000"/>
              </a:lnSpc>
              <a:spcBef>
                <a:spcPts val="0"/>
              </a:spcBef>
              <a:spcAft>
                <a:spcPts val="0"/>
              </a:spcAft>
              <a:buClr>
                <a:srgbClr val="FDFEFE"/>
              </a:buClr>
              <a:buSzPts val="8500"/>
              <a:buFont typeface="Arial"/>
              <a:buNone/>
              <a:defRPr b="0" i="0" sz="8500" u="none" cap="none" strike="noStrike">
                <a:solidFill>
                  <a:srgbClr val="FDFEFE"/>
                </a:solidFill>
                <a:latin typeface="Arial"/>
                <a:ea typeface="Arial"/>
                <a:cs typeface="Arial"/>
                <a:sym typeface="Arial"/>
              </a:defRPr>
            </a:lvl5pPr>
            <a:lvl6pPr lvl="5" marR="0" rtl="0" algn="ctr">
              <a:lnSpc>
                <a:spcPct val="100000"/>
              </a:lnSpc>
              <a:spcBef>
                <a:spcPts val="0"/>
              </a:spcBef>
              <a:spcAft>
                <a:spcPts val="0"/>
              </a:spcAft>
              <a:buClr>
                <a:srgbClr val="FDFEFE"/>
              </a:buClr>
              <a:buSzPts val="8500"/>
              <a:buFont typeface="Arial"/>
              <a:buNone/>
              <a:defRPr b="0" i="0" sz="8500" u="none" cap="none" strike="noStrike">
                <a:solidFill>
                  <a:srgbClr val="FDFEFE"/>
                </a:solidFill>
                <a:latin typeface="Arial"/>
                <a:ea typeface="Arial"/>
                <a:cs typeface="Arial"/>
                <a:sym typeface="Arial"/>
              </a:defRPr>
            </a:lvl6pPr>
            <a:lvl7pPr lvl="6" marR="0" rtl="0" algn="ctr">
              <a:lnSpc>
                <a:spcPct val="100000"/>
              </a:lnSpc>
              <a:spcBef>
                <a:spcPts val="0"/>
              </a:spcBef>
              <a:spcAft>
                <a:spcPts val="0"/>
              </a:spcAft>
              <a:buClr>
                <a:srgbClr val="FDFEFE"/>
              </a:buClr>
              <a:buSzPts val="8500"/>
              <a:buFont typeface="Arial"/>
              <a:buNone/>
              <a:defRPr b="0" i="0" sz="8500" u="none" cap="none" strike="noStrike">
                <a:solidFill>
                  <a:srgbClr val="FDFEFE"/>
                </a:solidFill>
                <a:latin typeface="Arial"/>
                <a:ea typeface="Arial"/>
                <a:cs typeface="Arial"/>
                <a:sym typeface="Arial"/>
              </a:defRPr>
            </a:lvl7pPr>
            <a:lvl8pPr lvl="7" marR="0" rtl="0" algn="ctr">
              <a:lnSpc>
                <a:spcPct val="100000"/>
              </a:lnSpc>
              <a:spcBef>
                <a:spcPts val="0"/>
              </a:spcBef>
              <a:spcAft>
                <a:spcPts val="0"/>
              </a:spcAft>
              <a:buClr>
                <a:srgbClr val="FDFEFE"/>
              </a:buClr>
              <a:buSzPts val="8500"/>
              <a:buFont typeface="Arial"/>
              <a:buNone/>
              <a:defRPr b="0" i="0" sz="8500" u="none" cap="none" strike="noStrike">
                <a:solidFill>
                  <a:srgbClr val="FDFEFE"/>
                </a:solidFill>
                <a:latin typeface="Arial"/>
                <a:ea typeface="Arial"/>
                <a:cs typeface="Arial"/>
                <a:sym typeface="Arial"/>
              </a:defRPr>
            </a:lvl8pPr>
            <a:lvl9pPr lvl="8" marR="0" rtl="0" algn="ctr">
              <a:lnSpc>
                <a:spcPct val="100000"/>
              </a:lnSpc>
              <a:spcBef>
                <a:spcPts val="0"/>
              </a:spcBef>
              <a:spcAft>
                <a:spcPts val="0"/>
              </a:spcAft>
              <a:buClr>
                <a:srgbClr val="FDFEFE"/>
              </a:buClr>
              <a:buSzPts val="8500"/>
              <a:buFont typeface="Arial"/>
              <a:buNone/>
              <a:defRPr b="0" i="0" sz="8500" u="none" cap="none" strike="noStrike">
                <a:solidFill>
                  <a:srgbClr val="FDFEFE"/>
                </a:solidFill>
                <a:latin typeface="Arial"/>
                <a:ea typeface="Arial"/>
                <a:cs typeface="Arial"/>
                <a:sym typeface="Arial"/>
              </a:defRPr>
            </a:lvl9pPr>
          </a:lstStyle>
          <a:p/>
        </p:txBody>
      </p:sp>
      <p:sp>
        <p:nvSpPr>
          <p:cNvPr id="33" name="Google Shape;33;p9"/>
          <p:cNvSpPr txBox="1"/>
          <p:nvPr>
            <p:ph idx="1" type="body"/>
          </p:nvPr>
        </p:nvSpPr>
        <p:spPr>
          <a:xfrm>
            <a:off x="1219200" y="8051800"/>
            <a:ext cx="21945600" cy="3009000"/>
          </a:xfrm>
          <a:prstGeom prst="rect">
            <a:avLst/>
          </a:prstGeom>
          <a:noFill/>
          <a:ln>
            <a:noFill/>
          </a:ln>
        </p:spPr>
        <p:txBody>
          <a:bodyPr anchorCtr="0" anchor="t" bIns="45700" lIns="45700" spcFirstLastPara="1" rIns="45700" wrap="square" tIns="45700">
            <a:noAutofit/>
          </a:bodyPr>
          <a:lstStyle>
            <a:lvl1pPr indent="-228600" lvl="0" marL="457200" marR="0" rtl="0" algn="ctr">
              <a:lnSpc>
                <a:spcPct val="120000"/>
              </a:lnSpc>
              <a:spcBef>
                <a:spcPts val="0"/>
              </a:spcBef>
              <a:spcAft>
                <a:spcPts val="0"/>
              </a:spcAft>
              <a:buClr>
                <a:schemeClr val="accent2"/>
              </a:buClr>
              <a:buSzPts val="4200"/>
              <a:buFont typeface="Helvetica Neue"/>
              <a:buNone/>
              <a:defRPr b="0" i="0" sz="4200" u="none" cap="none" strike="noStrike">
                <a:solidFill>
                  <a:schemeClr val="accent2"/>
                </a:solidFill>
                <a:latin typeface="Helvetica Neue"/>
                <a:ea typeface="Helvetica Neue"/>
                <a:cs typeface="Helvetica Neue"/>
                <a:sym typeface="Helvetica Neue"/>
              </a:defRPr>
            </a:lvl1pPr>
            <a:lvl2pPr indent="-228600" lvl="1" marL="914400" marR="0" rtl="0" algn="ctr">
              <a:lnSpc>
                <a:spcPct val="120000"/>
              </a:lnSpc>
              <a:spcBef>
                <a:spcPts val="0"/>
              </a:spcBef>
              <a:spcAft>
                <a:spcPts val="0"/>
              </a:spcAft>
              <a:buClr>
                <a:schemeClr val="accent2"/>
              </a:buClr>
              <a:buSzPts val="4200"/>
              <a:buFont typeface="Helvetica Neue"/>
              <a:buNone/>
              <a:defRPr b="0" i="0" sz="4200" u="none" cap="none" strike="noStrike">
                <a:solidFill>
                  <a:schemeClr val="accent2"/>
                </a:solidFill>
                <a:latin typeface="Helvetica Neue"/>
                <a:ea typeface="Helvetica Neue"/>
                <a:cs typeface="Helvetica Neue"/>
                <a:sym typeface="Helvetica Neue"/>
              </a:defRPr>
            </a:lvl2pPr>
            <a:lvl3pPr indent="-228600" lvl="2" marL="1371600" marR="0" rtl="0" algn="ctr">
              <a:lnSpc>
                <a:spcPct val="120000"/>
              </a:lnSpc>
              <a:spcBef>
                <a:spcPts val="0"/>
              </a:spcBef>
              <a:spcAft>
                <a:spcPts val="0"/>
              </a:spcAft>
              <a:buClr>
                <a:schemeClr val="accent2"/>
              </a:buClr>
              <a:buSzPts val="4200"/>
              <a:buFont typeface="Helvetica Neue"/>
              <a:buNone/>
              <a:defRPr b="0" i="0" sz="4200" u="none" cap="none" strike="noStrike">
                <a:solidFill>
                  <a:schemeClr val="accent2"/>
                </a:solidFill>
                <a:latin typeface="Helvetica Neue"/>
                <a:ea typeface="Helvetica Neue"/>
                <a:cs typeface="Helvetica Neue"/>
                <a:sym typeface="Helvetica Neue"/>
              </a:defRPr>
            </a:lvl3pPr>
            <a:lvl4pPr indent="-228600" lvl="3" marL="1828800" marR="0" rtl="0" algn="ctr">
              <a:lnSpc>
                <a:spcPct val="120000"/>
              </a:lnSpc>
              <a:spcBef>
                <a:spcPts val="0"/>
              </a:spcBef>
              <a:spcAft>
                <a:spcPts val="0"/>
              </a:spcAft>
              <a:buClr>
                <a:schemeClr val="accent2"/>
              </a:buClr>
              <a:buSzPts val="4200"/>
              <a:buFont typeface="Helvetica Neue"/>
              <a:buNone/>
              <a:defRPr b="0" i="0" sz="4200" u="none" cap="none" strike="noStrike">
                <a:solidFill>
                  <a:schemeClr val="accent2"/>
                </a:solidFill>
                <a:latin typeface="Helvetica Neue"/>
                <a:ea typeface="Helvetica Neue"/>
                <a:cs typeface="Helvetica Neue"/>
                <a:sym typeface="Helvetica Neue"/>
              </a:defRPr>
            </a:lvl4pPr>
            <a:lvl5pPr indent="-228600" lvl="4" marL="2286000" marR="0" rtl="0" algn="ctr">
              <a:lnSpc>
                <a:spcPct val="120000"/>
              </a:lnSpc>
              <a:spcBef>
                <a:spcPts val="0"/>
              </a:spcBef>
              <a:spcAft>
                <a:spcPts val="0"/>
              </a:spcAft>
              <a:buClr>
                <a:schemeClr val="accent2"/>
              </a:buClr>
              <a:buSzPts val="4200"/>
              <a:buFont typeface="Helvetica Neue"/>
              <a:buNone/>
              <a:defRPr b="0" i="0" sz="4200" u="none" cap="none" strike="noStrike">
                <a:solidFill>
                  <a:schemeClr val="accent2"/>
                </a:solidFill>
                <a:latin typeface="Helvetica Neue"/>
                <a:ea typeface="Helvetica Neue"/>
                <a:cs typeface="Helvetica Neue"/>
                <a:sym typeface="Helvetica Neue"/>
              </a:defRPr>
            </a:lvl5pPr>
            <a:lvl6pPr indent="-228600" lvl="5" marL="2743200" marR="0" rtl="0" algn="ctr">
              <a:lnSpc>
                <a:spcPct val="120000"/>
              </a:lnSpc>
              <a:spcBef>
                <a:spcPts val="0"/>
              </a:spcBef>
              <a:spcAft>
                <a:spcPts val="0"/>
              </a:spcAft>
              <a:buClr>
                <a:schemeClr val="accent2"/>
              </a:buClr>
              <a:buSzPts val="4200"/>
              <a:buFont typeface="Helvetica Neue"/>
              <a:buNone/>
              <a:defRPr b="0" i="0" sz="4200" u="none" cap="none" strike="noStrike">
                <a:solidFill>
                  <a:schemeClr val="accent2"/>
                </a:solidFill>
                <a:latin typeface="Helvetica Neue"/>
                <a:ea typeface="Helvetica Neue"/>
                <a:cs typeface="Helvetica Neue"/>
                <a:sym typeface="Helvetica Neue"/>
              </a:defRPr>
            </a:lvl6pPr>
            <a:lvl7pPr indent="-228600" lvl="6" marL="3200400" marR="0" rtl="0" algn="ctr">
              <a:lnSpc>
                <a:spcPct val="120000"/>
              </a:lnSpc>
              <a:spcBef>
                <a:spcPts val="0"/>
              </a:spcBef>
              <a:spcAft>
                <a:spcPts val="0"/>
              </a:spcAft>
              <a:buClr>
                <a:schemeClr val="accent2"/>
              </a:buClr>
              <a:buSzPts val="4200"/>
              <a:buFont typeface="Helvetica Neue"/>
              <a:buNone/>
              <a:defRPr b="0" i="0" sz="4200" u="none" cap="none" strike="noStrike">
                <a:solidFill>
                  <a:schemeClr val="accent2"/>
                </a:solidFill>
                <a:latin typeface="Helvetica Neue"/>
                <a:ea typeface="Helvetica Neue"/>
                <a:cs typeface="Helvetica Neue"/>
                <a:sym typeface="Helvetica Neue"/>
              </a:defRPr>
            </a:lvl7pPr>
            <a:lvl8pPr indent="-228600" lvl="7" marL="3657600" marR="0" rtl="0" algn="ctr">
              <a:lnSpc>
                <a:spcPct val="120000"/>
              </a:lnSpc>
              <a:spcBef>
                <a:spcPts val="0"/>
              </a:spcBef>
              <a:spcAft>
                <a:spcPts val="0"/>
              </a:spcAft>
              <a:buClr>
                <a:schemeClr val="accent2"/>
              </a:buClr>
              <a:buSzPts val="4200"/>
              <a:buFont typeface="Helvetica Neue"/>
              <a:buNone/>
              <a:defRPr b="0" i="0" sz="4200" u="none" cap="none" strike="noStrike">
                <a:solidFill>
                  <a:schemeClr val="accent2"/>
                </a:solidFill>
                <a:latin typeface="Helvetica Neue"/>
                <a:ea typeface="Helvetica Neue"/>
                <a:cs typeface="Helvetica Neue"/>
                <a:sym typeface="Helvetica Neue"/>
              </a:defRPr>
            </a:lvl8pPr>
            <a:lvl9pPr indent="-228600" lvl="8" marL="4114800" marR="0" rtl="0" algn="ctr">
              <a:lnSpc>
                <a:spcPct val="120000"/>
              </a:lnSpc>
              <a:spcBef>
                <a:spcPts val="0"/>
              </a:spcBef>
              <a:spcAft>
                <a:spcPts val="0"/>
              </a:spcAft>
              <a:buClr>
                <a:schemeClr val="accent2"/>
              </a:buClr>
              <a:buSzPts val="4200"/>
              <a:buFont typeface="Helvetica Neue"/>
              <a:buNone/>
              <a:defRPr b="0" i="0" sz="4200" u="none" cap="none" strike="noStrike">
                <a:solidFill>
                  <a:schemeClr val="accent2"/>
                </a:solidFill>
                <a:latin typeface="Helvetica Neue"/>
                <a:ea typeface="Helvetica Neue"/>
                <a:cs typeface="Helvetica Neue"/>
                <a:sym typeface="Helvetica Neue"/>
              </a:defRPr>
            </a:lvl9pPr>
          </a:lstStyle>
          <a:p/>
        </p:txBody>
      </p:sp>
      <p:sp>
        <p:nvSpPr>
          <p:cNvPr id="34" name="Google Shape;34;p9"/>
          <p:cNvSpPr txBox="1"/>
          <p:nvPr>
            <p:ph idx="12" type="sldNum"/>
          </p:nvPr>
        </p:nvSpPr>
        <p:spPr>
          <a:xfrm>
            <a:off x="23466772" y="13009562"/>
            <a:ext cx="494700" cy="511200"/>
          </a:xfrm>
          <a:prstGeom prst="rect">
            <a:avLst/>
          </a:prstGeom>
          <a:noFill/>
          <a:ln>
            <a:noFill/>
          </a:ln>
        </p:spPr>
        <p:txBody>
          <a:bodyPr anchorCtr="0" anchor="t" bIns="71425" lIns="71425" spcFirstLastPara="1" rIns="71425" wrap="square" tIns="71425">
            <a:noAutofit/>
          </a:bodyPr>
          <a:lstStyle>
            <a:lvl1pPr indent="0" lvl="0" marL="0" marR="0" rtl="0" algn="ctr">
              <a:lnSpc>
                <a:spcPct val="100000"/>
              </a:lnSpc>
              <a:spcBef>
                <a:spcPts val="0"/>
              </a:spcBef>
              <a:spcAft>
                <a:spcPts val="0"/>
              </a:spcAft>
              <a:buClr>
                <a:srgbClr val="FDFEFE"/>
              </a:buClr>
              <a:buSzPts val="2400"/>
              <a:buFont typeface="Helvetica Neue"/>
              <a:buNone/>
              <a:defRPr b="0" i="0" sz="2400" u="none" cap="none" strike="noStrike">
                <a:solidFill>
                  <a:srgbClr val="FDFEFE"/>
                </a:solidFill>
                <a:latin typeface="Helvetica Neue"/>
                <a:ea typeface="Helvetica Neue"/>
                <a:cs typeface="Helvetica Neue"/>
                <a:sym typeface="Helvetica Neue"/>
              </a:defRPr>
            </a:lvl1pPr>
            <a:lvl2pPr indent="0" lvl="1" marL="0" marR="0" rtl="0" algn="ctr">
              <a:lnSpc>
                <a:spcPct val="100000"/>
              </a:lnSpc>
              <a:spcBef>
                <a:spcPts val="0"/>
              </a:spcBef>
              <a:spcAft>
                <a:spcPts val="0"/>
              </a:spcAft>
              <a:buClr>
                <a:srgbClr val="FDFEFE"/>
              </a:buClr>
              <a:buSzPts val="2400"/>
              <a:buFont typeface="Helvetica Neue"/>
              <a:buNone/>
              <a:defRPr b="0" i="0" sz="2400" u="none" cap="none" strike="noStrike">
                <a:solidFill>
                  <a:srgbClr val="FDFEFE"/>
                </a:solidFill>
                <a:latin typeface="Helvetica Neue"/>
                <a:ea typeface="Helvetica Neue"/>
                <a:cs typeface="Helvetica Neue"/>
                <a:sym typeface="Helvetica Neue"/>
              </a:defRPr>
            </a:lvl2pPr>
            <a:lvl3pPr indent="0" lvl="2" marL="0" marR="0" rtl="0" algn="ctr">
              <a:lnSpc>
                <a:spcPct val="100000"/>
              </a:lnSpc>
              <a:spcBef>
                <a:spcPts val="0"/>
              </a:spcBef>
              <a:spcAft>
                <a:spcPts val="0"/>
              </a:spcAft>
              <a:buClr>
                <a:srgbClr val="FDFEFE"/>
              </a:buClr>
              <a:buSzPts val="2400"/>
              <a:buFont typeface="Helvetica Neue"/>
              <a:buNone/>
              <a:defRPr b="0" i="0" sz="2400" u="none" cap="none" strike="noStrike">
                <a:solidFill>
                  <a:srgbClr val="FDFEFE"/>
                </a:solidFill>
                <a:latin typeface="Helvetica Neue"/>
                <a:ea typeface="Helvetica Neue"/>
                <a:cs typeface="Helvetica Neue"/>
                <a:sym typeface="Helvetica Neue"/>
              </a:defRPr>
            </a:lvl3pPr>
            <a:lvl4pPr indent="0" lvl="3" marL="0" marR="0" rtl="0" algn="ctr">
              <a:lnSpc>
                <a:spcPct val="100000"/>
              </a:lnSpc>
              <a:spcBef>
                <a:spcPts val="0"/>
              </a:spcBef>
              <a:spcAft>
                <a:spcPts val="0"/>
              </a:spcAft>
              <a:buClr>
                <a:srgbClr val="FDFEFE"/>
              </a:buClr>
              <a:buSzPts val="2400"/>
              <a:buFont typeface="Helvetica Neue"/>
              <a:buNone/>
              <a:defRPr b="0" i="0" sz="2400" u="none" cap="none" strike="noStrike">
                <a:solidFill>
                  <a:srgbClr val="FDFEFE"/>
                </a:solidFill>
                <a:latin typeface="Helvetica Neue"/>
                <a:ea typeface="Helvetica Neue"/>
                <a:cs typeface="Helvetica Neue"/>
                <a:sym typeface="Helvetica Neue"/>
              </a:defRPr>
            </a:lvl4pPr>
            <a:lvl5pPr indent="0" lvl="4" marL="0" marR="0" rtl="0" algn="ctr">
              <a:lnSpc>
                <a:spcPct val="100000"/>
              </a:lnSpc>
              <a:spcBef>
                <a:spcPts val="0"/>
              </a:spcBef>
              <a:spcAft>
                <a:spcPts val="0"/>
              </a:spcAft>
              <a:buClr>
                <a:srgbClr val="FDFEFE"/>
              </a:buClr>
              <a:buSzPts val="2400"/>
              <a:buFont typeface="Helvetica Neue"/>
              <a:buNone/>
              <a:defRPr b="0" i="0" sz="2400" u="none" cap="none" strike="noStrike">
                <a:solidFill>
                  <a:srgbClr val="FDFEFE"/>
                </a:solidFill>
                <a:latin typeface="Helvetica Neue"/>
                <a:ea typeface="Helvetica Neue"/>
                <a:cs typeface="Helvetica Neue"/>
                <a:sym typeface="Helvetica Neue"/>
              </a:defRPr>
            </a:lvl5pPr>
            <a:lvl6pPr indent="0" lvl="5" marL="0" marR="0" rtl="0" algn="ctr">
              <a:lnSpc>
                <a:spcPct val="100000"/>
              </a:lnSpc>
              <a:spcBef>
                <a:spcPts val="0"/>
              </a:spcBef>
              <a:spcAft>
                <a:spcPts val="0"/>
              </a:spcAft>
              <a:buClr>
                <a:srgbClr val="FDFEFE"/>
              </a:buClr>
              <a:buSzPts val="2400"/>
              <a:buFont typeface="Helvetica Neue"/>
              <a:buNone/>
              <a:defRPr b="0" i="0" sz="2400" u="none" cap="none" strike="noStrike">
                <a:solidFill>
                  <a:srgbClr val="FDFEFE"/>
                </a:solidFill>
                <a:latin typeface="Helvetica Neue"/>
                <a:ea typeface="Helvetica Neue"/>
                <a:cs typeface="Helvetica Neue"/>
                <a:sym typeface="Helvetica Neue"/>
              </a:defRPr>
            </a:lvl6pPr>
            <a:lvl7pPr indent="0" lvl="6" marL="0" marR="0" rtl="0" algn="ctr">
              <a:lnSpc>
                <a:spcPct val="100000"/>
              </a:lnSpc>
              <a:spcBef>
                <a:spcPts val="0"/>
              </a:spcBef>
              <a:spcAft>
                <a:spcPts val="0"/>
              </a:spcAft>
              <a:buClr>
                <a:srgbClr val="FDFEFE"/>
              </a:buClr>
              <a:buSzPts val="2400"/>
              <a:buFont typeface="Helvetica Neue"/>
              <a:buNone/>
              <a:defRPr b="0" i="0" sz="2400" u="none" cap="none" strike="noStrike">
                <a:solidFill>
                  <a:srgbClr val="FDFEFE"/>
                </a:solidFill>
                <a:latin typeface="Helvetica Neue"/>
                <a:ea typeface="Helvetica Neue"/>
                <a:cs typeface="Helvetica Neue"/>
                <a:sym typeface="Helvetica Neue"/>
              </a:defRPr>
            </a:lvl7pPr>
            <a:lvl8pPr indent="0" lvl="7" marL="0" marR="0" rtl="0" algn="ctr">
              <a:lnSpc>
                <a:spcPct val="100000"/>
              </a:lnSpc>
              <a:spcBef>
                <a:spcPts val="0"/>
              </a:spcBef>
              <a:spcAft>
                <a:spcPts val="0"/>
              </a:spcAft>
              <a:buClr>
                <a:srgbClr val="FDFEFE"/>
              </a:buClr>
              <a:buSzPts val="2400"/>
              <a:buFont typeface="Helvetica Neue"/>
              <a:buNone/>
              <a:defRPr b="0" i="0" sz="2400" u="none" cap="none" strike="noStrike">
                <a:solidFill>
                  <a:srgbClr val="FDFEFE"/>
                </a:solidFill>
                <a:latin typeface="Helvetica Neue"/>
                <a:ea typeface="Helvetica Neue"/>
                <a:cs typeface="Helvetica Neue"/>
                <a:sym typeface="Helvetica Neue"/>
              </a:defRPr>
            </a:lvl8pPr>
            <a:lvl9pPr indent="0" lvl="8" marL="0" marR="0" rtl="0" algn="ctr">
              <a:lnSpc>
                <a:spcPct val="100000"/>
              </a:lnSpc>
              <a:spcBef>
                <a:spcPts val="0"/>
              </a:spcBef>
              <a:spcAft>
                <a:spcPts val="0"/>
              </a:spcAft>
              <a:buClr>
                <a:srgbClr val="FDFEFE"/>
              </a:buClr>
              <a:buSzPts val="2400"/>
              <a:buFont typeface="Helvetica Neue"/>
              <a:buNone/>
              <a:defRPr b="0" i="0" sz="2400" u="none" cap="none" strike="noStrike">
                <a:solidFill>
                  <a:srgbClr val="FDFEFE"/>
                </a:solidFill>
                <a:latin typeface="Helvetica Neue"/>
                <a:ea typeface="Helvetica Neue"/>
                <a:cs typeface="Helvetica Neue"/>
                <a:sym typeface="Helvetica Neue"/>
              </a:defRPr>
            </a:lvl9pPr>
          </a:lstStyle>
          <a:p>
            <a:pPr indent="0" lvl="0" marL="0" rtl="0" algn="ctr">
              <a:spcBef>
                <a:spcPts val="0"/>
              </a:spcBef>
              <a:spcAft>
                <a:spcPts val="0"/>
              </a:spcAft>
              <a:buNone/>
            </a:pPr>
            <a:fld id="{00000000-1234-1234-1234-123412341234}" type="slidenum">
              <a:rPr lang="en-US"/>
              <a:t>‹#›</a:t>
            </a:fld>
            <a:endParaRPr sz="1400">
              <a:solidFill>
                <a:srgbClr val="000000"/>
              </a:solidFill>
              <a:latin typeface="Arial"/>
              <a:ea typeface="Arial"/>
              <a:cs typeface="Arial"/>
              <a:sym typeface="Aria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_white" showMasterSp="0" type="tx">
  <p:cSld name="TITLE_AND_BODY">
    <p:bg>
      <p:bgPr>
        <a:solidFill>
          <a:srgbClr val="FDFEFE">
            <a:alpha val="89800"/>
          </a:srgbClr>
        </a:solidFill>
      </p:bgPr>
    </p:bg>
    <p:spTree>
      <p:nvGrpSpPr>
        <p:cNvPr id="35" name="Shape 35"/>
        <p:cNvGrpSpPr/>
        <p:nvPr/>
      </p:nvGrpSpPr>
      <p:grpSpPr>
        <a:xfrm>
          <a:off x="0" y="0"/>
          <a:ext cx="0" cy="0"/>
          <a:chOff x="0" y="0"/>
          <a:chExt cx="0" cy="0"/>
        </a:xfrm>
      </p:grpSpPr>
      <p:sp>
        <p:nvSpPr>
          <p:cNvPr id="36" name="Google Shape;36;p10"/>
          <p:cNvSpPr txBox="1"/>
          <p:nvPr>
            <p:ph idx="12" type="sldNum"/>
          </p:nvPr>
        </p:nvSpPr>
        <p:spPr>
          <a:xfrm>
            <a:off x="22481313" y="13115925"/>
            <a:ext cx="751200" cy="822900"/>
          </a:xfrm>
          <a:prstGeom prst="rect">
            <a:avLst/>
          </a:prstGeom>
          <a:noFill/>
          <a:ln>
            <a:noFill/>
          </a:ln>
        </p:spPr>
        <p:txBody>
          <a:bodyPr anchorCtr="0" anchor="t" bIns="68575" lIns="68575" spcFirstLastPara="1" rIns="68575" wrap="square" tIns="68575">
            <a:noAutofit/>
          </a:bodyPr>
          <a:lstStyle>
            <a:lvl1pPr indent="0" lvl="0" marL="0" marR="0" rtl="0" algn="l">
              <a:lnSpc>
                <a:spcPct val="120000"/>
              </a:lnSpc>
              <a:spcBef>
                <a:spcPts val="0"/>
              </a:spcBef>
              <a:spcAft>
                <a:spcPts val="0"/>
              </a:spcAft>
              <a:buClr>
                <a:srgbClr val="006CC4"/>
              </a:buClr>
              <a:buSzPts val="4500"/>
              <a:buFont typeface="Helvetica Neue"/>
              <a:buNone/>
              <a:defRPr b="0" i="0" sz="4500" u="none" cap="none" strike="noStrike">
                <a:solidFill>
                  <a:srgbClr val="006CC4"/>
                </a:solidFill>
                <a:latin typeface="Helvetica Neue"/>
                <a:ea typeface="Helvetica Neue"/>
                <a:cs typeface="Helvetica Neue"/>
                <a:sym typeface="Helvetica Neue"/>
              </a:defRPr>
            </a:lvl1pPr>
            <a:lvl2pPr indent="0" lvl="1" marL="0" marR="0" rtl="0" algn="l">
              <a:lnSpc>
                <a:spcPct val="120000"/>
              </a:lnSpc>
              <a:spcBef>
                <a:spcPts val="0"/>
              </a:spcBef>
              <a:spcAft>
                <a:spcPts val="0"/>
              </a:spcAft>
              <a:buClr>
                <a:srgbClr val="006CC4"/>
              </a:buClr>
              <a:buSzPts val="4500"/>
              <a:buFont typeface="Helvetica Neue"/>
              <a:buNone/>
              <a:defRPr b="0" i="0" sz="4500" u="none" cap="none" strike="noStrike">
                <a:solidFill>
                  <a:srgbClr val="006CC4"/>
                </a:solidFill>
                <a:latin typeface="Helvetica Neue"/>
                <a:ea typeface="Helvetica Neue"/>
                <a:cs typeface="Helvetica Neue"/>
                <a:sym typeface="Helvetica Neue"/>
              </a:defRPr>
            </a:lvl2pPr>
            <a:lvl3pPr indent="0" lvl="2" marL="0" marR="0" rtl="0" algn="l">
              <a:lnSpc>
                <a:spcPct val="120000"/>
              </a:lnSpc>
              <a:spcBef>
                <a:spcPts val="0"/>
              </a:spcBef>
              <a:spcAft>
                <a:spcPts val="0"/>
              </a:spcAft>
              <a:buClr>
                <a:srgbClr val="006CC4"/>
              </a:buClr>
              <a:buSzPts val="4500"/>
              <a:buFont typeface="Helvetica Neue"/>
              <a:buNone/>
              <a:defRPr b="0" i="0" sz="4500" u="none" cap="none" strike="noStrike">
                <a:solidFill>
                  <a:srgbClr val="006CC4"/>
                </a:solidFill>
                <a:latin typeface="Helvetica Neue"/>
                <a:ea typeface="Helvetica Neue"/>
                <a:cs typeface="Helvetica Neue"/>
                <a:sym typeface="Helvetica Neue"/>
              </a:defRPr>
            </a:lvl3pPr>
            <a:lvl4pPr indent="0" lvl="3" marL="0" marR="0" rtl="0" algn="l">
              <a:lnSpc>
                <a:spcPct val="120000"/>
              </a:lnSpc>
              <a:spcBef>
                <a:spcPts val="0"/>
              </a:spcBef>
              <a:spcAft>
                <a:spcPts val="0"/>
              </a:spcAft>
              <a:buClr>
                <a:srgbClr val="006CC4"/>
              </a:buClr>
              <a:buSzPts val="4500"/>
              <a:buFont typeface="Helvetica Neue"/>
              <a:buNone/>
              <a:defRPr b="0" i="0" sz="4500" u="none" cap="none" strike="noStrike">
                <a:solidFill>
                  <a:srgbClr val="006CC4"/>
                </a:solidFill>
                <a:latin typeface="Helvetica Neue"/>
                <a:ea typeface="Helvetica Neue"/>
                <a:cs typeface="Helvetica Neue"/>
                <a:sym typeface="Helvetica Neue"/>
              </a:defRPr>
            </a:lvl4pPr>
            <a:lvl5pPr indent="0" lvl="4" marL="0" marR="0" rtl="0" algn="l">
              <a:lnSpc>
                <a:spcPct val="120000"/>
              </a:lnSpc>
              <a:spcBef>
                <a:spcPts val="0"/>
              </a:spcBef>
              <a:spcAft>
                <a:spcPts val="0"/>
              </a:spcAft>
              <a:buClr>
                <a:srgbClr val="006CC4"/>
              </a:buClr>
              <a:buSzPts val="4500"/>
              <a:buFont typeface="Helvetica Neue"/>
              <a:buNone/>
              <a:defRPr b="0" i="0" sz="4500" u="none" cap="none" strike="noStrike">
                <a:solidFill>
                  <a:srgbClr val="006CC4"/>
                </a:solidFill>
                <a:latin typeface="Helvetica Neue"/>
                <a:ea typeface="Helvetica Neue"/>
                <a:cs typeface="Helvetica Neue"/>
                <a:sym typeface="Helvetica Neue"/>
              </a:defRPr>
            </a:lvl5pPr>
            <a:lvl6pPr indent="0" lvl="5" marL="0" marR="0" rtl="0" algn="l">
              <a:lnSpc>
                <a:spcPct val="120000"/>
              </a:lnSpc>
              <a:spcBef>
                <a:spcPts val="0"/>
              </a:spcBef>
              <a:spcAft>
                <a:spcPts val="0"/>
              </a:spcAft>
              <a:buClr>
                <a:srgbClr val="006CC4"/>
              </a:buClr>
              <a:buSzPts val="4500"/>
              <a:buFont typeface="Helvetica Neue"/>
              <a:buNone/>
              <a:defRPr b="0" i="0" sz="4500" u="none" cap="none" strike="noStrike">
                <a:solidFill>
                  <a:srgbClr val="006CC4"/>
                </a:solidFill>
                <a:latin typeface="Helvetica Neue"/>
                <a:ea typeface="Helvetica Neue"/>
                <a:cs typeface="Helvetica Neue"/>
                <a:sym typeface="Helvetica Neue"/>
              </a:defRPr>
            </a:lvl6pPr>
            <a:lvl7pPr indent="0" lvl="6" marL="0" marR="0" rtl="0" algn="l">
              <a:lnSpc>
                <a:spcPct val="120000"/>
              </a:lnSpc>
              <a:spcBef>
                <a:spcPts val="0"/>
              </a:spcBef>
              <a:spcAft>
                <a:spcPts val="0"/>
              </a:spcAft>
              <a:buClr>
                <a:srgbClr val="006CC4"/>
              </a:buClr>
              <a:buSzPts val="4500"/>
              <a:buFont typeface="Helvetica Neue"/>
              <a:buNone/>
              <a:defRPr b="0" i="0" sz="4500" u="none" cap="none" strike="noStrike">
                <a:solidFill>
                  <a:srgbClr val="006CC4"/>
                </a:solidFill>
                <a:latin typeface="Helvetica Neue"/>
                <a:ea typeface="Helvetica Neue"/>
                <a:cs typeface="Helvetica Neue"/>
                <a:sym typeface="Helvetica Neue"/>
              </a:defRPr>
            </a:lvl7pPr>
            <a:lvl8pPr indent="0" lvl="7" marL="0" marR="0" rtl="0" algn="l">
              <a:lnSpc>
                <a:spcPct val="120000"/>
              </a:lnSpc>
              <a:spcBef>
                <a:spcPts val="0"/>
              </a:spcBef>
              <a:spcAft>
                <a:spcPts val="0"/>
              </a:spcAft>
              <a:buClr>
                <a:srgbClr val="006CC4"/>
              </a:buClr>
              <a:buSzPts val="4500"/>
              <a:buFont typeface="Helvetica Neue"/>
              <a:buNone/>
              <a:defRPr b="0" i="0" sz="4500" u="none" cap="none" strike="noStrike">
                <a:solidFill>
                  <a:srgbClr val="006CC4"/>
                </a:solidFill>
                <a:latin typeface="Helvetica Neue"/>
                <a:ea typeface="Helvetica Neue"/>
                <a:cs typeface="Helvetica Neue"/>
                <a:sym typeface="Helvetica Neue"/>
              </a:defRPr>
            </a:lvl8pPr>
            <a:lvl9pPr indent="0" lvl="8" marL="0" marR="0" rtl="0" algn="l">
              <a:lnSpc>
                <a:spcPct val="120000"/>
              </a:lnSpc>
              <a:spcBef>
                <a:spcPts val="0"/>
              </a:spcBef>
              <a:spcAft>
                <a:spcPts val="0"/>
              </a:spcAft>
              <a:buClr>
                <a:srgbClr val="006CC4"/>
              </a:buClr>
              <a:buSzPts val="4500"/>
              <a:buFont typeface="Helvetica Neue"/>
              <a:buNone/>
              <a:defRPr b="0" i="0" sz="4500" u="none" cap="none" strike="noStrike">
                <a:solidFill>
                  <a:srgbClr val="006CC4"/>
                </a:solidFill>
                <a:latin typeface="Helvetica Neue"/>
                <a:ea typeface="Helvetica Neue"/>
                <a:cs typeface="Helvetica Neue"/>
                <a:sym typeface="Helvetica Neue"/>
              </a:defRPr>
            </a:lvl9pPr>
          </a:lstStyle>
          <a:p>
            <a:pPr indent="0" lvl="0" marL="0" rtl="0" algn="l">
              <a:spcBef>
                <a:spcPts val="0"/>
              </a:spcBef>
              <a:spcAft>
                <a:spcPts val="0"/>
              </a:spcAft>
              <a:buNone/>
            </a:pPr>
            <a:fld id="{00000000-1234-1234-1234-123412341234}" type="slidenum">
              <a:rPr lang="en-US"/>
              <a:t>‹#›</a:t>
            </a:fld>
            <a:endParaRPr sz="1400">
              <a:solidFill>
                <a:srgbClr val="000000"/>
              </a:solidFill>
              <a:latin typeface="Arial"/>
              <a:ea typeface="Arial"/>
              <a:cs typeface="Arial"/>
              <a:sym typeface="Arial"/>
            </a:endParaRPr>
          </a:p>
        </p:txBody>
      </p:sp>
    </p:spTree>
  </p:cSld>
  <p:clrMapOvr>
    <a:masterClrMapping/>
  </p:clrMapOvr>
</p:sldLayout>
</file>

<file path=ppt/slideMasters/_rels/slideMaster1.xml.rels><?xml version="1.0" encoding="UTF-8" standalone="yes"?><Relationships xmlns="http://schemas.openxmlformats.org/package/2006/relationships"><Relationship Id="rId20" Type="http://schemas.openxmlformats.org/officeDocument/2006/relationships/slideLayout" Target="../slideLayouts/slideLayout20.xml"/><Relationship Id="rId11" Type="http://schemas.openxmlformats.org/officeDocument/2006/relationships/slideLayout" Target="../slideLayouts/slideLayout11.xml"/><Relationship Id="rId22" Type="http://schemas.openxmlformats.org/officeDocument/2006/relationships/slideLayout" Target="../slideLayouts/slideLayout22.xml"/><Relationship Id="rId10" Type="http://schemas.openxmlformats.org/officeDocument/2006/relationships/slideLayout" Target="../slideLayouts/slideLayout10.xml"/><Relationship Id="rId21" Type="http://schemas.openxmlformats.org/officeDocument/2006/relationships/slideLayout" Target="../slideLayouts/slideLayout21.xml"/><Relationship Id="rId13" Type="http://schemas.openxmlformats.org/officeDocument/2006/relationships/slideLayout" Target="../slideLayouts/slideLayout13.xml"/><Relationship Id="rId24" Type="http://schemas.openxmlformats.org/officeDocument/2006/relationships/theme" Target="../theme/theme1.xml"/><Relationship Id="rId12" Type="http://schemas.openxmlformats.org/officeDocument/2006/relationships/slideLayout" Target="../slideLayouts/slideLayout12.xml"/><Relationship Id="rId23" Type="http://schemas.openxmlformats.org/officeDocument/2006/relationships/slideLayout" Target="../slideLayouts/slideLayout23.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5" Type="http://schemas.openxmlformats.org/officeDocument/2006/relationships/slideLayout" Target="../slideLayouts/slideLayout5.xml"/><Relationship Id="rId19" Type="http://schemas.openxmlformats.org/officeDocument/2006/relationships/slideLayout" Target="../slideLayouts/slideLayout19.xml"/><Relationship Id="rId6" Type="http://schemas.openxmlformats.org/officeDocument/2006/relationships/slideLayout" Target="../slideLayouts/slideLayout6.xml"/><Relationship Id="rId18" Type="http://schemas.openxmlformats.org/officeDocument/2006/relationships/slideLayout" Target="../slideLayouts/slideLayout18.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5" name="Shape 5"/>
        <p:cNvGrpSpPr/>
        <p:nvPr/>
      </p:nvGrpSpPr>
      <p:grpSpPr>
        <a:xfrm>
          <a:off x="0" y="0"/>
          <a:ext cx="0" cy="0"/>
          <a:chOff x="0" y="0"/>
          <a:chExt cx="0" cy="0"/>
        </a:xfrm>
      </p:grpSpPr>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6.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0.xml"/><Relationship Id="rId3" Type="http://schemas.openxmlformats.org/officeDocument/2006/relationships/image" Target="../media/image17.jpg"/><Relationship Id="rId4" Type="http://schemas.openxmlformats.org/officeDocument/2006/relationships/image" Target="../media/image11.jpg"/><Relationship Id="rId5" Type="http://schemas.openxmlformats.org/officeDocument/2006/relationships/image" Target="../media/image14.png"/><Relationship Id="rId6" Type="http://schemas.openxmlformats.org/officeDocument/2006/relationships/image" Target="../media/image46.png"/><Relationship Id="rId7" Type="http://schemas.openxmlformats.org/officeDocument/2006/relationships/image" Target="../media/image1.png"/></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00.xml"/><Relationship Id="rId3" Type="http://schemas.openxmlformats.org/officeDocument/2006/relationships/image" Target="../media/image89.png"/></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01.xml"/><Relationship Id="rId3" Type="http://schemas.openxmlformats.org/officeDocument/2006/relationships/image" Target="../media/image89.png"/></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02.xml"/><Relationship Id="rId3" Type="http://schemas.openxmlformats.org/officeDocument/2006/relationships/image" Target="../media/image90.png"/><Relationship Id="rId4" Type="http://schemas.openxmlformats.org/officeDocument/2006/relationships/image" Target="../media/image94.png"/><Relationship Id="rId5" Type="http://schemas.openxmlformats.org/officeDocument/2006/relationships/image" Target="../media/image92.png"/></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03.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04.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5.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06.xml"/><Relationship Id="rId3" Type="http://schemas.openxmlformats.org/officeDocument/2006/relationships/image" Target="../media/image93.png"/><Relationship Id="rId4" Type="http://schemas.openxmlformats.org/officeDocument/2006/relationships/image" Target="../media/image103.png"/></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07.xml"/><Relationship Id="rId3" Type="http://schemas.openxmlformats.org/officeDocument/2006/relationships/image" Target="../media/image118.png"/></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08.xml"/><Relationship Id="rId3" Type="http://schemas.openxmlformats.org/officeDocument/2006/relationships/image" Target="../media/image118.png"/><Relationship Id="rId4" Type="http://schemas.openxmlformats.org/officeDocument/2006/relationships/image" Target="../media/image95.png"/></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9.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10.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11.xml"/><Relationship Id="rId3" Type="http://schemas.openxmlformats.org/officeDocument/2006/relationships/image" Target="../media/image84.png"/><Relationship Id="rId4" Type="http://schemas.openxmlformats.org/officeDocument/2006/relationships/image" Target="../media/image102.png"/></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12.xml"/><Relationship Id="rId3" Type="http://schemas.openxmlformats.org/officeDocument/2006/relationships/image" Target="../media/image99.png"/></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13.xml"/><Relationship Id="rId3" Type="http://schemas.openxmlformats.org/officeDocument/2006/relationships/image" Target="../media/image100.png"/><Relationship Id="rId4" Type="http://schemas.openxmlformats.org/officeDocument/2006/relationships/image" Target="../media/image104.png"/><Relationship Id="rId5" Type="http://schemas.openxmlformats.org/officeDocument/2006/relationships/image" Target="../media/image99.png"/><Relationship Id="rId6" Type="http://schemas.openxmlformats.org/officeDocument/2006/relationships/image" Target="../media/image95.png"/></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14.xml"/><Relationship Id="rId3" Type="http://schemas.openxmlformats.org/officeDocument/2006/relationships/image" Target="../media/image119.png"/><Relationship Id="rId4" Type="http://schemas.openxmlformats.org/officeDocument/2006/relationships/image" Target="../media/image105.png"/></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15.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6.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17.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18.xml"/><Relationship Id="rId3" Type="http://schemas.openxmlformats.org/officeDocument/2006/relationships/image" Target="../media/image110.png"/><Relationship Id="rId4" Type="http://schemas.openxmlformats.org/officeDocument/2006/relationships/image" Target="../media/image106.png"/></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19.xml"/><Relationship Id="rId3" Type="http://schemas.openxmlformats.org/officeDocument/2006/relationships/image" Target="../media/image107.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2.xml"/><Relationship Id="rId3" Type="http://schemas.openxmlformats.org/officeDocument/2006/relationships/image" Target="../media/image20.png"/><Relationship Id="rId4" Type="http://schemas.openxmlformats.org/officeDocument/2006/relationships/image" Target="../media/image12.png"/><Relationship Id="rId5" Type="http://schemas.openxmlformats.org/officeDocument/2006/relationships/image" Target="../media/image18.png"/></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20.xml"/><Relationship Id="rId3" Type="http://schemas.openxmlformats.org/officeDocument/2006/relationships/image" Target="../media/image111.jpg"/></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21.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22.xml"/><Relationship Id="rId3" Type="http://schemas.openxmlformats.org/officeDocument/2006/relationships/image" Target="../media/image108.jpg"/></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23.xml"/><Relationship Id="rId3" Type="http://schemas.openxmlformats.org/officeDocument/2006/relationships/image" Target="../media/image111.jpg"/><Relationship Id="rId4" Type="http://schemas.openxmlformats.org/officeDocument/2006/relationships/image" Target="../media/image51.png"/></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24.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25.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26.xml"/><Relationship Id="rId3" Type="http://schemas.openxmlformats.org/officeDocument/2006/relationships/image" Target="../media/image110.png"/><Relationship Id="rId4" Type="http://schemas.openxmlformats.org/officeDocument/2006/relationships/image" Target="../media/image106.png"/></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27.xml"/><Relationship Id="rId3" Type="http://schemas.openxmlformats.org/officeDocument/2006/relationships/image" Target="../media/image107.png"/></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28.xml"/><Relationship Id="rId3" Type="http://schemas.openxmlformats.org/officeDocument/2006/relationships/image" Target="../media/image109.jpg"/></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29.xml"/><Relationship Id="rId3" Type="http://schemas.openxmlformats.org/officeDocument/2006/relationships/image" Target="../media/image109.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3.xml"/><Relationship Id="rId3" Type="http://schemas.openxmlformats.org/officeDocument/2006/relationships/image" Target="../media/image21.png"/><Relationship Id="rId4" Type="http://schemas.openxmlformats.org/officeDocument/2006/relationships/image" Target="../media/image23.png"/><Relationship Id="rId5" Type="http://schemas.openxmlformats.org/officeDocument/2006/relationships/image" Target="../media/image22.png"/><Relationship Id="rId6" Type="http://schemas.openxmlformats.org/officeDocument/2006/relationships/image" Target="../media/image28.png"/></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30.xml"/><Relationship Id="rId3" Type="http://schemas.openxmlformats.org/officeDocument/2006/relationships/image" Target="../media/image109.jpg"/></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31.xml"/><Relationship Id="rId3" Type="http://schemas.openxmlformats.org/officeDocument/2006/relationships/image" Target="../media/image109.jpg"/></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32.xml"/><Relationship Id="rId3" Type="http://schemas.openxmlformats.org/officeDocument/2006/relationships/image" Target="../media/image109.jpg"/></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33.xml"/><Relationship Id="rId3" Type="http://schemas.openxmlformats.org/officeDocument/2006/relationships/image" Target="../media/image109.jpg"/></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34.xml"/><Relationship Id="rId3" Type="http://schemas.openxmlformats.org/officeDocument/2006/relationships/image" Target="../media/image116.png"/></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35.xml"/><Relationship Id="rId3" Type="http://schemas.openxmlformats.org/officeDocument/2006/relationships/image" Target="../media/image114.jpg"/></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36.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37.xml"/><Relationship Id="rId3" Type="http://schemas.openxmlformats.org/officeDocument/2006/relationships/image" Target="../media/image109.jpg"/><Relationship Id="rId4" Type="http://schemas.openxmlformats.org/officeDocument/2006/relationships/image" Target="../media/image51.png"/></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8.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39.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4.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40.xml"/><Relationship Id="rId3" Type="http://schemas.openxmlformats.org/officeDocument/2006/relationships/image" Target="../media/image112.png"/><Relationship Id="rId4" Type="http://schemas.openxmlformats.org/officeDocument/2006/relationships/image" Target="../media/image115.png"/></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41.xml"/><Relationship Id="rId3" Type="http://schemas.openxmlformats.org/officeDocument/2006/relationships/image" Target="../media/image113.png"/><Relationship Id="rId4" Type="http://schemas.openxmlformats.org/officeDocument/2006/relationships/image" Target="../media/image117.png"/></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42.xml"/><Relationship Id="rId3" Type="http://schemas.openxmlformats.org/officeDocument/2006/relationships/image" Target="../media/image117.png"/></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43.xml"/><Relationship Id="rId3" Type="http://schemas.openxmlformats.org/officeDocument/2006/relationships/image" Target="../media/image117.png"/></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44.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45.xml"/><Relationship Id="rId3" Type="http://schemas.openxmlformats.org/officeDocument/2006/relationships/image" Target="../media/image120.jpg"/></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46.xml"/><Relationship Id="rId3" Type="http://schemas.openxmlformats.org/officeDocument/2006/relationships/image" Target="../media/image121.jpg"/></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47.xml"/><Relationship Id="rId3" Type="http://schemas.openxmlformats.org/officeDocument/2006/relationships/image" Target="../media/image121.jpg"/></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48.xml"/><Relationship Id="rId3" Type="http://schemas.openxmlformats.org/officeDocument/2006/relationships/image" Target="../media/image121.jpg"/></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49.xml"/><Relationship Id="rId3" Type="http://schemas.openxmlformats.org/officeDocument/2006/relationships/image" Target="../media/image121.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5.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50.xml"/><Relationship Id="rId3" Type="http://schemas.openxmlformats.org/officeDocument/2006/relationships/image" Target="../media/image121.jpg"/></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51.xml"/><Relationship Id="rId3" Type="http://schemas.openxmlformats.org/officeDocument/2006/relationships/image" Target="../media/image121.jpg"/></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52.xml"/><Relationship Id="rId3" Type="http://schemas.openxmlformats.org/officeDocument/2006/relationships/image" Target="../media/image121.jpg"/></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53.xml"/><Relationship Id="rId3" Type="http://schemas.openxmlformats.org/officeDocument/2006/relationships/image" Target="../media/image121.jpg"/></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54.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55.xml"/><Relationship Id="rId3" Type="http://schemas.openxmlformats.org/officeDocument/2006/relationships/image" Target="../media/image123.png"/></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56.xml"/><Relationship Id="rId3" Type="http://schemas.openxmlformats.org/officeDocument/2006/relationships/image" Target="../media/image123.png"/></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57.xml"/><Relationship Id="rId3" Type="http://schemas.openxmlformats.org/officeDocument/2006/relationships/image" Target="../media/image123.png"/><Relationship Id="rId4" Type="http://schemas.openxmlformats.org/officeDocument/2006/relationships/image" Target="../media/image51.png"/></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8.xml"/></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59.xml"/><Relationship Id="rId3" Type="http://schemas.openxmlformats.org/officeDocument/2006/relationships/image" Target="../media/image132.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6.xml"/><Relationship Id="rId3" Type="http://schemas.openxmlformats.org/officeDocument/2006/relationships/image" Target="../media/image24.png"/></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60.xml"/><Relationship Id="rId3" Type="http://schemas.openxmlformats.org/officeDocument/2006/relationships/image" Target="../media/image106.png"/><Relationship Id="rId4" Type="http://schemas.openxmlformats.org/officeDocument/2006/relationships/image" Target="../media/image124.png"/></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61.xml"/><Relationship Id="rId3" Type="http://schemas.openxmlformats.org/officeDocument/2006/relationships/image" Target="../media/image124.png"/></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62.xml"/><Relationship Id="rId3" Type="http://schemas.openxmlformats.org/officeDocument/2006/relationships/image" Target="../media/image127.jpg"/><Relationship Id="rId4" Type="http://schemas.openxmlformats.org/officeDocument/2006/relationships/image" Target="../media/image129.jpg"/></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63.xml"/><Relationship Id="rId3" Type="http://schemas.openxmlformats.org/officeDocument/2006/relationships/image" Target="../media/image129.jpg"/></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64.xml"/><Relationship Id="rId3" Type="http://schemas.openxmlformats.org/officeDocument/2006/relationships/image" Target="../media/image129.jpg"/></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65.xml"/><Relationship Id="rId3" Type="http://schemas.openxmlformats.org/officeDocument/2006/relationships/image" Target="../media/image129.jpg"/></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66.xml"/><Relationship Id="rId3" Type="http://schemas.openxmlformats.org/officeDocument/2006/relationships/image" Target="../media/image129.jpg"/></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67.xml"/><Relationship Id="rId3" Type="http://schemas.openxmlformats.org/officeDocument/2006/relationships/image" Target="../media/image129.jpg"/></Relationships>
</file>

<file path=ppt/slides/_rels/slide16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68.xml"/><Relationship Id="rId3" Type="http://schemas.openxmlformats.org/officeDocument/2006/relationships/image" Target="../media/image124.png"/></Relationships>
</file>

<file path=ppt/slides/_rels/slide16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69.xml"/><Relationship Id="rId3" Type="http://schemas.openxmlformats.org/officeDocument/2006/relationships/image" Target="../media/image124.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7.xml"/><Relationship Id="rId3" Type="http://schemas.openxmlformats.org/officeDocument/2006/relationships/image" Target="../media/image43.png"/></Relationships>
</file>

<file path=ppt/slides/_rels/slide17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70.xml"/><Relationship Id="rId3" Type="http://schemas.openxmlformats.org/officeDocument/2006/relationships/image" Target="../media/image124.png"/></Relationships>
</file>

<file path=ppt/slides/_rels/slide17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71.xml"/></Relationships>
</file>

<file path=ppt/slides/_rels/slide17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2.xml"/></Relationships>
</file>

<file path=ppt/slides/_rels/slide17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73.xml"/><Relationship Id="rId3" Type="http://schemas.openxmlformats.org/officeDocument/2006/relationships/image" Target="../media/image128.png"/></Relationships>
</file>

<file path=ppt/slides/_rels/slide17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74.xml"/><Relationship Id="rId3" Type="http://schemas.openxmlformats.org/officeDocument/2006/relationships/image" Target="../media/image131.png"/><Relationship Id="rId4" Type="http://schemas.openxmlformats.org/officeDocument/2006/relationships/image" Target="../media/image51.png"/></Relationships>
</file>

<file path=ppt/slides/_rels/slide17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75.xml"/></Relationships>
</file>

<file path=ppt/slides/_rels/slide17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76.xml"/><Relationship Id="rId3" Type="http://schemas.openxmlformats.org/officeDocument/2006/relationships/image" Target="../media/image126.png"/><Relationship Id="rId4" Type="http://schemas.openxmlformats.org/officeDocument/2006/relationships/image" Target="../media/image51.png"/></Relationships>
</file>

<file path=ppt/slides/_rels/slide17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77.xml"/><Relationship Id="rId3" Type="http://schemas.openxmlformats.org/officeDocument/2006/relationships/image" Target="../media/image130.png"/></Relationships>
</file>

<file path=ppt/slides/_rels/slide17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78.xml"/><Relationship Id="rId3" Type="http://schemas.openxmlformats.org/officeDocument/2006/relationships/image" Target="../media/image93.png"/><Relationship Id="rId4" Type="http://schemas.openxmlformats.org/officeDocument/2006/relationships/image" Target="../media/image125.png"/></Relationships>
</file>

<file path=ppt/slides/_rels/slide179.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179.xml"/><Relationship Id="rId3" Type="http://schemas.openxmlformats.org/officeDocument/2006/relationships/image" Target="../media/image133.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8.xml"/><Relationship Id="rId3" Type="http://schemas.openxmlformats.org/officeDocument/2006/relationships/image" Target="../media/image26.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9.xml"/><Relationship Id="rId3" Type="http://schemas.openxmlformats.org/officeDocument/2006/relationships/image" Target="../media/image36.png"/><Relationship Id="rId4" Type="http://schemas.openxmlformats.org/officeDocument/2006/relationships/image" Target="../media/image30.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xml"/><Relationship Id="rId3" Type="http://schemas.openxmlformats.org/officeDocument/2006/relationships/image" Target="../media/image10.png"/><Relationship Id="rId4" Type="http://schemas.openxmlformats.org/officeDocument/2006/relationships/image" Target="../media/image37.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0.xml"/><Relationship Id="rId3" Type="http://schemas.openxmlformats.org/officeDocument/2006/relationships/image" Target="../media/image36.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1.xml"/><Relationship Id="rId3" Type="http://schemas.openxmlformats.org/officeDocument/2006/relationships/image" Target="../media/image34.png"/><Relationship Id="rId4" Type="http://schemas.openxmlformats.org/officeDocument/2006/relationships/image" Target="../media/image33.png"/><Relationship Id="rId5" Type="http://schemas.openxmlformats.org/officeDocument/2006/relationships/image" Target="../media/image38.png"/><Relationship Id="rId6" Type="http://schemas.openxmlformats.org/officeDocument/2006/relationships/image" Target="../media/image32.png"/><Relationship Id="rId7" Type="http://schemas.openxmlformats.org/officeDocument/2006/relationships/image" Target="../media/image39.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2.xml"/><Relationship Id="rId3" Type="http://schemas.openxmlformats.org/officeDocument/2006/relationships/image" Target="../media/image27.png"/><Relationship Id="rId4" Type="http://schemas.openxmlformats.org/officeDocument/2006/relationships/image" Target="../media/image35.png"/><Relationship Id="rId9" Type="http://schemas.openxmlformats.org/officeDocument/2006/relationships/image" Target="../media/image40.png"/><Relationship Id="rId5" Type="http://schemas.openxmlformats.org/officeDocument/2006/relationships/image" Target="../media/image82.png"/><Relationship Id="rId6" Type="http://schemas.openxmlformats.org/officeDocument/2006/relationships/image" Target="../media/image42.png"/><Relationship Id="rId7" Type="http://schemas.openxmlformats.org/officeDocument/2006/relationships/image" Target="../media/image41.png"/><Relationship Id="rId8" Type="http://schemas.openxmlformats.org/officeDocument/2006/relationships/image" Target="../media/image47.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4.xml"/><Relationship Id="rId3" Type="http://schemas.openxmlformats.org/officeDocument/2006/relationships/image" Target="../media/image81.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6.xml"/><Relationship Id="rId3" Type="http://schemas.openxmlformats.org/officeDocument/2006/relationships/image" Target="../media/image68.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7.xml"/><Relationship Id="rId3" Type="http://schemas.openxmlformats.org/officeDocument/2006/relationships/image" Target="../media/image68.png"/><Relationship Id="rId4" Type="http://schemas.openxmlformats.org/officeDocument/2006/relationships/image" Target="../media/image44.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8.xml"/><Relationship Id="rId3" Type="http://schemas.openxmlformats.org/officeDocument/2006/relationships/image" Target="../media/image68.png"/><Relationship Id="rId4" Type="http://schemas.openxmlformats.org/officeDocument/2006/relationships/image" Target="../media/image44.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9.xml"/><Relationship Id="rId3" Type="http://schemas.openxmlformats.org/officeDocument/2006/relationships/image" Target="../media/image68.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0.xml"/><Relationship Id="rId3" Type="http://schemas.openxmlformats.org/officeDocument/2006/relationships/image" Target="../media/image50.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1.xml"/><Relationship Id="rId3" Type="http://schemas.openxmlformats.org/officeDocument/2006/relationships/image" Target="../media/image49.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2.xml"/><Relationship Id="rId3" Type="http://schemas.openxmlformats.org/officeDocument/2006/relationships/image" Target="../media/image45.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xml"/><Relationship Id="rId3" Type="http://schemas.openxmlformats.org/officeDocument/2006/relationships/image" Target="../media/image16.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4.xml"/><Relationship Id="rId3" Type="http://schemas.openxmlformats.org/officeDocument/2006/relationships/image" Target="../media/image48.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5.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6.xml"/><Relationship Id="rId3" Type="http://schemas.openxmlformats.org/officeDocument/2006/relationships/image" Target="../media/image61.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8.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5.xml"/><Relationship Id="rId3" Type="http://schemas.openxmlformats.org/officeDocument/2006/relationships/image" Target="../media/image25.png"/><Relationship Id="rId4" Type="http://schemas.openxmlformats.org/officeDocument/2006/relationships/image" Target="../media/image19.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0.xml"/><Relationship Id="rId3" Type="http://schemas.openxmlformats.org/officeDocument/2006/relationships/image" Target="../media/image54.png"/><Relationship Id="rId4" Type="http://schemas.openxmlformats.org/officeDocument/2006/relationships/image" Target="../media/image58.png"/><Relationship Id="rId5" Type="http://schemas.openxmlformats.org/officeDocument/2006/relationships/image" Target="../media/image52.png"/><Relationship Id="rId6" Type="http://schemas.openxmlformats.org/officeDocument/2006/relationships/image" Target="../media/image53.png"/><Relationship Id="rId7" Type="http://schemas.openxmlformats.org/officeDocument/2006/relationships/image" Target="../media/image56.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53.xml"/><Relationship Id="rId3" Type="http://schemas.openxmlformats.org/officeDocument/2006/relationships/image" Target="../media/image51.png"/><Relationship Id="rId4" Type="http://schemas.openxmlformats.org/officeDocument/2006/relationships/image" Target="../media/image60.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4.xml"/><Relationship Id="rId3" Type="http://schemas.openxmlformats.org/officeDocument/2006/relationships/image" Target="../media/image63.png"/><Relationship Id="rId4" Type="http://schemas.openxmlformats.org/officeDocument/2006/relationships/image" Target="../media/image59.png"/><Relationship Id="rId5" Type="http://schemas.openxmlformats.org/officeDocument/2006/relationships/image" Target="../media/image64.png"/><Relationship Id="rId6" Type="http://schemas.openxmlformats.org/officeDocument/2006/relationships/image" Target="../media/image62.png"/><Relationship Id="rId7" Type="http://schemas.openxmlformats.org/officeDocument/2006/relationships/image" Target="../media/image65.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5.xml"/><Relationship Id="rId3" Type="http://schemas.openxmlformats.org/officeDocument/2006/relationships/image" Target="../media/image83.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6.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7.xml"/><Relationship Id="rId3" Type="http://schemas.openxmlformats.org/officeDocument/2006/relationships/image" Target="../media/image66.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8.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9.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6.xml"/><Relationship Id="rId3" Type="http://schemas.openxmlformats.org/officeDocument/2006/relationships/image" Target="../media/image19.png"/><Relationship Id="rId4" Type="http://schemas.openxmlformats.org/officeDocument/2006/relationships/image" Target="../media/image29.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0.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1.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63.xml"/><Relationship Id="rId3" Type="http://schemas.openxmlformats.org/officeDocument/2006/relationships/image" Target="../media/image69.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64.xml"/><Relationship Id="rId3" Type="http://schemas.openxmlformats.org/officeDocument/2006/relationships/image" Target="../media/image69.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5.xml"/><Relationship Id="rId3" Type="http://schemas.openxmlformats.org/officeDocument/2006/relationships/image" Target="../media/image70.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6.xml"/><Relationship Id="rId3" Type="http://schemas.openxmlformats.org/officeDocument/2006/relationships/image" Target="../media/image70.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7.xml"/><Relationship Id="rId3" Type="http://schemas.openxmlformats.org/officeDocument/2006/relationships/image" Target="../media/image70.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8.xml"/><Relationship Id="rId3" Type="http://schemas.openxmlformats.org/officeDocument/2006/relationships/image" Target="../media/image67.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9.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70.xml.rels><?xml version="1.0" encoding="UTF-8" standalone="yes"?><Relationships xmlns="http://schemas.openxmlformats.org/package/2006/relationships"><Relationship Id="rId10" Type="http://schemas.openxmlformats.org/officeDocument/2006/relationships/image" Target="../media/image97.png"/><Relationship Id="rId1" Type="http://schemas.openxmlformats.org/officeDocument/2006/relationships/slideLayout" Target="../slideLayouts/slideLayout4.xml"/><Relationship Id="rId2" Type="http://schemas.openxmlformats.org/officeDocument/2006/relationships/notesSlide" Target="../notesSlides/notesSlide70.xml"/><Relationship Id="rId3" Type="http://schemas.openxmlformats.org/officeDocument/2006/relationships/image" Target="../media/image101.png"/><Relationship Id="rId4" Type="http://schemas.openxmlformats.org/officeDocument/2006/relationships/image" Target="../media/image96.png"/><Relationship Id="rId9" Type="http://schemas.openxmlformats.org/officeDocument/2006/relationships/image" Target="../media/image87.png"/><Relationship Id="rId5" Type="http://schemas.openxmlformats.org/officeDocument/2006/relationships/image" Target="../media/image72.png"/><Relationship Id="rId6" Type="http://schemas.openxmlformats.org/officeDocument/2006/relationships/image" Target="../media/image73.png"/><Relationship Id="rId7" Type="http://schemas.openxmlformats.org/officeDocument/2006/relationships/image" Target="../media/image91.png"/><Relationship Id="rId8" Type="http://schemas.openxmlformats.org/officeDocument/2006/relationships/image" Target="../media/image71.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1.xml"/><Relationship Id="rId3" Type="http://schemas.openxmlformats.org/officeDocument/2006/relationships/image" Target="../media/image91.pn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2.xml"/><Relationship Id="rId3" Type="http://schemas.openxmlformats.org/officeDocument/2006/relationships/image" Target="../media/image75.png"/><Relationship Id="rId4" Type="http://schemas.openxmlformats.org/officeDocument/2006/relationships/image" Target="../media/image74.png"/><Relationship Id="rId5" Type="http://schemas.openxmlformats.org/officeDocument/2006/relationships/image" Target="../media/image73.pn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3.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4.xml"/><Relationship Id="rId3" Type="http://schemas.openxmlformats.org/officeDocument/2006/relationships/image" Target="../media/image96.pn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5.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6.xml"/><Relationship Id="rId3" Type="http://schemas.openxmlformats.org/officeDocument/2006/relationships/image" Target="../media/image71.pn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7.xml"/><Relationship Id="rId3" Type="http://schemas.openxmlformats.org/officeDocument/2006/relationships/image" Target="../media/image101.pn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8.xml"/><Relationship Id="rId3" Type="http://schemas.openxmlformats.org/officeDocument/2006/relationships/image" Target="../media/image87.pn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9.xml"/><Relationship Id="rId3" Type="http://schemas.openxmlformats.org/officeDocument/2006/relationships/image" Target="../media/image72.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80.xml"/><Relationship Id="rId3" Type="http://schemas.openxmlformats.org/officeDocument/2006/relationships/image" Target="../media/image97.pn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81.xml"/><Relationship Id="rId3" Type="http://schemas.openxmlformats.org/officeDocument/2006/relationships/image" Target="../media/image77.png"/><Relationship Id="rId4" Type="http://schemas.openxmlformats.org/officeDocument/2006/relationships/image" Target="../media/image78.png"/><Relationship Id="rId5" Type="http://schemas.openxmlformats.org/officeDocument/2006/relationships/image" Target="../media/image97.pn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8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83.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84.xml"/><Relationship Id="rId3" Type="http://schemas.openxmlformats.org/officeDocument/2006/relationships/image" Target="../media/image79.png"/></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85.xml"/><Relationship Id="rId3" Type="http://schemas.openxmlformats.org/officeDocument/2006/relationships/image" Target="../media/image76.png"/></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6.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87.xml"/><Relationship Id="rId3" Type="http://schemas.openxmlformats.org/officeDocument/2006/relationships/image" Target="../media/image71.png"/><Relationship Id="rId4" Type="http://schemas.openxmlformats.org/officeDocument/2006/relationships/image" Target="../media/image98.png"/><Relationship Id="rId5" Type="http://schemas.openxmlformats.org/officeDocument/2006/relationships/image" Target="../media/image80.png"/></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88.xml"/><Relationship Id="rId3" Type="http://schemas.openxmlformats.org/officeDocument/2006/relationships/image" Target="../media/image76.png"/></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89.xml"/><Relationship Id="rId3" Type="http://schemas.openxmlformats.org/officeDocument/2006/relationships/image" Target="../media/image76.png"/><Relationship Id="rId4" Type="http://schemas.openxmlformats.org/officeDocument/2006/relationships/image" Target="../media/image122.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9.xml"/><Relationship Id="rId3" Type="http://schemas.openxmlformats.org/officeDocument/2006/relationships/image" Target="../media/image55.png"/><Relationship Id="rId4" Type="http://schemas.openxmlformats.org/officeDocument/2006/relationships/image" Target="../media/image13.jpg"/><Relationship Id="rId5" Type="http://schemas.openxmlformats.org/officeDocument/2006/relationships/image" Target="../media/image57.png"/><Relationship Id="rId6" Type="http://schemas.openxmlformats.org/officeDocument/2006/relationships/image" Target="../media/image31.png"/><Relationship Id="rId7" Type="http://schemas.openxmlformats.org/officeDocument/2006/relationships/image" Target="../media/image15.png"/><Relationship Id="rId8" Type="http://schemas.openxmlformats.org/officeDocument/2006/relationships/image" Target="../media/image1.png"/></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0.xml"/><Relationship Id="rId3" Type="http://schemas.openxmlformats.org/officeDocument/2006/relationships/image" Target="../media/image84.png"/><Relationship Id="rId4" Type="http://schemas.openxmlformats.org/officeDocument/2006/relationships/image" Target="../media/image37.png"/></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91.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93.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94.xml"/><Relationship Id="rId3" Type="http://schemas.openxmlformats.org/officeDocument/2006/relationships/image" Target="../media/image85.png"/></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95.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96.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7.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98.xml"/><Relationship Id="rId3" Type="http://schemas.openxmlformats.org/officeDocument/2006/relationships/image" Target="../media/image86.png"/><Relationship Id="rId4" Type="http://schemas.openxmlformats.org/officeDocument/2006/relationships/image" Target="../media/image88.png"/></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9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3" name="Shape 103"/>
        <p:cNvGrpSpPr/>
        <p:nvPr/>
      </p:nvGrpSpPr>
      <p:grpSpPr>
        <a:xfrm>
          <a:off x="0" y="0"/>
          <a:ext cx="0" cy="0"/>
          <a:chOff x="0" y="0"/>
          <a:chExt cx="0" cy="0"/>
        </a:xfrm>
      </p:grpSpPr>
      <p:sp>
        <p:nvSpPr>
          <p:cNvPr id="104" name="Google Shape;104;p25"/>
          <p:cNvSpPr txBox="1"/>
          <p:nvPr>
            <p:ph type="title"/>
          </p:nvPr>
        </p:nvSpPr>
        <p:spPr>
          <a:xfrm>
            <a:off x="1368475" y="5056738"/>
            <a:ext cx="11706300" cy="15969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lang="en-US"/>
              <a:t>Design Ambassadors</a:t>
            </a:r>
            <a:endParaRPr/>
          </a:p>
        </p:txBody>
      </p:sp>
      <p:sp>
        <p:nvSpPr>
          <p:cNvPr id="105" name="Google Shape;105;p25"/>
          <p:cNvSpPr txBox="1"/>
          <p:nvPr/>
        </p:nvSpPr>
        <p:spPr>
          <a:xfrm>
            <a:off x="1404194" y="6958913"/>
            <a:ext cx="13547700" cy="915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US" sz="5400">
                <a:solidFill>
                  <a:schemeClr val="accent2"/>
                </a:solidFill>
                <a:latin typeface="Lato"/>
                <a:ea typeface="Lato"/>
                <a:cs typeface="Lato"/>
                <a:sym typeface="Lato"/>
              </a:rPr>
              <a:t>Design Thinking Fundamentals - B2C Edition</a:t>
            </a:r>
            <a:endParaRPr sz="5400">
              <a:solidFill>
                <a:schemeClr val="accent2"/>
              </a:solidFill>
              <a:latin typeface="Lato"/>
              <a:ea typeface="Lato"/>
              <a:cs typeface="Lato"/>
              <a:sym typeface="Lato"/>
            </a:endParaRPr>
          </a:p>
        </p:txBody>
      </p:sp>
      <p:pic>
        <p:nvPicPr>
          <p:cNvPr descr="Image" id="106" name="Google Shape;106;p25"/>
          <p:cNvPicPr preferRelativeResize="0"/>
          <p:nvPr/>
        </p:nvPicPr>
        <p:blipFill rotWithShape="1">
          <a:blip r:embed="rId3">
            <a:alphaModFix/>
          </a:blip>
          <a:srcRect b="0" l="0" r="0" t="0"/>
          <a:stretch/>
        </p:blipFill>
        <p:spPr>
          <a:xfrm>
            <a:off x="20631477" y="10013023"/>
            <a:ext cx="1538825" cy="22084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dk1"/>
        </a:solidFill>
      </p:bgPr>
    </p:bg>
    <p:spTree>
      <p:nvGrpSpPr>
        <p:cNvPr id="178" name="Shape 178"/>
        <p:cNvGrpSpPr/>
        <p:nvPr/>
      </p:nvGrpSpPr>
      <p:grpSpPr>
        <a:xfrm>
          <a:off x="0" y="0"/>
          <a:ext cx="0" cy="0"/>
          <a:chOff x="0" y="0"/>
          <a:chExt cx="0" cy="0"/>
        </a:xfrm>
      </p:grpSpPr>
      <p:grpSp>
        <p:nvGrpSpPr>
          <p:cNvPr id="179" name="Google Shape;179;p34"/>
          <p:cNvGrpSpPr/>
          <p:nvPr/>
        </p:nvGrpSpPr>
        <p:grpSpPr>
          <a:xfrm>
            <a:off x="17273160" y="4980000"/>
            <a:ext cx="3260100" cy="3260100"/>
            <a:chOff x="17049025" y="5310025"/>
            <a:chExt cx="3260100" cy="3260100"/>
          </a:xfrm>
        </p:grpSpPr>
        <p:pic>
          <p:nvPicPr>
            <p:cNvPr descr="_DSC7978.jpeg" id="180" name="Google Shape;180;p34"/>
            <p:cNvPicPr preferRelativeResize="0"/>
            <p:nvPr/>
          </p:nvPicPr>
          <p:blipFill rotWithShape="1">
            <a:blip r:embed="rId3">
              <a:alphaModFix/>
            </a:blip>
            <a:srcRect b="25345" l="44922" r="14680" t="14122"/>
            <a:stretch/>
          </p:blipFill>
          <p:spPr>
            <a:xfrm>
              <a:off x="17373025" y="5634025"/>
              <a:ext cx="2612100" cy="2612100"/>
            </a:xfrm>
            <a:prstGeom prst="ellipse">
              <a:avLst/>
            </a:prstGeom>
            <a:noFill/>
            <a:ln>
              <a:noFill/>
            </a:ln>
          </p:spPr>
        </p:pic>
        <p:sp>
          <p:nvSpPr>
            <p:cNvPr id="181" name="Google Shape;181;p34"/>
            <p:cNvSpPr/>
            <p:nvPr/>
          </p:nvSpPr>
          <p:spPr>
            <a:xfrm>
              <a:off x="17049025" y="5310025"/>
              <a:ext cx="3260100" cy="3260100"/>
            </a:xfrm>
            <a:prstGeom prst="ellipse">
              <a:avLst/>
            </a:prstGeom>
            <a:noFill/>
            <a:ln cap="rnd" cmpd="sng" w="38100">
              <a:solidFill>
                <a:schemeClr val="accent3"/>
              </a:solidFill>
              <a:prstDash val="dot"/>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highlight>
                  <a:schemeClr val="accent3"/>
                </a:highlight>
              </a:endParaRPr>
            </a:p>
          </p:txBody>
        </p:sp>
      </p:grpSp>
      <p:sp>
        <p:nvSpPr>
          <p:cNvPr id="182" name="Google Shape;182;p34"/>
          <p:cNvSpPr txBox="1"/>
          <p:nvPr>
            <p:ph type="title"/>
          </p:nvPr>
        </p:nvSpPr>
        <p:spPr>
          <a:xfrm>
            <a:off x="1312325" y="1085725"/>
            <a:ext cx="6633000" cy="2162100"/>
          </a:xfrm>
          <a:prstGeom prst="rect">
            <a:avLst/>
          </a:prstGeom>
        </p:spPr>
        <p:txBody>
          <a:bodyPr anchorCtr="0" anchor="ctr" bIns="0" lIns="0" spcFirstLastPara="1" rIns="0" wrap="square" tIns="0">
            <a:noAutofit/>
          </a:bodyPr>
          <a:lstStyle/>
          <a:p>
            <a:pPr indent="0" lvl="0" marL="0" rtl="0" algn="l">
              <a:spcBef>
                <a:spcPts val="0"/>
              </a:spcBef>
              <a:spcAft>
                <a:spcPts val="0"/>
              </a:spcAft>
              <a:buNone/>
            </a:pPr>
            <a:r>
              <a:rPr lang="en-US" sz="4100">
                <a:solidFill>
                  <a:schemeClr val="accent3"/>
                </a:solidFill>
                <a:latin typeface="Lato"/>
                <a:ea typeface="Lato"/>
                <a:cs typeface="Lato"/>
                <a:sym typeface="Lato"/>
              </a:rPr>
              <a:t>EQUIPO PROYECTO</a:t>
            </a:r>
            <a:endParaRPr sz="4100">
              <a:solidFill>
                <a:schemeClr val="accent3"/>
              </a:solidFill>
              <a:latin typeface="Lato"/>
              <a:ea typeface="Lato"/>
              <a:cs typeface="Lato"/>
              <a:sym typeface="Lato"/>
            </a:endParaRPr>
          </a:p>
          <a:p>
            <a:pPr indent="0" lvl="0" marL="0" rtl="0" algn="l">
              <a:spcBef>
                <a:spcPts val="0"/>
              </a:spcBef>
              <a:spcAft>
                <a:spcPts val="0"/>
              </a:spcAft>
              <a:buNone/>
            </a:pPr>
            <a:r>
              <a:rPr lang="en-US" sz="8600">
                <a:solidFill>
                  <a:srgbClr val="FFFFFF"/>
                </a:solidFill>
                <a:latin typeface="Lato"/>
                <a:ea typeface="Lato"/>
                <a:cs typeface="Lato"/>
                <a:sym typeface="Lato"/>
              </a:rPr>
              <a:t>Facilitadores</a:t>
            </a:r>
            <a:endParaRPr sz="8600">
              <a:solidFill>
                <a:srgbClr val="FFFFFF"/>
              </a:solidFill>
              <a:latin typeface="Lato"/>
              <a:ea typeface="Lato"/>
              <a:cs typeface="Lato"/>
              <a:sym typeface="Lato"/>
            </a:endParaRPr>
          </a:p>
        </p:txBody>
      </p:sp>
      <p:sp>
        <p:nvSpPr>
          <p:cNvPr id="183" name="Google Shape;183;p34"/>
          <p:cNvSpPr txBox="1"/>
          <p:nvPr/>
        </p:nvSpPr>
        <p:spPr>
          <a:xfrm>
            <a:off x="3890810" y="8512009"/>
            <a:ext cx="3708300" cy="1196400"/>
          </a:xfrm>
          <a:prstGeom prst="rect">
            <a:avLst/>
          </a:prstGeom>
          <a:noFill/>
          <a:ln>
            <a:noFill/>
          </a:ln>
        </p:spPr>
        <p:txBody>
          <a:bodyPr anchorCtr="0" anchor="t" bIns="45700" lIns="45700" spcFirstLastPara="1" rIns="45700" wrap="square" tIns="45700">
            <a:noAutofit/>
          </a:bodyPr>
          <a:lstStyle/>
          <a:p>
            <a:pPr indent="0" lvl="0" marL="0" marR="0" rtl="0" algn="ctr">
              <a:lnSpc>
                <a:spcPct val="100000"/>
              </a:lnSpc>
              <a:spcBef>
                <a:spcPts val="0"/>
              </a:spcBef>
              <a:spcAft>
                <a:spcPts val="0"/>
              </a:spcAft>
              <a:buClr>
                <a:srgbClr val="FDFEFE"/>
              </a:buClr>
              <a:buSzPts val="2400"/>
              <a:buFont typeface="Helvetica Neue"/>
              <a:buNone/>
            </a:pPr>
            <a:r>
              <a:rPr b="1" lang="en-US" sz="2800">
                <a:solidFill>
                  <a:srgbClr val="FDFEFE"/>
                </a:solidFill>
                <a:latin typeface="Lato"/>
                <a:ea typeface="Lato"/>
                <a:cs typeface="Lato"/>
                <a:sym typeface="Lato"/>
              </a:rPr>
              <a:t>Nicolas LeBlanc</a:t>
            </a:r>
            <a:endParaRPr sz="2800">
              <a:latin typeface="Lato"/>
              <a:ea typeface="Lato"/>
              <a:cs typeface="Lato"/>
              <a:sym typeface="Lato"/>
            </a:endParaRPr>
          </a:p>
          <a:p>
            <a:pPr indent="0" lvl="0" marL="0" marR="0" rtl="0" algn="ctr">
              <a:lnSpc>
                <a:spcPct val="100000"/>
              </a:lnSpc>
              <a:spcBef>
                <a:spcPts val="1200"/>
              </a:spcBef>
              <a:spcAft>
                <a:spcPts val="0"/>
              </a:spcAft>
              <a:buClr>
                <a:srgbClr val="FDFEFE"/>
              </a:buClr>
              <a:buSzPts val="2400"/>
              <a:buFont typeface="Helvetica Neue"/>
              <a:buNone/>
            </a:pPr>
            <a:r>
              <a:rPr lang="en-US" sz="2400">
                <a:solidFill>
                  <a:schemeClr val="accent3"/>
                </a:solidFill>
                <a:latin typeface="Lato"/>
                <a:ea typeface="Lato"/>
                <a:cs typeface="Lato"/>
                <a:sym typeface="Lato"/>
              </a:rPr>
              <a:t>Strategy  Designer</a:t>
            </a:r>
            <a:endParaRPr sz="2400">
              <a:solidFill>
                <a:schemeClr val="accent3"/>
              </a:solidFill>
              <a:latin typeface="Lato"/>
              <a:ea typeface="Lato"/>
              <a:cs typeface="Lato"/>
              <a:sym typeface="Lato"/>
            </a:endParaRPr>
          </a:p>
        </p:txBody>
      </p:sp>
      <p:sp>
        <p:nvSpPr>
          <p:cNvPr id="184" name="Google Shape;184;p34"/>
          <p:cNvSpPr txBox="1"/>
          <p:nvPr/>
        </p:nvSpPr>
        <p:spPr>
          <a:xfrm>
            <a:off x="10357871" y="8512009"/>
            <a:ext cx="3708300" cy="1196400"/>
          </a:xfrm>
          <a:prstGeom prst="rect">
            <a:avLst/>
          </a:prstGeom>
          <a:noFill/>
          <a:ln>
            <a:noFill/>
          </a:ln>
        </p:spPr>
        <p:txBody>
          <a:bodyPr anchorCtr="0" anchor="t" bIns="45700" lIns="45700" spcFirstLastPara="1" rIns="45700" wrap="square" tIns="45700">
            <a:noAutofit/>
          </a:bodyPr>
          <a:lstStyle/>
          <a:p>
            <a:pPr indent="0" lvl="0" marL="0" marR="0" rtl="0" algn="ctr">
              <a:lnSpc>
                <a:spcPct val="100000"/>
              </a:lnSpc>
              <a:spcBef>
                <a:spcPts val="0"/>
              </a:spcBef>
              <a:spcAft>
                <a:spcPts val="0"/>
              </a:spcAft>
              <a:buClr>
                <a:srgbClr val="FDFEFE"/>
              </a:buClr>
              <a:buSzPts val="2400"/>
              <a:buFont typeface="Helvetica Neue"/>
              <a:buNone/>
            </a:pPr>
            <a:r>
              <a:rPr b="1" i="0" lang="en-US" sz="2800" u="none" cap="none" strike="noStrike">
                <a:solidFill>
                  <a:srgbClr val="FDFEFE"/>
                </a:solidFill>
                <a:latin typeface="Lato"/>
                <a:ea typeface="Lato"/>
                <a:cs typeface="Lato"/>
                <a:sym typeface="Lato"/>
              </a:rPr>
              <a:t>Sagrado Nova</a:t>
            </a:r>
            <a:endParaRPr sz="2800">
              <a:latin typeface="Lato"/>
              <a:ea typeface="Lato"/>
              <a:cs typeface="Lato"/>
              <a:sym typeface="Lato"/>
            </a:endParaRPr>
          </a:p>
          <a:p>
            <a:pPr indent="0" lvl="0" marL="0" marR="0" rtl="0" algn="ctr">
              <a:lnSpc>
                <a:spcPct val="100000"/>
              </a:lnSpc>
              <a:spcBef>
                <a:spcPts val="1200"/>
              </a:spcBef>
              <a:spcAft>
                <a:spcPts val="0"/>
              </a:spcAft>
              <a:buClr>
                <a:srgbClr val="FDFEFE"/>
              </a:buClr>
              <a:buSzPts val="2400"/>
              <a:buFont typeface="Helvetica Neue"/>
              <a:buNone/>
            </a:pPr>
            <a:r>
              <a:rPr i="0" lang="en-US" sz="2400" u="none" cap="none" strike="noStrike">
                <a:solidFill>
                  <a:schemeClr val="accent3"/>
                </a:solidFill>
                <a:latin typeface="Lato"/>
                <a:ea typeface="Lato"/>
                <a:cs typeface="Lato"/>
                <a:sym typeface="Lato"/>
              </a:rPr>
              <a:t>Design Transformation</a:t>
            </a:r>
            <a:endParaRPr sz="2400">
              <a:solidFill>
                <a:schemeClr val="accent3"/>
              </a:solidFill>
              <a:latin typeface="Lato"/>
              <a:ea typeface="Lato"/>
              <a:cs typeface="Lato"/>
              <a:sym typeface="Lato"/>
            </a:endParaRPr>
          </a:p>
        </p:txBody>
      </p:sp>
      <p:sp>
        <p:nvSpPr>
          <p:cNvPr id="185" name="Google Shape;185;p34"/>
          <p:cNvSpPr txBox="1"/>
          <p:nvPr/>
        </p:nvSpPr>
        <p:spPr>
          <a:xfrm>
            <a:off x="17049060" y="8512009"/>
            <a:ext cx="3708300" cy="1196400"/>
          </a:xfrm>
          <a:prstGeom prst="rect">
            <a:avLst/>
          </a:prstGeom>
          <a:noFill/>
          <a:ln>
            <a:noFill/>
          </a:ln>
        </p:spPr>
        <p:txBody>
          <a:bodyPr anchorCtr="0" anchor="t" bIns="45700" lIns="45700" spcFirstLastPara="1" rIns="45700" wrap="square" tIns="45700">
            <a:noAutofit/>
          </a:bodyPr>
          <a:lstStyle/>
          <a:p>
            <a:pPr indent="0" lvl="0" marL="0" marR="0" rtl="0" algn="ctr">
              <a:lnSpc>
                <a:spcPct val="100000"/>
              </a:lnSpc>
              <a:spcBef>
                <a:spcPts val="0"/>
              </a:spcBef>
              <a:spcAft>
                <a:spcPts val="0"/>
              </a:spcAft>
              <a:buClr>
                <a:srgbClr val="FDFEFE"/>
              </a:buClr>
              <a:buSzPts val="2400"/>
              <a:buFont typeface="Helvetica Neue"/>
              <a:buNone/>
            </a:pPr>
            <a:r>
              <a:rPr b="1" i="0" lang="en-US" sz="2800" u="none" cap="none" strike="noStrike">
                <a:solidFill>
                  <a:srgbClr val="FDFEFE"/>
                </a:solidFill>
                <a:latin typeface="Lato"/>
                <a:ea typeface="Lato"/>
                <a:cs typeface="Lato"/>
                <a:sym typeface="Lato"/>
              </a:rPr>
              <a:t>Enrique Gil Sacristán</a:t>
            </a:r>
            <a:endParaRPr sz="2800">
              <a:latin typeface="Lato"/>
              <a:ea typeface="Lato"/>
              <a:cs typeface="Lato"/>
              <a:sym typeface="Lato"/>
            </a:endParaRPr>
          </a:p>
          <a:p>
            <a:pPr indent="0" lvl="0" marL="0" marR="0" rtl="0" algn="ctr">
              <a:lnSpc>
                <a:spcPct val="100000"/>
              </a:lnSpc>
              <a:spcBef>
                <a:spcPts val="1200"/>
              </a:spcBef>
              <a:spcAft>
                <a:spcPts val="0"/>
              </a:spcAft>
              <a:buClr>
                <a:srgbClr val="FDFEFE"/>
              </a:buClr>
              <a:buSzPts val="2400"/>
              <a:buFont typeface="Helvetica Neue"/>
              <a:buNone/>
            </a:pPr>
            <a:r>
              <a:rPr i="0" lang="en-US" sz="2400" u="none" cap="none" strike="noStrike">
                <a:solidFill>
                  <a:schemeClr val="accent3"/>
                </a:solidFill>
                <a:latin typeface="Lato"/>
                <a:ea typeface="Lato"/>
                <a:cs typeface="Lato"/>
                <a:sym typeface="Lato"/>
              </a:rPr>
              <a:t>Design Transformation</a:t>
            </a:r>
            <a:endParaRPr sz="2400">
              <a:solidFill>
                <a:schemeClr val="accent3"/>
              </a:solidFill>
              <a:latin typeface="Lato"/>
              <a:ea typeface="Lato"/>
              <a:cs typeface="Lato"/>
              <a:sym typeface="Lato"/>
            </a:endParaRPr>
          </a:p>
        </p:txBody>
      </p:sp>
      <p:grpSp>
        <p:nvGrpSpPr>
          <p:cNvPr id="186" name="Google Shape;186;p34"/>
          <p:cNvGrpSpPr/>
          <p:nvPr/>
        </p:nvGrpSpPr>
        <p:grpSpPr>
          <a:xfrm>
            <a:off x="10581971" y="4980000"/>
            <a:ext cx="3260100" cy="3260100"/>
            <a:chOff x="10581963" y="5310025"/>
            <a:chExt cx="3260100" cy="3260100"/>
          </a:xfrm>
        </p:grpSpPr>
        <p:sp>
          <p:nvSpPr>
            <p:cNvPr id="187" name="Google Shape;187;p34"/>
            <p:cNvSpPr/>
            <p:nvPr/>
          </p:nvSpPr>
          <p:spPr>
            <a:xfrm>
              <a:off x="10581963" y="5310025"/>
              <a:ext cx="3260100" cy="3260100"/>
            </a:xfrm>
            <a:prstGeom prst="ellipse">
              <a:avLst/>
            </a:prstGeom>
            <a:noFill/>
            <a:ln cap="rnd" cmpd="sng" w="38100">
              <a:solidFill>
                <a:schemeClr val="accent3"/>
              </a:solidFill>
              <a:prstDash val="dot"/>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highlight>
                  <a:schemeClr val="accent3"/>
                </a:highlight>
              </a:endParaRPr>
            </a:p>
          </p:txBody>
        </p:sp>
        <p:pic>
          <p:nvPicPr>
            <p:cNvPr descr="_DSC8273.jpeg" id="188" name="Google Shape;188;p34"/>
            <p:cNvPicPr preferRelativeResize="0"/>
            <p:nvPr/>
          </p:nvPicPr>
          <p:blipFill rotWithShape="1">
            <a:blip r:embed="rId4">
              <a:alphaModFix/>
            </a:blip>
            <a:srcRect b="0" l="28717" r="4544" t="0"/>
            <a:stretch/>
          </p:blipFill>
          <p:spPr>
            <a:xfrm>
              <a:off x="10845213" y="5573275"/>
              <a:ext cx="2733600" cy="2733600"/>
            </a:xfrm>
            <a:prstGeom prst="ellipse">
              <a:avLst/>
            </a:prstGeom>
            <a:noFill/>
            <a:ln>
              <a:noFill/>
            </a:ln>
          </p:spPr>
        </p:pic>
      </p:grpSp>
      <p:grpSp>
        <p:nvGrpSpPr>
          <p:cNvPr id="189" name="Google Shape;189;p34"/>
          <p:cNvGrpSpPr/>
          <p:nvPr/>
        </p:nvGrpSpPr>
        <p:grpSpPr>
          <a:xfrm>
            <a:off x="4114910" y="4980000"/>
            <a:ext cx="3260100" cy="3260100"/>
            <a:chOff x="4114900" y="5310025"/>
            <a:chExt cx="3260100" cy="3260100"/>
          </a:xfrm>
        </p:grpSpPr>
        <p:sp>
          <p:nvSpPr>
            <p:cNvPr id="190" name="Google Shape;190;p34"/>
            <p:cNvSpPr/>
            <p:nvPr/>
          </p:nvSpPr>
          <p:spPr>
            <a:xfrm>
              <a:off x="4114900" y="5310025"/>
              <a:ext cx="3260100" cy="3260100"/>
            </a:xfrm>
            <a:prstGeom prst="ellipse">
              <a:avLst/>
            </a:prstGeom>
            <a:noFill/>
            <a:ln cap="rnd" cmpd="sng" w="38100">
              <a:solidFill>
                <a:schemeClr val="accent3"/>
              </a:solidFill>
              <a:prstDash val="dot"/>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highlight>
                  <a:schemeClr val="accent3"/>
                </a:highlight>
              </a:endParaRPr>
            </a:p>
          </p:txBody>
        </p:sp>
        <p:pic>
          <p:nvPicPr>
            <p:cNvPr id="191" name="Google Shape;191;p34"/>
            <p:cNvPicPr preferRelativeResize="0"/>
            <p:nvPr/>
          </p:nvPicPr>
          <p:blipFill>
            <a:blip r:embed="rId5">
              <a:alphaModFix/>
            </a:blip>
            <a:stretch>
              <a:fillRect/>
            </a:stretch>
          </p:blipFill>
          <p:spPr>
            <a:xfrm>
              <a:off x="4378150" y="5573275"/>
              <a:ext cx="2733600" cy="2733600"/>
            </a:xfrm>
            <a:prstGeom prst="ellipse">
              <a:avLst/>
            </a:prstGeom>
            <a:noFill/>
            <a:ln>
              <a:noFill/>
            </a:ln>
            <a:effectLst>
              <a:outerShdw blurRad="38100" rotWithShape="0" dir="5400000" dist="23000">
                <a:srgbClr val="000000">
                  <a:alpha val="34900"/>
                </a:srgbClr>
              </a:outerShdw>
            </a:effectLst>
          </p:spPr>
        </p:pic>
      </p:grpSp>
      <p:pic>
        <p:nvPicPr>
          <p:cNvPr id="192" name="Google Shape;192;p34"/>
          <p:cNvPicPr preferRelativeResize="0"/>
          <p:nvPr/>
        </p:nvPicPr>
        <p:blipFill>
          <a:blip r:embed="rId6">
            <a:alphaModFix/>
          </a:blip>
          <a:stretch>
            <a:fillRect/>
          </a:stretch>
        </p:blipFill>
        <p:spPr>
          <a:xfrm>
            <a:off x="4365550" y="5230650"/>
            <a:ext cx="2758800" cy="2758800"/>
          </a:xfrm>
          <a:prstGeom prst="ellipse">
            <a:avLst/>
          </a:prstGeom>
          <a:noFill/>
          <a:ln>
            <a:noFill/>
          </a:ln>
        </p:spPr>
      </p:pic>
      <p:pic>
        <p:nvPicPr>
          <p:cNvPr id="193" name="Google Shape;193;p34"/>
          <p:cNvPicPr preferRelativeResize="0"/>
          <p:nvPr/>
        </p:nvPicPr>
        <p:blipFill>
          <a:blip r:embed="rId7">
            <a:alphaModFix/>
          </a:blip>
          <a:stretch>
            <a:fillRect/>
          </a:stretch>
        </p:blipFill>
        <p:spPr>
          <a:xfrm>
            <a:off x="19309075" y="1256000"/>
            <a:ext cx="3276600" cy="1206349"/>
          </a:xfrm>
          <a:prstGeom prst="rect">
            <a:avLst/>
          </a:prstGeom>
          <a:noFill/>
          <a:ln>
            <a:noFill/>
          </a:ln>
        </p:spPr>
      </p:pic>
    </p:spTree>
  </p:cSld>
  <p:clrMapOvr>
    <a:masterClrMapping/>
  </p:clrMapOvr>
</p:sld>
</file>

<file path=ppt/slides/slide10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333" name="Shape 1333"/>
        <p:cNvGrpSpPr/>
        <p:nvPr/>
      </p:nvGrpSpPr>
      <p:grpSpPr>
        <a:xfrm>
          <a:off x="0" y="0"/>
          <a:ext cx="0" cy="0"/>
          <a:chOff x="0" y="0"/>
          <a:chExt cx="0" cy="0"/>
        </a:xfrm>
      </p:grpSpPr>
      <p:pic>
        <p:nvPicPr>
          <p:cNvPr id="1334" name="Google Shape;1334;p124"/>
          <p:cNvPicPr preferRelativeResize="0"/>
          <p:nvPr/>
        </p:nvPicPr>
        <p:blipFill rotWithShape="1">
          <a:blip r:embed="rId3">
            <a:alphaModFix/>
          </a:blip>
          <a:srcRect b="4807" l="0" r="0" t="0"/>
          <a:stretch/>
        </p:blipFill>
        <p:spPr>
          <a:xfrm>
            <a:off x="10097150" y="0"/>
            <a:ext cx="14286849" cy="13716000"/>
          </a:xfrm>
          <a:prstGeom prst="rect">
            <a:avLst/>
          </a:prstGeom>
          <a:noFill/>
          <a:ln>
            <a:noFill/>
          </a:ln>
        </p:spPr>
      </p:pic>
      <p:sp>
        <p:nvSpPr>
          <p:cNvPr id="1335" name="Google Shape;1335;p124"/>
          <p:cNvSpPr txBox="1"/>
          <p:nvPr>
            <p:ph type="title"/>
          </p:nvPr>
        </p:nvSpPr>
        <p:spPr>
          <a:xfrm>
            <a:off x="1307550" y="4343750"/>
            <a:ext cx="9389700" cy="8187000"/>
          </a:xfrm>
          <a:prstGeom prst="rect">
            <a:avLst/>
          </a:prstGeom>
        </p:spPr>
        <p:txBody>
          <a:bodyPr anchorCtr="0" anchor="t" bIns="0" lIns="0" spcFirstLastPara="1" rIns="0" wrap="square" tIns="0">
            <a:noAutofit/>
          </a:bodyPr>
          <a:lstStyle/>
          <a:p>
            <a:pPr indent="0" lvl="0" marL="0" marR="0" rtl="0" algn="l">
              <a:lnSpc>
                <a:spcPct val="110000"/>
              </a:lnSpc>
              <a:spcBef>
                <a:spcPts val="0"/>
              </a:spcBef>
              <a:spcAft>
                <a:spcPts val="0"/>
              </a:spcAft>
              <a:buNone/>
            </a:pPr>
            <a:r>
              <a:rPr lang="en-US" sz="10000">
                <a:solidFill>
                  <a:schemeClr val="accent3"/>
                </a:solidFill>
                <a:latin typeface="Lato Light"/>
                <a:ea typeface="Lato Light"/>
                <a:cs typeface="Lato Light"/>
                <a:sym typeface="Lato Light"/>
              </a:rPr>
              <a:t>Cuantitativa</a:t>
            </a:r>
            <a:r>
              <a:rPr lang="en-US" sz="10000"/>
              <a:t> </a:t>
            </a:r>
            <a:endParaRPr sz="10000"/>
          </a:p>
          <a:p>
            <a:pPr indent="0" lvl="0" marL="0" marR="0" rtl="0" algn="l">
              <a:lnSpc>
                <a:spcPct val="110000"/>
              </a:lnSpc>
              <a:spcBef>
                <a:spcPts val="4000"/>
              </a:spcBef>
              <a:spcAft>
                <a:spcPts val="0"/>
              </a:spcAft>
              <a:buNone/>
            </a:pPr>
            <a:r>
              <a:rPr lang="en-US" sz="5600">
                <a:latin typeface="Lato Light"/>
                <a:ea typeface="Lato Light"/>
                <a:cs typeface="Lato Light"/>
                <a:sym typeface="Lato Light"/>
              </a:rPr>
              <a:t>En una primera versión de la página para abrir una cuenta nómina, un análisis cuantitativo nos dio una alta tasa de abandona en los pasos 3 y 4 </a:t>
            </a:r>
            <a:br>
              <a:rPr lang="en-US" sz="5600">
                <a:latin typeface="Lato Light"/>
                <a:ea typeface="Lato Light"/>
                <a:cs typeface="Lato Light"/>
                <a:sym typeface="Lato Light"/>
              </a:rPr>
            </a:br>
            <a:r>
              <a:rPr lang="en-US" sz="5600">
                <a:latin typeface="Lato Light"/>
                <a:ea typeface="Lato Light"/>
                <a:cs typeface="Lato Light"/>
                <a:sym typeface="Lato Light"/>
              </a:rPr>
              <a:t>del proceso de alta</a:t>
            </a:r>
            <a:endParaRPr sz="5600">
              <a:solidFill>
                <a:schemeClr val="accent3"/>
              </a:solidFill>
              <a:latin typeface="Lato Light"/>
              <a:ea typeface="Lato Light"/>
              <a:cs typeface="Lato Light"/>
              <a:sym typeface="Lato Light"/>
            </a:endParaRPr>
          </a:p>
        </p:txBody>
      </p:sp>
    </p:spTree>
  </p:cSld>
  <p:clrMapOvr>
    <a:masterClrMapping/>
  </p:clrMapOvr>
</p:sld>
</file>

<file path=ppt/slides/slide10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339" name="Shape 1339"/>
        <p:cNvGrpSpPr/>
        <p:nvPr/>
      </p:nvGrpSpPr>
      <p:grpSpPr>
        <a:xfrm>
          <a:off x="0" y="0"/>
          <a:ext cx="0" cy="0"/>
          <a:chOff x="0" y="0"/>
          <a:chExt cx="0" cy="0"/>
        </a:xfrm>
      </p:grpSpPr>
      <p:pic>
        <p:nvPicPr>
          <p:cNvPr id="1340" name="Google Shape;1340;p125"/>
          <p:cNvPicPr preferRelativeResize="0"/>
          <p:nvPr/>
        </p:nvPicPr>
        <p:blipFill rotWithShape="1">
          <a:blip r:embed="rId3">
            <a:alphaModFix/>
          </a:blip>
          <a:srcRect b="4807" l="0" r="0" t="0"/>
          <a:stretch/>
        </p:blipFill>
        <p:spPr>
          <a:xfrm>
            <a:off x="10097150" y="0"/>
            <a:ext cx="14286849" cy="13716000"/>
          </a:xfrm>
          <a:prstGeom prst="rect">
            <a:avLst/>
          </a:prstGeom>
          <a:noFill/>
          <a:ln>
            <a:noFill/>
          </a:ln>
        </p:spPr>
      </p:pic>
      <p:sp>
        <p:nvSpPr>
          <p:cNvPr id="1341" name="Google Shape;1341;p125"/>
          <p:cNvSpPr txBox="1"/>
          <p:nvPr>
            <p:ph type="title"/>
          </p:nvPr>
        </p:nvSpPr>
        <p:spPr>
          <a:xfrm>
            <a:off x="1307550" y="4343750"/>
            <a:ext cx="9089100" cy="8187000"/>
          </a:xfrm>
          <a:prstGeom prst="rect">
            <a:avLst/>
          </a:prstGeom>
        </p:spPr>
        <p:txBody>
          <a:bodyPr anchorCtr="0" anchor="t" bIns="0" lIns="0" spcFirstLastPara="1" rIns="0" wrap="square" tIns="0">
            <a:noAutofit/>
          </a:bodyPr>
          <a:lstStyle/>
          <a:p>
            <a:pPr indent="0" lvl="0" marL="0" marR="0" rtl="0" algn="l">
              <a:lnSpc>
                <a:spcPct val="110000"/>
              </a:lnSpc>
              <a:spcBef>
                <a:spcPts val="0"/>
              </a:spcBef>
              <a:spcAft>
                <a:spcPts val="0"/>
              </a:spcAft>
              <a:buNone/>
            </a:pPr>
            <a:r>
              <a:rPr lang="en-US" sz="10000">
                <a:solidFill>
                  <a:schemeClr val="accent3"/>
                </a:solidFill>
                <a:latin typeface="Lato Light"/>
                <a:ea typeface="Lato Light"/>
                <a:cs typeface="Lato Light"/>
                <a:sym typeface="Lato Light"/>
              </a:rPr>
              <a:t>Cualitativa</a:t>
            </a:r>
            <a:endParaRPr sz="10000"/>
          </a:p>
          <a:p>
            <a:pPr indent="0" lvl="0" marL="0" marR="0" rtl="0" algn="l">
              <a:lnSpc>
                <a:spcPct val="110000"/>
              </a:lnSpc>
              <a:spcBef>
                <a:spcPts val="4000"/>
              </a:spcBef>
              <a:spcAft>
                <a:spcPts val="0"/>
              </a:spcAft>
              <a:buNone/>
            </a:pPr>
            <a:r>
              <a:rPr lang="en-US" sz="4600">
                <a:latin typeface="Lato Light"/>
                <a:ea typeface="Lato Light"/>
                <a:cs typeface="Lato Light"/>
                <a:sym typeface="Lato Light"/>
              </a:rPr>
              <a:t>Al complementar este estudio con entrevistas, pudimos darnos cuenta de donde radicaba el problema:</a:t>
            </a:r>
            <a:endParaRPr sz="4600">
              <a:latin typeface="Lato Light"/>
              <a:ea typeface="Lato Light"/>
              <a:cs typeface="Lato Light"/>
              <a:sym typeface="Lato Light"/>
            </a:endParaRPr>
          </a:p>
          <a:p>
            <a:pPr indent="0" lvl="0" marL="0" marR="0" rtl="0" algn="l">
              <a:lnSpc>
                <a:spcPct val="110000"/>
              </a:lnSpc>
              <a:spcBef>
                <a:spcPts val="2000"/>
              </a:spcBef>
              <a:spcAft>
                <a:spcPts val="0"/>
              </a:spcAft>
              <a:buNone/>
            </a:pPr>
            <a:r>
              <a:rPr lang="en-US" sz="4600">
                <a:latin typeface="Lato Light"/>
                <a:ea typeface="Lato Light"/>
                <a:cs typeface="Lato Light"/>
                <a:sym typeface="Lato Light"/>
              </a:rPr>
              <a:t>Los datos requeridos para completar el alta eran tan complicados de conseguir que conducían al abandono del proceso</a:t>
            </a:r>
            <a:endParaRPr sz="4600">
              <a:latin typeface="Lato Light"/>
              <a:ea typeface="Lato Light"/>
              <a:cs typeface="Lato Light"/>
              <a:sym typeface="Lato Light"/>
            </a:endParaRPr>
          </a:p>
        </p:txBody>
      </p:sp>
    </p:spTree>
  </p:cSld>
  <p:clrMapOvr>
    <a:masterClrMapping/>
  </p:clrMapOvr>
</p:sld>
</file>

<file path=ppt/slides/slide10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345" name="Shape 1345"/>
        <p:cNvGrpSpPr/>
        <p:nvPr/>
      </p:nvGrpSpPr>
      <p:grpSpPr>
        <a:xfrm>
          <a:off x="0" y="0"/>
          <a:ext cx="0" cy="0"/>
          <a:chOff x="0" y="0"/>
          <a:chExt cx="0" cy="0"/>
        </a:xfrm>
      </p:grpSpPr>
      <p:sp>
        <p:nvSpPr>
          <p:cNvPr id="1346" name="Google Shape;1346;p126"/>
          <p:cNvSpPr txBox="1"/>
          <p:nvPr>
            <p:ph type="title"/>
          </p:nvPr>
        </p:nvSpPr>
        <p:spPr>
          <a:xfrm>
            <a:off x="1316975" y="1017950"/>
            <a:ext cx="12111900" cy="19557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US"/>
              <a:t>H</a:t>
            </a:r>
            <a:r>
              <a:rPr lang="en-US"/>
              <a:t>ay muchas maneras de hacer investigación cualitativa</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grpSp>
        <p:nvGrpSpPr>
          <p:cNvPr id="1347" name="Google Shape;1347;p126"/>
          <p:cNvGrpSpPr/>
          <p:nvPr/>
        </p:nvGrpSpPr>
        <p:grpSpPr>
          <a:xfrm>
            <a:off x="6555275" y="3809500"/>
            <a:ext cx="11273450" cy="8892825"/>
            <a:chOff x="1221100" y="3344550"/>
            <a:chExt cx="11273450" cy="8892825"/>
          </a:xfrm>
        </p:grpSpPr>
        <p:sp>
          <p:nvSpPr>
            <p:cNvPr id="1348" name="Google Shape;1348;p126"/>
            <p:cNvSpPr/>
            <p:nvPr/>
          </p:nvSpPr>
          <p:spPr>
            <a:xfrm>
              <a:off x="2996325" y="4986075"/>
              <a:ext cx="7251300" cy="7251300"/>
            </a:xfrm>
            <a:prstGeom prst="ellipse">
              <a:avLst/>
            </a:prstGeom>
            <a:noFill/>
            <a:ln cap="flat" cmpd="sng" w="9525">
              <a:solidFill>
                <a:srgbClr val="D3D3D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9" name="Google Shape;1349;p126"/>
            <p:cNvSpPr/>
            <p:nvPr/>
          </p:nvSpPr>
          <p:spPr>
            <a:xfrm>
              <a:off x="5847678" y="4281365"/>
              <a:ext cx="1548600" cy="1548600"/>
            </a:xfrm>
            <a:prstGeom prst="ellipse">
              <a:avLst/>
            </a:prstGeom>
            <a:solidFill>
              <a:srgbClr val="FFFFFF"/>
            </a:solidFill>
            <a:ln cap="flat" cmpd="sng" w="19050">
              <a:solidFill>
                <a:srgbClr val="004481"/>
              </a:solidFill>
              <a:prstDash val="dot"/>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0" name="Google Shape;1350;p126"/>
            <p:cNvSpPr/>
            <p:nvPr/>
          </p:nvSpPr>
          <p:spPr>
            <a:xfrm>
              <a:off x="3090232" y="9948802"/>
              <a:ext cx="1548600" cy="1548600"/>
            </a:xfrm>
            <a:prstGeom prst="ellipse">
              <a:avLst/>
            </a:prstGeom>
            <a:solidFill>
              <a:srgbClr val="FFFFFF"/>
            </a:solidFill>
            <a:ln cap="flat" cmpd="sng" w="19050">
              <a:solidFill>
                <a:srgbClr val="F7893B"/>
              </a:solidFill>
              <a:prstDash val="dot"/>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1" name="Google Shape;1351;p126"/>
            <p:cNvSpPr/>
            <p:nvPr/>
          </p:nvSpPr>
          <p:spPr>
            <a:xfrm>
              <a:off x="8540661" y="9948802"/>
              <a:ext cx="1548600" cy="1548600"/>
            </a:xfrm>
            <a:prstGeom prst="ellipse">
              <a:avLst/>
            </a:prstGeom>
            <a:solidFill>
              <a:srgbClr val="FFFFFF"/>
            </a:solidFill>
            <a:ln cap="flat" cmpd="sng" w="19050">
              <a:solidFill>
                <a:srgbClr val="D8BE75"/>
              </a:solidFill>
              <a:prstDash val="dot"/>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2" name="Google Shape;1352;p126"/>
            <p:cNvSpPr txBox="1"/>
            <p:nvPr/>
          </p:nvSpPr>
          <p:spPr>
            <a:xfrm>
              <a:off x="4095375" y="3344550"/>
              <a:ext cx="5053200" cy="762000"/>
            </a:xfrm>
            <a:prstGeom prst="rect">
              <a:avLst/>
            </a:prstGeom>
            <a:noFill/>
            <a:ln>
              <a:noFill/>
            </a:ln>
          </p:spPr>
          <p:txBody>
            <a:bodyPr anchorCtr="0" anchor="ctr" bIns="76200" lIns="76200" spcFirstLastPara="1" rIns="76200" wrap="square" tIns="76200">
              <a:noAutofit/>
            </a:bodyPr>
            <a:lstStyle/>
            <a:p>
              <a:pPr indent="0" lvl="0" marL="0" marR="0" rtl="0" algn="ctr">
                <a:lnSpc>
                  <a:spcPct val="100000"/>
                </a:lnSpc>
                <a:spcBef>
                  <a:spcPts val="0"/>
                </a:spcBef>
                <a:spcAft>
                  <a:spcPts val="0"/>
                </a:spcAft>
                <a:buClr>
                  <a:srgbClr val="927CC1"/>
                </a:buClr>
                <a:buSzPts val="4000"/>
                <a:buFont typeface="Helvetica Neue"/>
                <a:buNone/>
              </a:pPr>
              <a:r>
                <a:rPr lang="en-US" sz="4200">
                  <a:solidFill>
                    <a:srgbClr val="004481"/>
                  </a:solidFill>
                  <a:latin typeface="Lato"/>
                  <a:ea typeface="Lato"/>
                  <a:cs typeface="Lato"/>
                  <a:sym typeface="Lato"/>
                </a:rPr>
                <a:t>Observar y escuchar</a:t>
              </a:r>
              <a:endParaRPr sz="4200">
                <a:solidFill>
                  <a:srgbClr val="004481"/>
                </a:solidFill>
                <a:latin typeface="Lato"/>
                <a:ea typeface="Lato"/>
                <a:cs typeface="Lato"/>
                <a:sym typeface="Lato"/>
              </a:endParaRPr>
            </a:p>
          </p:txBody>
        </p:sp>
        <p:sp>
          <p:nvSpPr>
            <p:cNvPr id="1353" name="Google Shape;1353;p126"/>
            <p:cNvSpPr txBox="1"/>
            <p:nvPr/>
          </p:nvSpPr>
          <p:spPr>
            <a:xfrm>
              <a:off x="9572850" y="11339250"/>
              <a:ext cx="2921700" cy="762000"/>
            </a:xfrm>
            <a:prstGeom prst="rect">
              <a:avLst/>
            </a:prstGeom>
            <a:noFill/>
            <a:ln>
              <a:noFill/>
            </a:ln>
          </p:spPr>
          <p:txBody>
            <a:bodyPr anchorCtr="0" anchor="ctr" bIns="76200" lIns="76200" spcFirstLastPara="1" rIns="76200" wrap="square" tIns="76200">
              <a:noAutofit/>
            </a:bodyPr>
            <a:lstStyle/>
            <a:p>
              <a:pPr indent="0" lvl="0" marL="0" marR="0" rtl="0" algn="ctr">
                <a:lnSpc>
                  <a:spcPct val="100000"/>
                </a:lnSpc>
                <a:spcBef>
                  <a:spcPts val="0"/>
                </a:spcBef>
                <a:spcAft>
                  <a:spcPts val="0"/>
                </a:spcAft>
                <a:buClr>
                  <a:srgbClr val="927CC1"/>
                </a:buClr>
                <a:buSzPts val="4000"/>
                <a:buFont typeface="Helvetica Neue"/>
                <a:buNone/>
              </a:pPr>
              <a:r>
                <a:rPr lang="en-US" sz="4200">
                  <a:solidFill>
                    <a:srgbClr val="D8BE75"/>
                  </a:solidFill>
                  <a:latin typeface="Lato"/>
                  <a:ea typeface="Lato"/>
                  <a:cs typeface="Lato"/>
                  <a:sym typeface="Lato"/>
                </a:rPr>
                <a:t>Entrevistar</a:t>
              </a:r>
              <a:endParaRPr sz="4200">
                <a:solidFill>
                  <a:srgbClr val="D8BE75"/>
                </a:solidFill>
                <a:latin typeface="Lato"/>
                <a:ea typeface="Lato"/>
                <a:cs typeface="Lato"/>
                <a:sym typeface="Lato"/>
              </a:endParaRPr>
            </a:p>
          </p:txBody>
        </p:sp>
        <p:sp>
          <p:nvSpPr>
            <p:cNvPr id="1354" name="Google Shape;1354;p126"/>
            <p:cNvSpPr txBox="1"/>
            <p:nvPr/>
          </p:nvSpPr>
          <p:spPr>
            <a:xfrm>
              <a:off x="1221100" y="11339250"/>
              <a:ext cx="2371800" cy="762000"/>
            </a:xfrm>
            <a:prstGeom prst="rect">
              <a:avLst/>
            </a:prstGeom>
            <a:noFill/>
            <a:ln>
              <a:noFill/>
            </a:ln>
          </p:spPr>
          <p:txBody>
            <a:bodyPr anchorCtr="0" anchor="ctr" bIns="76200" lIns="76200" spcFirstLastPara="1" rIns="76200" wrap="square" tIns="76200">
              <a:noAutofit/>
            </a:bodyPr>
            <a:lstStyle/>
            <a:p>
              <a:pPr indent="0" lvl="0" marL="0" marR="0" rtl="0" algn="ctr">
                <a:lnSpc>
                  <a:spcPct val="100000"/>
                </a:lnSpc>
                <a:spcBef>
                  <a:spcPts val="0"/>
                </a:spcBef>
                <a:spcAft>
                  <a:spcPts val="0"/>
                </a:spcAft>
                <a:buClr>
                  <a:srgbClr val="927CC1"/>
                </a:buClr>
                <a:buSzPts val="4000"/>
                <a:buFont typeface="Helvetica Neue"/>
                <a:buNone/>
              </a:pPr>
              <a:r>
                <a:rPr lang="en-US" sz="4200">
                  <a:solidFill>
                    <a:srgbClr val="F7893B"/>
                  </a:solidFill>
                  <a:latin typeface="Lato"/>
                  <a:ea typeface="Lato"/>
                  <a:cs typeface="Lato"/>
                  <a:sym typeface="Lato"/>
                </a:rPr>
                <a:t>Co-crear</a:t>
              </a:r>
              <a:endParaRPr sz="4200">
                <a:solidFill>
                  <a:srgbClr val="F7893B"/>
                </a:solidFill>
                <a:latin typeface="Lato"/>
                <a:ea typeface="Lato"/>
                <a:cs typeface="Lato"/>
                <a:sym typeface="Lato"/>
              </a:endParaRPr>
            </a:p>
          </p:txBody>
        </p:sp>
        <p:pic>
          <p:nvPicPr>
            <p:cNvPr id="1355" name="Google Shape;1355;p126"/>
            <p:cNvPicPr preferRelativeResize="0"/>
            <p:nvPr/>
          </p:nvPicPr>
          <p:blipFill>
            <a:blip r:embed="rId3">
              <a:alphaModFix/>
            </a:blip>
            <a:stretch>
              <a:fillRect/>
            </a:stretch>
          </p:blipFill>
          <p:spPr>
            <a:xfrm>
              <a:off x="8903093" y="10342100"/>
              <a:ext cx="823714" cy="762000"/>
            </a:xfrm>
            <a:prstGeom prst="rect">
              <a:avLst/>
            </a:prstGeom>
            <a:noFill/>
            <a:ln>
              <a:noFill/>
            </a:ln>
          </p:spPr>
        </p:pic>
        <p:pic>
          <p:nvPicPr>
            <p:cNvPr id="1356" name="Google Shape;1356;p126"/>
            <p:cNvPicPr preferRelativeResize="0"/>
            <p:nvPr/>
          </p:nvPicPr>
          <p:blipFill>
            <a:blip r:embed="rId4">
              <a:alphaModFix/>
            </a:blip>
            <a:stretch>
              <a:fillRect/>
            </a:stretch>
          </p:blipFill>
          <p:spPr>
            <a:xfrm>
              <a:off x="6114500" y="4674663"/>
              <a:ext cx="1014946" cy="762000"/>
            </a:xfrm>
            <a:prstGeom prst="rect">
              <a:avLst/>
            </a:prstGeom>
            <a:noFill/>
            <a:ln>
              <a:noFill/>
            </a:ln>
          </p:spPr>
        </p:pic>
        <p:pic>
          <p:nvPicPr>
            <p:cNvPr id="1357" name="Google Shape;1357;p126"/>
            <p:cNvPicPr preferRelativeResize="0"/>
            <p:nvPr/>
          </p:nvPicPr>
          <p:blipFill>
            <a:blip r:embed="rId5">
              <a:alphaModFix/>
            </a:blip>
            <a:stretch>
              <a:fillRect/>
            </a:stretch>
          </p:blipFill>
          <p:spPr>
            <a:xfrm>
              <a:off x="3560425" y="10266950"/>
              <a:ext cx="608200" cy="912300"/>
            </a:xfrm>
            <a:prstGeom prst="rect">
              <a:avLst/>
            </a:prstGeom>
            <a:noFill/>
            <a:ln>
              <a:noFill/>
            </a:ln>
          </p:spPr>
        </p:pic>
      </p:grpSp>
    </p:spTree>
  </p:cSld>
  <p:clrMapOvr>
    <a:masterClrMapping/>
  </p:clrMapOvr>
</p:sld>
</file>

<file path=ppt/slides/slide10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F4F4F4"/>
        </a:solidFill>
      </p:bgPr>
    </p:bg>
    <p:spTree>
      <p:nvGrpSpPr>
        <p:cNvPr id="1361" name="Shape 1361"/>
        <p:cNvGrpSpPr/>
        <p:nvPr/>
      </p:nvGrpSpPr>
      <p:grpSpPr>
        <a:xfrm>
          <a:off x="0" y="0"/>
          <a:ext cx="0" cy="0"/>
          <a:chOff x="0" y="0"/>
          <a:chExt cx="0" cy="0"/>
        </a:xfrm>
      </p:grpSpPr>
      <p:sp>
        <p:nvSpPr>
          <p:cNvPr id="1362" name="Google Shape;1362;p127"/>
          <p:cNvSpPr txBox="1"/>
          <p:nvPr/>
        </p:nvSpPr>
        <p:spPr>
          <a:xfrm>
            <a:off x="1665300" y="7695625"/>
            <a:ext cx="2686200" cy="1490400"/>
          </a:xfrm>
          <a:prstGeom prst="rect">
            <a:avLst/>
          </a:prstGeom>
          <a:noFill/>
          <a:ln>
            <a:noFill/>
          </a:ln>
        </p:spPr>
        <p:txBody>
          <a:bodyPr anchorCtr="0" anchor="t" bIns="71425" lIns="71425" spcFirstLastPara="1" rIns="71425" wrap="square" tIns="71425">
            <a:noAutofit/>
          </a:bodyPr>
          <a:lstStyle/>
          <a:p>
            <a:pPr indent="0" lvl="0" marL="0" marR="0" rtl="0" algn="ctr">
              <a:lnSpc>
                <a:spcPct val="110000"/>
              </a:lnSpc>
              <a:spcBef>
                <a:spcPts val="0"/>
              </a:spcBef>
              <a:spcAft>
                <a:spcPts val="4000"/>
              </a:spcAft>
              <a:buNone/>
            </a:pPr>
            <a:r>
              <a:rPr lang="en-US" sz="3600">
                <a:solidFill>
                  <a:srgbClr val="092042"/>
                </a:solidFill>
                <a:latin typeface="Lato Light"/>
                <a:ea typeface="Lato Light"/>
                <a:cs typeface="Lato Light"/>
                <a:sym typeface="Lato Light"/>
              </a:rPr>
              <a:t>Planificar la investigación</a:t>
            </a:r>
            <a:endParaRPr sz="3600">
              <a:solidFill>
                <a:srgbClr val="092042"/>
              </a:solidFill>
              <a:latin typeface="Lato Light"/>
              <a:ea typeface="Lato Light"/>
              <a:cs typeface="Lato Light"/>
              <a:sym typeface="Lato Light"/>
            </a:endParaRPr>
          </a:p>
        </p:txBody>
      </p:sp>
      <p:sp>
        <p:nvSpPr>
          <p:cNvPr id="1363" name="Google Shape;1363;p127"/>
          <p:cNvSpPr txBox="1"/>
          <p:nvPr/>
        </p:nvSpPr>
        <p:spPr>
          <a:xfrm>
            <a:off x="5183150" y="7695625"/>
            <a:ext cx="3525300" cy="1328700"/>
          </a:xfrm>
          <a:prstGeom prst="rect">
            <a:avLst/>
          </a:prstGeom>
          <a:noFill/>
          <a:ln>
            <a:noFill/>
          </a:ln>
        </p:spPr>
        <p:txBody>
          <a:bodyPr anchorCtr="0" anchor="t" bIns="71425" lIns="71425" spcFirstLastPara="1" rIns="71425" wrap="square" tIns="71425">
            <a:noAutofit/>
          </a:bodyPr>
          <a:lstStyle/>
          <a:p>
            <a:pPr indent="0" lvl="0" marL="0" marR="0" rtl="0" algn="ctr">
              <a:lnSpc>
                <a:spcPct val="110000"/>
              </a:lnSpc>
              <a:spcBef>
                <a:spcPts val="0"/>
              </a:spcBef>
              <a:spcAft>
                <a:spcPts val="4000"/>
              </a:spcAft>
              <a:buNone/>
            </a:pPr>
            <a:r>
              <a:rPr lang="en-US" sz="3600">
                <a:solidFill>
                  <a:srgbClr val="092042"/>
                </a:solidFill>
                <a:latin typeface="Lato Light"/>
                <a:ea typeface="Lato Light"/>
                <a:cs typeface="Lato Light"/>
                <a:sym typeface="Lato Light"/>
              </a:rPr>
              <a:t>Coordinación y reclutamiento</a:t>
            </a:r>
            <a:endParaRPr sz="3600">
              <a:solidFill>
                <a:srgbClr val="092042"/>
              </a:solidFill>
              <a:latin typeface="Lato Light"/>
              <a:ea typeface="Lato Light"/>
              <a:cs typeface="Lato Light"/>
              <a:sym typeface="Lato Light"/>
            </a:endParaRPr>
          </a:p>
        </p:txBody>
      </p:sp>
      <p:sp>
        <p:nvSpPr>
          <p:cNvPr id="1364" name="Google Shape;1364;p127"/>
          <p:cNvSpPr txBox="1"/>
          <p:nvPr/>
        </p:nvSpPr>
        <p:spPr>
          <a:xfrm>
            <a:off x="9461600" y="7695625"/>
            <a:ext cx="2517300" cy="1245600"/>
          </a:xfrm>
          <a:prstGeom prst="rect">
            <a:avLst/>
          </a:prstGeom>
          <a:noFill/>
          <a:ln>
            <a:noFill/>
          </a:ln>
        </p:spPr>
        <p:txBody>
          <a:bodyPr anchorCtr="0" anchor="t" bIns="71425" lIns="71425" spcFirstLastPara="1" rIns="71425" wrap="square" tIns="71425">
            <a:noAutofit/>
          </a:bodyPr>
          <a:lstStyle/>
          <a:p>
            <a:pPr indent="0" lvl="0" marL="0" marR="0" rtl="0" algn="ctr">
              <a:lnSpc>
                <a:spcPct val="110000"/>
              </a:lnSpc>
              <a:spcBef>
                <a:spcPts val="0"/>
              </a:spcBef>
              <a:spcAft>
                <a:spcPts val="4000"/>
              </a:spcAft>
              <a:buNone/>
            </a:pPr>
            <a:r>
              <a:rPr lang="en-US" sz="3600">
                <a:solidFill>
                  <a:srgbClr val="092042"/>
                </a:solidFill>
                <a:latin typeface="Lato Light"/>
                <a:ea typeface="Lato Light"/>
                <a:cs typeface="Lato Light"/>
                <a:sym typeface="Lato Light"/>
              </a:rPr>
              <a:t>Tareas del campo</a:t>
            </a:r>
            <a:endParaRPr sz="3600">
              <a:solidFill>
                <a:srgbClr val="092042"/>
              </a:solidFill>
              <a:latin typeface="Lato Light"/>
              <a:ea typeface="Lato Light"/>
              <a:cs typeface="Lato Light"/>
              <a:sym typeface="Lato Light"/>
            </a:endParaRPr>
          </a:p>
        </p:txBody>
      </p:sp>
      <p:sp>
        <p:nvSpPr>
          <p:cNvPr id="1365" name="Google Shape;1365;p127"/>
          <p:cNvSpPr txBox="1"/>
          <p:nvPr/>
        </p:nvSpPr>
        <p:spPr>
          <a:xfrm>
            <a:off x="12960650" y="7695625"/>
            <a:ext cx="2614200" cy="633300"/>
          </a:xfrm>
          <a:prstGeom prst="rect">
            <a:avLst/>
          </a:prstGeom>
          <a:noFill/>
          <a:ln>
            <a:noFill/>
          </a:ln>
        </p:spPr>
        <p:txBody>
          <a:bodyPr anchorCtr="0" anchor="t" bIns="71425" lIns="71425" spcFirstLastPara="1" rIns="71425" wrap="square" tIns="71425">
            <a:noAutofit/>
          </a:bodyPr>
          <a:lstStyle/>
          <a:p>
            <a:pPr indent="0" lvl="0" marL="0" marR="0" rtl="0" algn="ctr">
              <a:lnSpc>
                <a:spcPct val="110000"/>
              </a:lnSpc>
              <a:spcBef>
                <a:spcPts val="0"/>
              </a:spcBef>
              <a:spcAft>
                <a:spcPts val="4000"/>
              </a:spcAft>
              <a:buNone/>
            </a:pPr>
            <a:r>
              <a:rPr lang="en-US" sz="3600">
                <a:solidFill>
                  <a:srgbClr val="092042"/>
                </a:solidFill>
                <a:latin typeface="Lato Light"/>
                <a:ea typeface="Lato Light"/>
                <a:cs typeface="Lato Light"/>
                <a:sym typeface="Lato Light"/>
              </a:rPr>
              <a:t>Conservar datos</a:t>
            </a:r>
            <a:endParaRPr sz="3600">
              <a:solidFill>
                <a:srgbClr val="092042"/>
              </a:solidFill>
              <a:latin typeface="Lato Light"/>
              <a:ea typeface="Lato Light"/>
              <a:cs typeface="Lato Light"/>
              <a:sym typeface="Lato Light"/>
            </a:endParaRPr>
          </a:p>
        </p:txBody>
      </p:sp>
      <p:sp>
        <p:nvSpPr>
          <p:cNvPr id="1366" name="Google Shape;1366;p127"/>
          <p:cNvSpPr txBox="1"/>
          <p:nvPr/>
        </p:nvSpPr>
        <p:spPr>
          <a:xfrm>
            <a:off x="16432876" y="7695625"/>
            <a:ext cx="2517300" cy="1245600"/>
          </a:xfrm>
          <a:prstGeom prst="rect">
            <a:avLst/>
          </a:prstGeom>
          <a:noFill/>
          <a:ln>
            <a:noFill/>
          </a:ln>
        </p:spPr>
        <p:txBody>
          <a:bodyPr anchorCtr="0" anchor="t" bIns="71425" lIns="71425" spcFirstLastPara="1" rIns="71425" wrap="square" tIns="71425">
            <a:noAutofit/>
          </a:bodyPr>
          <a:lstStyle/>
          <a:p>
            <a:pPr indent="0" lvl="0" marL="0" marR="0" rtl="0" algn="ctr">
              <a:lnSpc>
                <a:spcPct val="110000"/>
              </a:lnSpc>
              <a:spcBef>
                <a:spcPts val="0"/>
              </a:spcBef>
              <a:spcAft>
                <a:spcPts val="4000"/>
              </a:spcAft>
              <a:buNone/>
            </a:pPr>
            <a:r>
              <a:rPr lang="en-US" sz="3600">
                <a:solidFill>
                  <a:srgbClr val="092042"/>
                </a:solidFill>
                <a:latin typeface="Lato Light"/>
                <a:ea typeface="Lato Light"/>
                <a:cs typeface="Lato Light"/>
                <a:sym typeface="Lato Light"/>
              </a:rPr>
              <a:t>Construir información</a:t>
            </a:r>
            <a:endParaRPr sz="3600">
              <a:solidFill>
                <a:srgbClr val="092042"/>
              </a:solidFill>
              <a:latin typeface="Lato Light"/>
              <a:ea typeface="Lato Light"/>
              <a:cs typeface="Lato Light"/>
              <a:sym typeface="Lato Light"/>
            </a:endParaRPr>
          </a:p>
        </p:txBody>
      </p:sp>
      <p:sp>
        <p:nvSpPr>
          <p:cNvPr id="1367" name="Google Shape;1367;p127"/>
          <p:cNvSpPr txBox="1"/>
          <p:nvPr/>
        </p:nvSpPr>
        <p:spPr>
          <a:xfrm>
            <a:off x="19454525" y="7695625"/>
            <a:ext cx="4144800" cy="1245600"/>
          </a:xfrm>
          <a:prstGeom prst="rect">
            <a:avLst/>
          </a:prstGeom>
          <a:noFill/>
          <a:ln>
            <a:noFill/>
          </a:ln>
        </p:spPr>
        <p:txBody>
          <a:bodyPr anchorCtr="0" anchor="t" bIns="71425" lIns="71425" spcFirstLastPara="1" rIns="71425" wrap="square" tIns="71425">
            <a:noAutofit/>
          </a:bodyPr>
          <a:lstStyle/>
          <a:p>
            <a:pPr indent="0" lvl="0" marL="0" marR="0" rtl="0" algn="ctr">
              <a:lnSpc>
                <a:spcPct val="110000"/>
              </a:lnSpc>
              <a:spcBef>
                <a:spcPts val="0"/>
              </a:spcBef>
              <a:spcAft>
                <a:spcPts val="4000"/>
              </a:spcAft>
              <a:buNone/>
            </a:pPr>
            <a:r>
              <a:rPr lang="en-US" sz="3600">
                <a:solidFill>
                  <a:srgbClr val="092042"/>
                </a:solidFill>
                <a:latin typeface="Lato Light"/>
                <a:ea typeface="Lato Light"/>
                <a:cs typeface="Lato Light"/>
                <a:sym typeface="Lato Light"/>
              </a:rPr>
              <a:t>Dar sentido a la investigación</a:t>
            </a:r>
            <a:endParaRPr sz="3600">
              <a:solidFill>
                <a:srgbClr val="092042"/>
              </a:solidFill>
              <a:latin typeface="Lato Light"/>
              <a:ea typeface="Lato Light"/>
              <a:cs typeface="Lato Light"/>
              <a:sym typeface="Lato Light"/>
            </a:endParaRPr>
          </a:p>
        </p:txBody>
      </p:sp>
      <p:sp>
        <p:nvSpPr>
          <p:cNvPr id="1368" name="Google Shape;1368;p127"/>
          <p:cNvSpPr txBox="1"/>
          <p:nvPr/>
        </p:nvSpPr>
        <p:spPr>
          <a:xfrm>
            <a:off x="2782125" y="4700963"/>
            <a:ext cx="4617300" cy="912300"/>
          </a:xfrm>
          <a:prstGeom prst="rect">
            <a:avLst/>
          </a:prstGeom>
          <a:noFill/>
          <a:ln>
            <a:noFill/>
          </a:ln>
        </p:spPr>
        <p:txBody>
          <a:bodyPr anchorCtr="0" anchor="ctr" bIns="71425" lIns="71425" spcFirstLastPara="1" rIns="71425" wrap="square" tIns="71425">
            <a:noAutofit/>
          </a:bodyPr>
          <a:lstStyle/>
          <a:p>
            <a:pPr indent="0" lvl="0" marL="0" marR="0" rtl="0" algn="ctr">
              <a:lnSpc>
                <a:spcPct val="110000"/>
              </a:lnSpc>
              <a:spcBef>
                <a:spcPts val="0"/>
              </a:spcBef>
              <a:spcAft>
                <a:spcPts val="0"/>
              </a:spcAft>
              <a:buNone/>
            </a:pPr>
            <a:r>
              <a:rPr lang="en-US" sz="4600">
                <a:solidFill>
                  <a:schemeClr val="accent6"/>
                </a:solidFill>
                <a:latin typeface="Lato"/>
                <a:ea typeface="Lato"/>
                <a:cs typeface="Lato"/>
                <a:sym typeface="Lato"/>
              </a:rPr>
              <a:t>PREPARACIÓN</a:t>
            </a:r>
            <a:endParaRPr sz="4600">
              <a:solidFill>
                <a:schemeClr val="accent6"/>
              </a:solidFill>
              <a:latin typeface="Lato"/>
              <a:ea typeface="Lato"/>
              <a:cs typeface="Lato"/>
              <a:sym typeface="Lato"/>
            </a:endParaRPr>
          </a:p>
        </p:txBody>
      </p:sp>
      <p:sp>
        <p:nvSpPr>
          <p:cNvPr id="1369" name="Google Shape;1369;p127"/>
          <p:cNvSpPr txBox="1"/>
          <p:nvPr/>
        </p:nvSpPr>
        <p:spPr>
          <a:xfrm>
            <a:off x="9311862" y="4700975"/>
            <a:ext cx="6065700" cy="912300"/>
          </a:xfrm>
          <a:prstGeom prst="rect">
            <a:avLst/>
          </a:prstGeom>
          <a:noFill/>
          <a:ln>
            <a:noFill/>
          </a:ln>
        </p:spPr>
        <p:txBody>
          <a:bodyPr anchorCtr="0" anchor="ctr" bIns="71425" lIns="71425" spcFirstLastPara="1" rIns="71425" wrap="square" tIns="71425">
            <a:noAutofit/>
          </a:bodyPr>
          <a:lstStyle/>
          <a:p>
            <a:pPr indent="0" lvl="0" marL="0" marR="0" rtl="0" algn="ctr">
              <a:lnSpc>
                <a:spcPct val="110000"/>
              </a:lnSpc>
              <a:spcBef>
                <a:spcPts val="0"/>
              </a:spcBef>
              <a:spcAft>
                <a:spcPts val="0"/>
              </a:spcAft>
              <a:buNone/>
            </a:pPr>
            <a:r>
              <a:rPr lang="en-US" sz="4600">
                <a:solidFill>
                  <a:schemeClr val="accent6"/>
                </a:solidFill>
                <a:latin typeface="Lato"/>
                <a:ea typeface="Lato"/>
                <a:cs typeface="Lato"/>
                <a:sym typeface="Lato"/>
              </a:rPr>
              <a:t>TRABAJO DE CAMPO</a:t>
            </a:r>
            <a:endParaRPr sz="4600">
              <a:solidFill>
                <a:schemeClr val="accent6"/>
              </a:solidFill>
              <a:latin typeface="Lato"/>
              <a:ea typeface="Lato"/>
              <a:cs typeface="Lato"/>
              <a:sym typeface="Lato"/>
            </a:endParaRPr>
          </a:p>
        </p:txBody>
      </p:sp>
      <p:sp>
        <p:nvSpPr>
          <p:cNvPr id="1370" name="Google Shape;1370;p127"/>
          <p:cNvSpPr txBox="1"/>
          <p:nvPr/>
        </p:nvSpPr>
        <p:spPr>
          <a:xfrm>
            <a:off x="17023750" y="4700975"/>
            <a:ext cx="5772300" cy="912300"/>
          </a:xfrm>
          <a:prstGeom prst="rect">
            <a:avLst/>
          </a:prstGeom>
          <a:noFill/>
          <a:ln>
            <a:noFill/>
          </a:ln>
        </p:spPr>
        <p:txBody>
          <a:bodyPr anchorCtr="0" anchor="ctr" bIns="71425" lIns="71425" spcFirstLastPara="1" rIns="71425" wrap="square" tIns="71425">
            <a:noAutofit/>
          </a:bodyPr>
          <a:lstStyle/>
          <a:p>
            <a:pPr indent="0" lvl="0" marL="0" marR="0" rtl="0" algn="ctr">
              <a:lnSpc>
                <a:spcPct val="110000"/>
              </a:lnSpc>
              <a:spcBef>
                <a:spcPts val="0"/>
              </a:spcBef>
              <a:spcAft>
                <a:spcPts val="0"/>
              </a:spcAft>
              <a:buNone/>
            </a:pPr>
            <a:r>
              <a:rPr lang="en-US" sz="4600">
                <a:solidFill>
                  <a:schemeClr val="accent6"/>
                </a:solidFill>
                <a:latin typeface="Lato"/>
                <a:ea typeface="Lato"/>
                <a:cs typeface="Lato"/>
                <a:sym typeface="Lato"/>
              </a:rPr>
              <a:t>ANÁLISIS Y SÍNTESIS</a:t>
            </a:r>
            <a:endParaRPr sz="4600">
              <a:solidFill>
                <a:schemeClr val="accent6"/>
              </a:solidFill>
              <a:latin typeface="Lato"/>
              <a:ea typeface="Lato"/>
              <a:cs typeface="Lato"/>
              <a:sym typeface="Lato"/>
            </a:endParaRPr>
          </a:p>
        </p:txBody>
      </p:sp>
      <p:sp>
        <p:nvSpPr>
          <p:cNvPr id="1371" name="Google Shape;1371;p127"/>
          <p:cNvSpPr/>
          <p:nvPr/>
        </p:nvSpPr>
        <p:spPr>
          <a:xfrm flipH="1">
            <a:off x="15842750" y="3109675"/>
            <a:ext cx="27300" cy="8686800"/>
          </a:xfrm>
          <a:prstGeom prst="rect">
            <a:avLst/>
          </a:prstGeom>
          <a:gradFill>
            <a:gsLst>
              <a:gs pos="0">
                <a:srgbClr val="FFFFFF"/>
              </a:gs>
              <a:gs pos="50000">
                <a:srgbClr val="D3D3D3"/>
              </a:gs>
              <a:gs pos="100000">
                <a:srgbClr val="FFFFFF"/>
              </a:gs>
            </a:gsLst>
            <a:lin ang="5400012"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372" name="Google Shape;1372;p127"/>
          <p:cNvCxnSpPr/>
          <p:nvPr/>
        </p:nvCxnSpPr>
        <p:spPr>
          <a:xfrm>
            <a:off x="1331975" y="6857998"/>
            <a:ext cx="22636800" cy="0"/>
          </a:xfrm>
          <a:prstGeom prst="straightConnector1">
            <a:avLst/>
          </a:prstGeom>
          <a:noFill/>
          <a:ln cap="flat" cmpd="sng" w="101600">
            <a:solidFill>
              <a:srgbClr val="D3D3D3"/>
            </a:solidFill>
            <a:prstDash val="solid"/>
            <a:round/>
            <a:headEnd len="sm" w="sm" type="none"/>
            <a:tailEnd len="med" w="med" type="triangle"/>
          </a:ln>
        </p:spPr>
      </p:cxnSp>
      <p:sp>
        <p:nvSpPr>
          <p:cNvPr id="1373" name="Google Shape;1373;p127"/>
          <p:cNvSpPr/>
          <p:nvPr/>
        </p:nvSpPr>
        <p:spPr>
          <a:xfrm>
            <a:off x="2746650" y="6596698"/>
            <a:ext cx="523500" cy="522600"/>
          </a:xfrm>
          <a:prstGeom prst="ellipse">
            <a:avLst/>
          </a:prstGeom>
          <a:solidFill>
            <a:srgbClr val="FFFFFF"/>
          </a:solidFill>
          <a:ln cap="flat" cmpd="sng" w="152400">
            <a:solidFill>
              <a:schemeClr val="accent6">
                <a:alpha val="90200"/>
              </a:schemeClr>
            </a:solidFill>
            <a:prstDash val="solid"/>
            <a:miter lim="400000"/>
            <a:headEnd len="sm" w="sm" type="none"/>
            <a:tailEnd len="sm" w="sm" type="none"/>
          </a:ln>
        </p:spPr>
        <p:txBody>
          <a:bodyPr anchorCtr="0" anchor="ctr" bIns="254000" lIns="254000" spcFirstLastPara="1" rIns="254000" wrap="square" tIns="254000">
            <a:noAutofit/>
          </a:bodyPr>
          <a:lstStyle/>
          <a:p>
            <a:pPr indent="0" lvl="0" marL="0" marR="0" rtl="0" algn="l">
              <a:lnSpc>
                <a:spcPct val="120000"/>
              </a:lnSpc>
              <a:spcBef>
                <a:spcPts val="0"/>
              </a:spcBef>
              <a:spcAft>
                <a:spcPts val="0"/>
              </a:spcAft>
              <a:buClr>
                <a:srgbClr val="F55D5C"/>
              </a:buClr>
              <a:buSzPts val="3200"/>
              <a:buFont typeface="Helvetica Neue"/>
              <a:buNone/>
            </a:pPr>
            <a:r>
              <a:t/>
            </a:r>
            <a:endParaRPr b="0" i="0" sz="3200" u="none" cap="none" strike="noStrike">
              <a:solidFill>
                <a:srgbClr val="F55D5C"/>
              </a:solidFill>
              <a:latin typeface="Helvetica Neue"/>
              <a:ea typeface="Helvetica Neue"/>
              <a:cs typeface="Helvetica Neue"/>
              <a:sym typeface="Helvetica Neue"/>
            </a:endParaRPr>
          </a:p>
        </p:txBody>
      </p:sp>
      <p:sp>
        <p:nvSpPr>
          <p:cNvPr id="1374" name="Google Shape;1374;p127"/>
          <p:cNvSpPr/>
          <p:nvPr/>
        </p:nvSpPr>
        <p:spPr>
          <a:xfrm>
            <a:off x="6684050" y="6596698"/>
            <a:ext cx="523500" cy="522600"/>
          </a:xfrm>
          <a:prstGeom prst="ellipse">
            <a:avLst/>
          </a:prstGeom>
          <a:solidFill>
            <a:srgbClr val="FFFFFF"/>
          </a:solidFill>
          <a:ln cap="flat" cmpd="sng" w="152400">
            <a:solidFill>
              <a:schemeClr val="accent6">
                <a:alpha val="90200"/>
              </a:schemeClr>
            </a:solidFill>
            <a:prstDash val="solid"/>
            <a:miter lim="400000"/>
            <a:headEnd len="sm" w="sm" type="none"/>
            <a:tailEnd len="sm" w="sm" type="none"/>
          </a:ln>
        </p:spPr>
        <p:txBody>
          <a:bodyPr anchorCtr="0" anchor="ctr" bIns="254000" lIns="254000" spcFirstLastPara="1" rIns="254000" wrap="square" tIns="254000">
            <a:noAutofit/>
          </a:bodyPr>
          <a:lstStyle/>
          <a:p>
            <a:pPr indent="0" lvl="0" marL="0" marR="0" rtl="0" algn="l">
              <a:lnSpc>
                <a:spcPct val="120000"/>
              </a:lnSpc>
              <a:spcBef>
                <a:spcPts val="0"/>
              </a:spcBef>
              <a:spcAft>
                <a:spcPts val="0"/>
              </a:spcAft>
              <a:buClr>
                <a:srgbClr val="F55D5C"/>
              </a:buClr>
              <a:buSzPts val="3200"/>
              <a:buFont typeface="Helvetica Neue"/>
              <a:buNone/>
            </a:pPr>
            <a:r>
              <a:t/>
            </a:r>
            <a:endParaRPr b="0" i="0" sz="3200" u="none" cap="none" strike="noStrike">
              <a:solidFill>
                <a:srgbClr val="F55D5C"/>
              </a:solidFill>
              <a:latin typeface="Helvetica Neue"/>
              <a:ea typeface="Helvetica Neue"/>
              <a:cs typeface="Helvetica Neue"/>
              <a:sym typeface="Helvetica Neue"/>
            </a:endParaRPr>
          </a:p>
        </p:txBody>
      </p:sp>
      <p:sp>
        <p:nvSpPr>
          <p:cNvPr id="1375" name="Google Shape;1375;p127"/>
          <p:cNvSpPr/>
          <p:nvPr/>
        </p:nvSpPr>
        <p:spPr>
          <a:xfrm>
            <a:off x="10458500" y="6596698"/>
            <a:ext cx="523500" cy="522600"/>
          </a:xfrm>
          <a:prstGeom prst="ellipse">
            <a:avLst/>
          </a:prstGeom>
          <a:solidFill>
            <a:srgbClr val="FFFFFF"/>
          </a:solidFill>
          <a:ln cap="flat" cmpd="sng" w="152400">
            <a:solidFill>
              <a:schemeClr val="accent6">
                <a:alpha val="90200"/>
              </a:schemeClr>
            </a:solidFill>
            <a:prstDash val="solid"/>
            <a:miter lim="400000"/>
            <a:headEnd len="sm" w="sm" type="none"/>
            <a:tailEnd len="sm" w="sm" type="none"/>
          </a:ln>
        </p:spPr>
        <p:txBody>
          <a:bodyPr anchorCtr="0" anchor="ctr" bIns="254000" lIns="254000" spcFirstLastPara="1" rIns="254000" wrap="square" tIns="254000">
            <a:noAutofit/>
          </a:bodyPr>
          <a:lstStyle/>
          <a:p>
            <a:pPr indent="0" lvl="0" marL="0" marR="0" rtl="0" algn="l">
              <a:lnSpc>
                <a:spcPct val="120000"/>
              </a:lnSpc>
              <a:spcBef>
                <a:spcPts val="0"/>
              </a:spcBef>
              <a:spcAft>
                <a:spcPts val="0"/>
              </a:spcAft>
              <a:buClr>
                <a:srgbClr val="F55D5C"/>
              </a:buClr>
              <a:buSzPts val="3200"/>
              <a:buFont typeface="Helvetica Neue"/>
              <a:buNone/>
            </a:pPr>
            <a:r>
              <a:t/>
            </a:r>
            <a:endParaRPr b="0" i="0" sz="3200" u="none" cap="none" strike="noStrike">
              <a:solidFill>
                <a:srgbClr val="F55D5C"/>
              </a:solidFill>
              <a:latin typeface="Helvetica Neue"/>
              <a:ea typeface="Helvetica Neue"/>
              <a:cs typeface="Helvetica Neue"/>
              <a:sym typeface="Helvetica Neue"/>
            </a:endParaRPr>
          </a:p>
        </p:txBody>
      </p:sp>
      <p:sp>
        <p:nvSpPr>
          <p:cNvPr id="1376" name="Google Shape;1376;p127"/>
          <p:cNvSpPr/>
          <p:nvPr/>
        </p:nvSpPr>
        <p:spPr>
          <a:xfrm>
            <a:off x="14006000" y="6596698"/>
            <a:ext cx="523500" cy="522600"/>
          </a:xfrm>
          <a:prstGeom prst="ellipse">
            <a:avLst/>
          </a:prstGeom>
          <a:solidFill>
            <a:srgbClr val="FFFFFF"/>
          </a:solidFill>
          <a:ln cap="flat" cmpd="sng" w="152400">
            <a:solidFill>
              <a:schemeClr val="accent6">
                <a:alpha val="90200"/>
              </a:schemeClr>
            </a:solidFill>
            <a:prstDash val="solid"/>
            <a:miter lim="400000"/>
            <a:headEnd len="sm" w="sm" type="none"/>
            <a:tailEnd len="sm" w="sm" type="none"/>
          </a:ln>
        </p:spPr>
        <p:txBody>
          <a:bodyPr anchorCtr="0" anchor="ctr" bIns="254000" lIns="254000" spcFirstLastPara="1" rIns="254000" wrap="square" tIns="254000">
            <a:noAutofit/>
          </a:bodyPr>
          <a:lstStyle/>
          <a:p>
            <a:pPr indent="0" lvl="0" marL="0" marR="0" rtl="0" algn="l">
              <a:lnSpc>
                <a:spcPct val="120000"/>
              </a:lnSpc>
              <a:spcBef>
                <a:spcPts val="0"/>
              </a:spcBef>
              <a:spcAft>
                <a:spcPts val="0"/>
              </a:spcAft>
              <a:buClr>
                <a:srgbClr val="F55D5C"/>
              </a:buClr>
              <a:buSzPts val="3200"/>
              <a:buFont typeface="Helvetica Neue"/>
              <a:buNone/>
            </a:pPr>
            <a:r>
              <a:t/>
            </a:r>
            <a:endParaRPr b="0" i="0" sz="3200" u="none" cap="none" strike="noStrike">
              <a:solidFill>
                <a:srgbClr val="F55D5C"/>
              </a:solidFill>
              <a:latin typeface="Helvetica Neue"/>
              <a:ea typeface="Helvetica Neue"/>
              <a:cs typeface="Helvetica Neue"/>
              <a:sym typeface="Helvetica Neue"/>
            </a:endParaRPr>
          </a:p>
        </p:txBody>
      </p:sp>
      <p:sp>
        <p:nvSpPr>
          <p:cNvPr id="1377" name="Google Shape;1377;p127"/>
          <p:cNvSpPr/>
          <p:nvPr/>
        </p:nvSpPr>
        <p:spPr>
          <a:xfrm>
            <a:off x="17349813" y="6596698"/>
            <a:ext cx="523500" cy="522600"/>
          </a:xfrm>
          <a:prstGeom prst="ellipse">
            <a:avLst/>
          </a:prstGeom>
          <a:solidFill>
            <a:srgbClr val="FFFFFF"/>
          </a:solidFill>
          <a:ln cap="flat" cmpd="sng" w="152400">
            <a:solidFill>
              <a:schemeClr val="accent6">
                <a:alpha val="90200"/>
              </a:schemeClr>
            </a:solidFill>
            <a:prstDash val="solid"/>
            <a:miter lim="400000"/>
            <a:headEnd len="sm" w="sm" type="none"/>
            <a:tailEnd len="sm" w="sm" type="none"/>
          </a:ln>
        </p:spPr>
        <p:txBody>
          <a:bodyPr anchorCtr="0" anchor="ctr" bIns="254000" lIns="254000" spcFirstLastPara="1" rIns="254000" wrap="square" tIns="254000">
            <a:noAutofit/>
          </a:bodyPr>
          <a:lstStyle/>
          <a:p>
            <a:pPr indent="0" lvl="0" marL="0" marR="0" rtl="0" algn="l">
              <a:lnSpc>
                <a:spcPct val="120000"/>
              </a:lnSpc>
              <a:spcBef>
                <a:spcPts val="0"/>
              </a:spcBef>
              <a:spcAft>
                <a:spcPts val="0"/>
              </a:spcAft>
              <a:buClr>
                <a:srgbClr val="F55D5C"/>
              </a:buClr>
              <a:buSzPts val="3200"/>
              <a:buFont typeface="Helvetica Neue"/>
              <a:buNone/>
            </a:pPr>
            <a:r>
              <a:t/>
            </a:r>
            <a:endParaRPr b="0" i="0" sz="3200" u="none" cap="none" strike="noStrike">
              <a:solidFill>
                <a:srgbClr val="F55D5C"/>
              </a:solidFill>
              <a:latin typeface="Helvetica Neue"/>
              <a:ea typeface="Helvetica Neue"/>
              <a:cs typeface="Helvetica Neue"/>
              <a:sym typeface="Helvetica Neue"/>
            </a:endParaRPr>
          </a:p>
        </p:txBody>
      </p:sp>
      <p:sp>
        <p:nvSpPr>
          <p:cNvPr id="1378" name="Google Shape;1378;p127"/>
          <p:cNvSpPr/>
          <p:nvPr/>
        </p:nvSpPr>
        <p:spPr>
          <a:xfrm>
            <a:off x="21265175" y="6596698"/>
            <a:ext cx="523500" cy="522600"/>
          </a:xfrm>
          <a:prstGeom prst="ellipse">
            <a:avLst/>
          </a:prstGeom>
          <a:solidFill>
            <a:srgbClr val="FFFFFF"/>
          </a:solidFill>
          <a:ln cap="flat" cmpd="sng" w="152400">
            <a:solidFill>
              <a:schemeClr val="accent6">
                <a:alpha val="90200"/>
              </a:schemeClr>
            </a:solidFill>
            <a:prstDash val="solid"/>
            <a:miter lim="400000"/>
            <a:headEnd len="sm" w="sm" type="none"/>
            <a:tailEnd len="sm" w="sm" type="none"/>
          </a:ln>
        </p:spPr>
        <p:txBody>
          <a:bodyPr anchorCtr="0" anchor="ctr" bIns="254000" lIns="254000" spcFirstLastPara="1" rIns="254000" wrap="square" tIns="254000">
            <a:noAutofit/>
          </a:bodyPr>
          <a:lstStyle/>
          <a:p>
            <a:pPr indent="0" lvl="0" marL="0" marR="0" rtl="0" algn="l">
              <a:lnSpc>
                <a:spcPct val="120000"/>
              </a:lnSpc>
              <a:spcBef>
                <a:spcPts val="0"/>
              </a:spcBef>
              <a:spcAft>
                <a:spcPts val="0"/>
              </a:spcAft>
              <a:buClr>
                <a:srgbClr val="F55D5C"/>
              </a:buClr>
              <a:buSzPts val="3200"/>
              <a:buFont typeface="Helvetica Neue"/>
              <a:buNone/>
            </a:pPr>
            <a:r>
              <a:t/>
            </a:r>
            <a:endParaRPr b="0" i="0" sz="3200" u="none" cap="none" strike="noStrike">
              <a:solidFill>
                <a:srgbClr val="F55D5C"/>
              </a:solidFill>
              <a:latin typeface="Helvetica Neue"/>
              <a:ea typeface="Helvetica Neue"/>
              <a:cs typeface="Helvetica Neue"/>
              <a:sym typeface="Helvetica Neue"/>
            </a:endParaRPr>
          </a:p>
        </p:txBody>
      </p:sp>
      <p:sp>
        <p:nvSpPr>
          <p:cNvPr id="1379" name="Google Shape;1379;p127"/>
          <p:cNvSpPr/>
          <p:nvPr/>
        </p:nvSpPr>
        <p:spPr>
          <a:xfrm flipH="1">
            <a:off x="8996500" y="3109675"/>
            <a:ext cx="27300" cy="8686800"/>
          </a:xfrm>
          <a:prstGeom prst="rect">
            <a:avLst/>
          </a:prstGeom>
          <a:gradFill>
            <a:gsLst>
              <a:gs pos="0">
                <a:srgbClr val="FFFFFF"/>
              </a:gs>
              <a:gs pos="50000">
                <a:srgbClr val="D3D3D3"/>
              </a:gs>
              <a:gs pos="100000">
                <a:srgbClr val="FFFFFF"/>
              </a:gs>
            </a:gsLst>
            <a:lin ang="5400012"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10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F4F4F4"/>
        </a:solidFill>
      </p:bgPr>
    </p:bg>
    <p:spTree>
      <p:nvGrpSpPr>
        <p:cNvPr id="1383" name="Shape 1383"/>
        <p:cNvGrpSpPr/>
        <p:nvPr/>
      </p:nvGrpSpPr>
      <p:grpSpPr>
        <a:xfrm>
          <a:off x="0" y="0"/>
          <a:ext cx="0" cy="0"/>
          <a:chOff x="0" y="0"/>
          <a:chExt cx="0" cy="0"/>
        </a:xfrm>
      </p:grpSpPr>
      <p:sp>
        <p:nvSpPr>
          <p:cNvPr id="1384" name="Google Shape;1384;p128"/>
          <p:cNvSpPr txBox="1"/>
          <p:nvPr/>
        </p:nvSpPr>
        <p:spPr>
          <a:xfrm>
            <a:off x="1665300" y="4554163"/>
            <a:ext cx="2686200" cy="1490400"/>
          </a:xfrm>
          <a:prstGeom prst="rect">
            <a:avLst/>
          </a:prstGeom>
          <a:noFill/>
          <a:ln>
            <a:noFill/>
          </a:ln>
        </p:spPr>
        <p:txBody>
          <a:bodyPr anchorCtr="0" anchor="b" bIns="71425" lIns="71425" spcFirstLastPara="1" rIns="71425" wrap="square" tIns="71425">
            <a:noAutofit/>
          </a:bodyPr>
          <a:lstStyle/>
          <a:p>
            <a:pPr indent="0" lvl="0" marL="0" marR="0" rtl="0" algn="ctr">
              <a:lnSpc>
                <a:spcPct val="110000"/>
              </a:lnSpc>
              <a:spcBef>
                <a:spcPts val="0"/>
              </a:spcBef>
              <a:spcAft>
                <a:spcPts val="0"/>
              </a:spcAft>
              <a:buNone/>
            </a:pPr>
            <a:r>
              <a:rPr lang="en-US" sz="3600">
                <a:solidFill>
                  <a:srgbClr val="666666"/>
                </a:solidFill>
                <a:latin typeface="Lato Light"/>
                <a:ea typeface="Lato Light"/>
                <a:cs typeface="Lato Light"/>
                <a:sym typeface="Lato Light"/>
              </a:rPr>
              <a:t>Planificar la investigación</a:t>
            </a:r>
            <a:endParaRPr sz="3600">
              <a:solidFill>
                <a:srgbClr val="666666"/>
              </a:solidFill>
              <a:latin typeface="Lato Light"/>
              <a:ea typeface="Lato Light"/>
              <a:cs typeface="Lato Light"/>
              <a:sym typeface="Lato Light"/>
            </a:endParaRPr>
          </a:p>
        </p:txBody>
      </p:sp>
      <p:sp>
        <p:nvSpPr>
          <p:cNvPr id="1385" name="Google Shape;1385;p128"/>
          <p:cNvSpPr txBox="1"/>
          <p:nvPr/>
        </p:nvSpPr>
        <p:spPr>
          <a:xfrm>
            <a:off x="5183150" y="4715863"/>
            <a:ext cx="3525300" cy="1328700"/>
          </a:xfrm>
          <a:prstGeom prst="rect">
            <a:avLst/>
          </a:prstGeom>
          <a:noFill/>
          <a:ln>
            <a:noFill/>
          </a:ln>
        </p:spPr>
        <p:txBody>
          <a:bodyPr anchorCtr="0" anchor="b" bIns="71425" lIns="71425" spcFirstLastPara="1" rIns="71425" wrap="square" tIns="71425">
            <a:noAutofit/>
          </a:bodyPr>
          <a:lstStyle/>
          <a:p>
            <a:pPr indent="0" lvl="0" marL="0" marR="0" rtl="0" algn="ctr">
              <a:lnSpc>
                <a:spcPct val="110000"/>
              </a:lnSpc>
              <a:spcBef>
                <a:spcPts val="0"/>
              </a:spcBef>
              <a:spcAft>
                <a:spcPts val="0"/>
              </a:spcAft>
              <a:buNone/>
            </a:pPr>
            <a:r>
              <a:rPr lang="en-US" sz="3600">
                <a:solidFill>
                  <a:srgbClr val="666666"/>
                </a:solidFill>
                <a:latin typeface="Lato Light"/>
                <a:ea typeface="Lato Light"/>
                <a:cs typeface="Lato Light"/>
                <a:sym typeface="Lato Light"/>
              </a:rPr>
              <a:t>Coordinación y reclutamiento</a:t>
            </a:r>
            <a:endParaRPr sz="3600">
              <a:solidFill>
                <a:srgbClr val="666666"/>
              </a:solidFill>
              <a:latin typeface="Lato Light"/>
              <a:ea typeface="Lato Light"/>
              <a:cs typeface="Lato Light"/>
              <a:sym typeface="Lato Light"/>
            </a:endParaRPr>
          </a:p>
        </p:txBody>
      </p:sp>
      <p:sp>
        <p:nvSpPr>
          <p:cNvPr id="1386" name="Google Shape;1386;p128"/>
          <p:cNvSpPr txBox="1"/>
          <p:nvPr/>
        </p:nvSpPr>
        <p:spPr>
          <a:xfrm>
            <a:off x="9461600" y="4798963"/>
            <a:ext cx="2517300" cy="1245600"/>
          </a:xfrm>
          <a:prstGeom prst="rect">
            <a:avLst/>
          </a:prstGeom>
          <a:noFill/>
          <a:ln>
            <a:noFill/>
          </a:ln>
        </p:spPr>
        <p:txBody>
          <a:bodyPr anchorCtr="0" anchor="b" bIns="71425" lIns="71425" spcFirstLastPara="1" rIns="71425" wrap="square" tIns="71425">
            <a:noAutofit/>
          </a:bodyPr>
          <a:lstStyle/>
          <a:p>
            <a:pPr indent="0" lvl="0" marL="0" marR="0" rtl="0" algn="ctr">
              <a:lnSpc>
                <a:spcPct val="110000"/>
              </a:lnSpc>
              <a:spcBef>
                <a:spcPts val="0"/>
              </a:spcBef>
              <a:spcAft>
                <a:spcPts val="0"/>
              </a:spcAft>
              <a:buNone/>
            </a:pPr>
            <a:r>
              <a:rPr lang="en-US" sz="3600">
                <a:solidFill>
                  <a:srgbClr val="666666"/>
                </a:solidFill>
                <a:latin typeface="Lato Light"/>
                <a:ea typeface="Lato Light"/>
                <a:cs typeface="Lato Light"/>
                <a:sym typeface="Lato Light"/>
              </a:rPr>
              <a:t>Tareas del campo</a:t>
            </a:r>
            <a:endParaRPr sz="3600">
              <a:solidFill>
                <a:srgbClr val="666666"/>
              </a:solidFill>
              <a:latin typeface="Lato Light"/>
              <a:ea typeface="Lato Light"/>
              <a:cs typeface="Lato Light"/>
              <a:sym typeface="Lato Light"/>
            </a:endParaRPr>
          </a:p>
        </p:txBody>
      </p:sp>
      <p:sp>
        <p:nvSpPr>
          <p:cNvPr id="1387" name="Google Shape;1387;p128"/>
          <p:cNvSpPr txBox="1"/>
          <p:nvPr/>
        </p:nvSpPr>
        <p:spPr>
          <a:xfrm>
            <a:off x="12960650" y="4798987"/>
            <a:ext cx="2614200" cy="1245600"/>
          </a:xfrm>
          <a:prstGeom prst="rect">
            <a:avLst/>
          </a:prstGeom>
          <a:noFill/>
          <a:ln>
            <a:noFill/>
          </a:ln>
        </p:spPr>
        <p:txBody>
          <a:bodyPr anchorCtr="0" anchor="b" bIns="71425" lIns="71425" spcFirstLastPara="1" rIns="71425" wrap="square" tIns="71425">
            <a:noAutofit/>
          </a:bodyPr>
          <a:lstStyle/>
          <a:p>
            <a:pPr indent="0" lvl="0" marL="0" marR="0" rtl="0" algn="ctr">
              <a:lnSpc>
                <a:spcPct val="110000"/>
              </a:lnSpc>
              <a:spcBef>
                <a:spcPts val="0"/>
              </a:spcBef>
              <a:spcAft>
                <a:spcPts val="0"/>
              </a:spcAft>
              <a:buNone/>
            </a:pPr>
            <a:r>
              <a:rPr lang="en-US" sz="3600">
                <a:solidFill>
                  <a:srgbClr val="666666"/>
                </a:solidFill>
                <a:latin typeface="Lato Light"/>
                <a:ea typeface="Lato Light"/>
                <a:cs typeface="Lato Light"/>
                <a:sym typeface="Lato Light"/>
              </a:rPr>
              <a:t>Conservar datos</a:t>
            </a:r>
            <a:endParaRPr sz="3600">
              <a:solidFill>
                <a:srgbClr val="666666"/>
              </a:solidFill>
              <a:latin typeface="Lato Light"/>
              <a:ea typeface="Lato Light"/>
              <a:cs typeface="Lato Light"/>
              <a:sym typeface="Lato Light"/>
            </a:endParaRPr>
          </a:p>
        </p:txBody>
      </p:sp>
      <p:sp>
        <p:nvSpPr>
          <p:cNvPr id="1388" name="Google Shape;1388;p128"/>
          <p:cNvSpPr txBox="1"/>
          <p:nvPr/>
        </p:nvSpPr>
        <p:spPr>
          <a:xfrm>
            <a:off x="16432876" y="4798963"/>
            <a:ext cx="2517300" cy="1245600"/>
          </a:xfrm>
          <a:prstGeom prst="rect">
            <a:avLst/>
          </a:prstGeom>
          <a:noFill/>
          <a:ln>
            <a:noFill/>
          </a:ln>
        </p:spPr>
        <p:txBody>
          <a:bodyPr anchorCtr="0" anchor="b" bIns="71425" lIns="71425" spcFirstLastPara="1" rIns="71425" wrap="square" tIns="71425">
            <a:noAutofit/>
          </a:bodyPr>
          <a:lstStyle/>
          <a:p>
            <a:pPr indent="0" lvl="0" marL="0" marR="0" rtl="0" algn="ctr">
              <a:lnSpc>
                <a:spcPct val="110000"/>
              </a:lnSpc>
              <a:spcBef>
                <a:spcPts val="0"/>
              </a:spcBef>
              <a:spcAft>
                <a:spcPts val="0"/>
              </a:spcAft>
              <a:buNone/>
            </a:pPr>
            <a:r>
              <a:rPr lang="en-US" sz="3600">
                <a:solidFill>
                  <a:srgbClr val="666666"/>
                </a:solidFill>
                <a:latin typeface="Lato Light"/>
                <a:ea typeface="Lato Light"/>
                <a:cs typeface="Lato Light"/>
                <a:sym typeface="Lato Light"/>
              </a:rPr>
              <a:t>Construir información</a:t>
            </a:r>
            <a:endParaRPr sz="3600">
              <a:solidFill>
                <a:srgbClr val="666666"/>
              </a:solidFill>
              <a:latin typeface="Lato Light"/>
              <a:ea typeface="Lato Light"/>
              <a:cs typeface="Lato Light"/>
              <a:sym typeface="Lato Light"/>
            </a:endParaRPr>
          </a:p>
        </p:txBody>
      </p:sp>
      <p:sp>
        <p:nvSpPr>
          <p:cNvPr id="1389" name="Google Shape;1389;p128"/>
          <p:cNvSpPr txBox="1"/>
          <p:nvPr/>
        </p:nvSpPr>
        <p:spPr>
          <a:xfrm>
            <a:off x="19454525" y="4798963"/>
            <a:ext cx="4144800" cy="1245600"/>
          </a:xfrm>
          <a:prstGeom prst="rect">
            <a:avLst/>
          </a:prstGeom>
          <a:noFill/>
          <a:ln>
            <a:noFill/>
          </a:ln>
        </p:spPr>
        <p:txBody>
          <a:bodyPr anchorCtr="0" anchor="b" bIns="71425" lIns="71425" spcFirstLastPara="1" rIns="71425" wrap="square" tIns="71425">
            <a:noAutofit/>
          </a:bodyPr>
          <a:lstStyle/>
          <a:p>
            <a:pPr indent="0" lvl="0" marL="0" marR="0" rtl="0" algn="ctr">
              <a:lnSpc>
                <a:spcPct val="110000"/>
              </a:lnSpc>
              <a:spcBef>
                <a:spcPts val="0"/>
              </a:spcBef>
              <a:spcAft>
                <a:spcPts val="0"/>
              </a:spcAft>
              <a:buNone/>
            </a:pPr>
            <a:r>
              <a:rPr lang="en-US" sz="3600">
                <a:solidFill>
                  <a:srgbClr val="666666"/>
                </a:solidFill>
                <a:latin typeface="Lato Light"/>
                <a:ea typeface="Lato Light"/>
                <a:cs typeface="Lato Light"/>
                <a:sym typeface="Lato Light"/>
              </a:rPr>
              <a:t>Dar sentido a la investigación</a:t>
            </a:r>
            <a:endParaRPr sz="3600">
              <a:solidFill>
                <a:srgbClr val="666666"/>
              </a:solidFill>
              <a:latin typeface="Lato Light"/>
              <a:ea typeface="Lato Light"/>
              <a:cs typeface="Lato Light"/>
              <a:sym typeface="Lato Light"/>
            </a:endParaRPr>
          </a:p>
        </p:txBody>
      </p:sp>
      <p:sp>
        <p:nvSpPr>
          <p:cNvPr id="1390" name="Google Shape;1390;p128"/>
          <p:cNvSpPr txBox="1"/>
          <p:nvPr/>
        </p:nvSpPr>
        <p:spPr>
          <a:xfrm>
            <a:off x="2782125" y="3109663"/>
            <a:ext cx="4617300" cy="912300"/>
          </a:xfrm>
          <a:prstGeom prst="rect">
            <a:avLst/>
          </a:prstGeom>
          <a:noFill/>
          <a:ln>
            <a:noFill/>
          </a:ln>
        </p:spPr>
        <p:txBody>
          <a:bodyPr anchorCtr="0" anchor="ctr" bIns="71425" lIns="71425" spcFirstLastPara="1" rIns="71425" wrap="square" tIns="71425">
            <a:noAutofit/>
          </a:bodyPr>
          <a:lstStyle/>
          <a:p>
            <a:pPr indent="0" lvl="0" marL="0" marR="0" rtl="0" algn="ctr">
              <a:lnSpc>
                <a:spcPct val="110000"/>
              </a:lnSpc>
              <a:spcBef>
                <a:spcPts val="0"/>
              </a:spcBef>
              <a:spcAft>
                <a:spcPts val="0"/>
              </a:spcAft>
              <a:buNone/>
            </a:pPr>
            <a:r>
              <a:rPr lang="en-US" sz="4600">
                <a:solidFill>
                  <a:schemeClr val="accent6"/>
                </a:solidFill>
                <a:latin typeface="Lato"/>
                <a:ea typeface="Lato"/>
                <a:cs typeface="Lato"/>
                <a:sym typeface="Lato"/>
              </a:rPr>
              <a:t>PREPARACIÓN</a:t>
            </a:r>
            <a:endParaRPr sz="4600">
              <a:solidFill>
                <a:schemeClr val="accent6"/>
              </a:solidFill>
              <a:latin typeface="Lato"/>
              <a:ea typeface="Lato"/>
              <a:cs typeface="Lato"/>
              <a:sym typeface="Lato"/>
            </a:endParaRPr>
          </a:p>
        </p:txBody>
      </p:sp>
      <p:sp>
        <p:nvSpPr>
          <p:cNvPr id="1391" name="Google Shape;1391;p128"/>
          <p:cNvSpPr txBox="1"/>
          <p:nvPr/>
        </p:nvSpPr>
        <p:spPr>
          <a:xfrm>
            <a:off x="9311862" y="3109675"/>
            <a:ext cx="6065700" cy="912300"/>
          </a:xfrm>
          <a:prstGeom prst="rect">
            <a:avLst/>
          </a:prstGeom>
          <a:noFill/>
          <a:ln>
            <a:noFill/>
          </a:ln>
        </p:spPr>
        <p:txBody>
          <a:bodyPr anchorCtr="0" anchor="ctr" bIns="71425" lIns="71425" spcFirstLastPara="1" rIns="71425" wrap="square" tIns="71425">
            <a:noAutofit/>
          </a:bodyPr>
          <a:lstStyle/>
          <a:p>
            <a:pPr indent="0" lvl="0" marL="0" marR="0" rtl="0" algn="ctr">
              <a:lnSpc>
                <a:spcPct val="110000"/>
              </a:lnSpc>
              <a:spcBef>
                <a:spcPts val="0"/>
              </a:spcBef>
              <a:spcAft>
                <a:spcPts val="0"/>
              </a:spcAft>
              <a:buNone/>
            </a:pPr>
            <a:r>
              <a:rPr lang="en-US" sz="4600">
                <a:solidFill>
                  <a:schemeClr val="accent6"/>
                </a:solidFill>
                <a:latin typeface="Lato"/>
                <a:ea typeface="Lato"/>
                <a:cs typeface="Lato"/>
                <a:sym typeface="Lato"/>
              </a:rPr>
              <a:t>TRABAJO DE CAMPO</a:t>
            </a:r>
            <a:endParaRPr sz="4600">
              <a:solidFill>
                <a:schemeClr val="accent6"/>
              </a:solidFill>
              <a:latin typeface="Lato"/>
              <a:ea typeface="Lato"/>
              <a:cs typeface="Lato"/>
              <a:sym typeface="Lato"/>
            </a:endParaRPr>
          </a:p>
        </p:txBody>
      </p:sp>
      <p:sp>
        <p:nvSpPr>
          <p:cNvPr id="1392" name="Google Shape;1392;p128"/>
          <p:cNvSpPr txBox="1"/>
          <p:nvPr/>
        </p:nvSpPr>
        <p:spPr>
          <a:xfrm>
            <a:off x="17023750" y="3109675"/>
            <a:ext cx="5772300" cy="912300"/>
          </a:xfrm>
          <a:prstGeom prst="rect">
            <a:avLst/>
          </a:prstGeom>
          <a:noFill/>
          <a:ln>
            <a:noFill/>
          </a:ln>
        </p:spPr>
        <p:txBody>
          <a:bodyPr anchorCtr="0" anchor="ctr" bIns="71425" lIns="71425" spcFirstLastPara="1" rIns="71425" wrap="square" tIns="71425">
            <a:noAutofit/>
          </a:bodyPr>
          <a:lstStyle/>
          <a:p>
            <a:pPr indent="0" lvl="0" marL="0" marR="0" rtl="0" algn="ctr">
              <a:lnSpc>
                <a:spcPct val="110000"/>
              </a:lnSpc>
              <a:spcBef>
                <a:spcPts val="0"/>
              </a:spcBef>
              <a:spcAft>
                <a:spcPts val="0"/>
              </a:spcAft>
              <a:buNone/>
            </a:pPr>
            <a:r>
              <a:rPr lang="en-US" sz="4600">
                <a:solidFill>
                  <a:schemeClr val="accent6"/>
                </a:solidFill>
                <a:latin typeface="Lato"/>
                <a:ea typeface="Lato"/>
                <a:cs typeface="Lato"/>
                <a:sym typeface="Lato"/>
              </a:rPr>
              <a:t>ANÁLISIS Y SÍNTESIS</a:t>
            </a:r>
            <a:endParaRPr sz="4600">
              <a:solidFill>
                <a:schemeClr val="accent6"/>
              </a:solidFill>
              <a:latin typeface="Lato"/>
              <a:ea typeface="Lato"/>
              <a:cs typeface="Lato"/>
              <a:sym typeface="Lato"/>
            </a:endParaRPr>
          </a:p>
        </p:txBody>
      </p:sp>
      <p:sp>
        <p:nvSpPr>
          <p:cNvPr id="1393" name="Google Shape;1393;p128"/>
          <p:cNvSpPr/>
          <p:nvPr/>
        </p:nvSpPr>
        <p:spPr>
          <a:xfrm flipH="1">
            <a:off x="15990200" y="3109675"/>
            <a:ext cx="27300" cy="8686800"/>
          </a:xfrm>
          <a:prstGeom prst="rect">
            <a:avLst/>
          </a:prstGeom>
          <a:gradFill>
            <a:gsLst>
              <a:gs pos="0">
                <a:srgbClr val="FFFFFF"/>
              </a:gs>
              <a:gs pos="50000">
                <a:srgbClr val="D3D3D3"/>
              </a:gs>
              <a:gs pos="100000">
                <a:srgbClr val="FFFFFF"/>
              </a:gs>
            </a:gsLst>
            <a:lin ang="5400012"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394" name="Google Shape;1394;p128"/>
          <p:cNvCxnSpPr/>
          <p:nvPr/>
        </p:nvCxnSpPr>
        <p:spPr>
          <a:xfrm>
            <a:off x="1331975" y="6857998"/>
            <a:ext cx="22636800" cy="0"/>
          </a:xfrm>
          <a:prstGeom prst="straightConnector1">
            <a:avLst/>
          </a:prstGeom>
          <a:noFill/>
          <a:ln cap="flat" cmpd="sng" w="101600">
            <a:solidFill>
              <a:srgbClr val="D3D3D3"/>
            </a:solidFill>
            <a:prstDash val="solid"/>
            <a:round/>
            <a:headEnd len="sm" w="sm" type="none"/>
            <a:tailEnd len="med" w="med" type="triangle"/>
          </a:ln>
        </p:spPr>
      </p:cxnSp>
      <p:sp>
        <p:nvSpPr>
          <p:cNvPr id="1395" name="Google Shape;1395;p128"/>
          <p:cNvSpPr/>
          <p:nvPr/>
        </p:nvSpPr>
        <p:spPr>
          <a:xfrm>
            <a:off x="2746650" y="6596698"/>
            <a:ext cx="523500" cy="522600"/>
          </a:xfrm>
          <a:prstGeom prst="ellipse">
            <a:avLst/>
          </a:prstGeom>
          <a:solidFill>
            <a:schemeClr val="accent6"/>
          </a:solidFill>
          <a:ln cap="flat" cmpd="sng" w="152400">
            <a:solidFill>
              <a:schemeClr val="accent6">
                <a:alpha val="90200"/>
              </a:schemeClr>
            </a:solidFill>
            <a:prstDash val="solid"/>
            <a:miter lim="400000"/>
            <a:headEnd len="sm" w="sm" type="none"/>
            <a:tailEnd len="sm" w="sm" type="none"/>
          </a:ln>
        </p:spPr>
        <p:txBody>
          <a:bodyPr anchorCtr="0" anchor="ctr" bIns="254000" lIns="254000" spcFirstLastPara="1" rIns="254000" wrap="square" tIns="254000">
            <a:noAutofit/>
          </a:bodyPr>
          <a:lstStyle/>
          <a:p>
            <a:pPr indent="0" lvl="0" marL="0" marR="0" rtl="0" algn="l">
              <a:lnSpc>
                <a:spcPct val="120000"/>
              </a:lnSpc>
              <a:spcBef>
                <a:spcPts val="0"/>
              </a:spcBef>
              <a:spcAft>
                <a:spcPts val="0"/>
              </a:spcAft>
              <a:buClr>
                <a:srgbClr val="F55D5C"/>
              </a:buClr>
              <a:buSzPts val="3200"/>
              <a:buFont typeface="Helvetica Neue"/>
              <a:buNone/>
            </a:pPr>
            <a:r>
              <a:t/>
            </a:r>
            <a:endParaRPr b="0" i="0" sz="3200" u="none" cap="none" strike="noStrike">
              <a:solidFill>
                <a:srgbClr val="F55D5C"/>
              </a:solidFill>
              <a:latin typeface="Helvetica Neue"/>
              <a:ea typeface="Helvetica Neue"/>
              <a:cs typeface="Helvetica Neue"/>
              <a:sym typeface="Helvetica Neue"/>
            </a:endParaRPr>
          </a:p>
        </p:txBody>
      </p:sp>
      <p:sp>
        <p:nvSpPr>
          <p:cNvPr id="1396" name="Google Shape;1396;p128"/>
          <p:cNvSpPr/>
          <p:nvPr/>
        </p:nvSpPr>
        <p:spPr>
          <a:xfrm>
            <a:off x="6684050" y="6596698"/>
            <a:ext cx="523500" cy="522600"/>
          </a:xfrm>
          <a:prstGeom prst="ellipse">
            <a:avLst/>
          </a:prstGeom>
          <a:solidFill>
            <a:schemeClr val="accent6"/>
          </a:solidFill>
          <a:ln cap="flat" cmpd="sng" w="152400">
            <a:solidFill>
              <a:schemeClr val="accent6">
                <a:alpha val="90200"/>
              </a:schemeClr>
            </a:solidFill>
            <a:prstDash val="solid"/>
            <a:miter lim="400000"/>
            <a:headEnd len="sm" w="sm" type="none"/>
            <a:tailEnd len="sm" w="sm" type="none"/>
          </a:ln>
        </p:spPr>
        <p:txBody>
          <a:bodyPr anchorCtr="0" anchor="ctr" bIns="254000" lIns="254000" spcFirstLastPara="1" rIns="254000" wrap="square" tIns="254000">
            <a:noAutofit/>
          </a:bodyPr>
          <a:lstStyle/>
          <a:p>
            <a:pPr indent="0" lvl="0" marL="0" marR="0" rtl="0" algn="l">
              <a:lnSpc>
                <a:spcPct val="120000"/>
              </a:lnSpc>
              <a:spcBef>
                <a:spcPts val="0"/>
              </a:spcBef>
              <a:spcAft>
                <a:spcPts val="0"/>
              </a:spcAft>
              <a:buClr>
                <a:srgbClr val="F55D5C"/>
              </a:buClr>
              <a:buSzPts val="3200"/>
              <a:buFont typeface="Helvetica Neue"/>
              <a:buNone/>
            </a:pPr>
            <a:r>
              <a:t/>
            </a:r>
            <a:endParaRPr b="0" i="0" sz="3200" u="none" cap="none" strike="noStrike">
              <a:solidFill>
                <a:srgbClr val="F55D5C"/>
              </a:solidFill>
              <a:latin typeface="Helvetica Neue"/>
              <a:ea typeface="Helvetica Neue"/>
              <a:cs typeface="Helvetica Neue"/>
              <a:sym typeface="Helvetica Neue"/>
            </a:endParaRPr>
          </a:p>
        </p:txBody>
      </p:sp>
      <p:sp>
        <p:nvSpPr>
          <p:cNvPr id="1397" name="Google Shape;1397;p128"/>
          <p:cNvSpPr/>
          <p:nvPr/>
        </p:nvSpPr>
        <p:spPr>
          <a:xfrm>
            <a:off x="10458500" y="6596698"/>
            <a:ext cx="523500" cy="522600"/>
          </a:xfrm>
          <a:prstGeom prst="ellipse">
            <a:avLst/>
          </a:prstGeom>
          <a:solidFill>
            <a:schemeClr val="accent6"/>
          </a:solidFill>
          <a:ln cap="flat" cmpd="sng" w="152400">
            <a:solidFill>
              <a:schemeClr val="accent6">
                <a:alpha val="90200"/>
              </a:schemeClr>
            </a:solidFill>
            <a:prstDash val="solid"/>
            <a:miter lim="400000"/>
            <a:headEnd len="sm" w="sm" type="none"/>
            <a:tailEnd len="sm" w="sm" type="none"/>
          </a:ln>
        </p:spPr>
        <p:txBody>
          <a:bodyPr anchorCtr="0" anchor="ctr" bIns="254000" lIns="254000" spcFirstLastPara="1" rIns="254000" wrap="square" tIns="254000">
            <a:noAutofit/>
          </a:bodyPr>
          <a:lstStyle/>
          <a:p>
            <a:pPr indent="0" lvl="0" marL="0" marR="0" rtl="0" algn="l">
              <a:lnSpc>
                <a:spcPct val="120000"/>
              </a:lnSpc>
              <a:spcBef>
                <a:spcPts val="0"/>
              </a:spcBef>
              <a:spcAft>
                <a:spcPts val="0"/>
              </a:spcAft>
              <a:buClr>
                <a:srgbClr val="F55D5C"/>
              </a:buClr>
              <a:buSzPts val="3200"/>
              <a:buFont typeface="Helvetica Neue"/>
              <a:buNone/>
            </a:pPr>
            <a:r>
              <a:t/>
            </a:r>
            <a:endParaRPr b="0" i="0" sz="3200" u="none" cap="none" strike="noStrike">
              <a:solidFill>
                <a:srgbClr val="F55D5C"/>
              </a:solidFill>
              <a:latin typeface="Helvetica Neue"/>
              <a:ea typeface="Helvetica Neue"/>
              <a:cs typeface="Helvetica Neue"/>
              <a:sym typeface="Helvetica Neue"/>
            </a:endParaRPr>
          </a:p>
        </p:txBody>
      </p:sp>
      <p:sp>
        <p:nvSpPr>
          <p:cNvPr id="1398" name="Google Shape;1398;p128"/>
          <p:cNvSpPr/>
          <p:nvPr/>
        </p:nvSpPr>
        <p:spPr>
          <a:xfrm>
            <a:off x="13680650" y="6271952"/>
            <a:ext cx="1174200" cy="1172100"/>
          </a:xfrm>
          <a:prstGeom prst="ellipse">
            <a:avLst/>
          </a:prstGeom>
          <a:solidFill>
            <a:schemeClr val="accent6"/>
          </a:solidFill>
          <a:ln cap="flat" cmpd="sng" w="152400">
            <a:solidFill>
              <a:schemeClr val="accent6">
                <a:alpha val="90200"/>
              </a:schemeClr>
            </a:solidFill>
            <a:prstDash val="solid"/>
            <a:miter lim="400000"/>
            <a:headEnd len="sm" w="sm" type="none"/>
            <a:tailEnd len="sm" w="sm" type="none"/>
          </a:ln>
        </p:spPr>
        <p:txBody>
          <a:bodyPr anchorCtr="0" anchor="ctr" bIns="254000" lIns="254000" spcFirstLastPara="1" rIns="254000" wrap="square" tIns="254000">
            <a:noAutofit/>
          </a:bodyPr>
          <a:lstStyle/>
          <a:p>
            <a:pPr indent="0" lvl="0" marL="0" marR="0" rtl="0" algn="l">
              <a:lnSpc>
                <a:spcPct val="120000"/>
              </a:lnSpc>
              <a:spcBef>
                <a:spcPts val="0"/>
              </a:spcBef>
              <a:spcAft>
                <a:spcPts val="0"/>
              </a:spcAft>
              <a:buClr>
                <a:srgbClr val="F55D5C"/>
              </a:buClr>
              <a:buSzPts val="3200"/>
              <a:buFont typeface="Helvetica Neue"/>
              <a:buNone/>
            </a:pPr>
            <a:r>
              <a:t/>
            </a:r>
            <a:endParaRPr b="0" i="0" sz="3200" u="none" cap="none" strike="noStrike">
              <a:solidFill>
                <a:srgbClr val="F55D5C"/>
              </a:solidFill>
              <a:latin typeface="Helvetica Neue"/>
              <a:ea typeface="Helvetica Neue"/>
              <a:cs typeface="Helvetica Neue"/>
              <a:sym typeface="Helvetica Neue"/>
            </a:endParaRPr>
          </a:p>
        </p:txBody>
      </p:sp>
      <p:sp>
        <p:nvSpPr>
          <p:cNvPr id="1399" name="Google Shape;1399;p128"/>
          <p:cNvSpPr/>
          <p:nvPr/>
        </p:nvSpPr>
        <p:spPr>
          <a:xfrm>
            <a:off x="17349813" y="6596698"/>
            <a:ext cx="523500" cy="522600"/>
          </a:xfrm>
          <a:prstGeom prst="ellipse">
            <a:avLst/>
          </a:prstGeom>
          <a:solidFill>
            <a:srgbClr val="FFFFFF"/>
          </a:solidFill>
          <a:ln cap="flat" cmpd="sng" w="152400">
            <a:solidFill>
              <a:schemeClr val="accent6">
                <a:alpha val="90200"/>
              </a:schemeClr>
            </a:solidFill>
            <a:prstDash val="solid"/>
            <a:miter lim="400000"/>
            <a:headEnd len="sm" w="sm" type="none"/>
            <a:tailEnd len="sm" w="sm" type="none"/>
          </a:ln>
        </p:spPr>
        <p:txBody>
          <a:bodyPr anchorCtr="0" anchor="ctr" bIns="254000" lIns="254000" spcFirstLastPara="1" rIns="254000" wrap="square" tIns="254000">
            <a:noAutofit/>
          </a:bodyPr>
          <a:lstStyle/>
          <a:p>
            <a:pPr indent="0" lvl="0" marL="0" marR="0" rtl="0" algn="l">
              <a:lnSpc>
                <a:spcPct val="120000"/>
              </a:lnSpc>
              <a:spcBef>
                <a:spcPts val="0"/>
              </a:spcBef>
              <a:spcAft>
                <a:spcPts val="0"/>
              </a:spcAft>
              <a:buClr>
                <a:srgbClr val="F55D5C"/>
              </a:buClr>
              <a:buSzPts val="3200"/>
              <a:buFont typeface="Helvetica Neue"/>
              <a:buNone/>
            </a:pPr>
            <a:r>
              <a:t/>
            </a:r>
            <a:endParaRPr b="0" i="0" sz="3200" u="none" cap="none" strike="noStrike">
              <a:solidFill>
                <a:srgbClr val="F55D5C"/>
              </a:solidFill>
              <a:latin typeface="Helvetica Neue"/>
              <a:ea typeface="Helvetica Neue"/>
              <a:cs typeface="Helvetica Neue"/>
              <a:sym typeface="Helvetica Neue"/>
            </a:endParaRPr>
          </a:p>
        </p:txBody>
      </p:sp>
      <p:sp>
        <p:nvSpPr>
          <p:cNvPr id="1400" name="Google Shape;1400;p128"/>
          <p:cNvSpPr/>
          <p:nvPr/>
        </p:nvSpPr>
        <p:spPr>
          <a:xfrm>
            <a:off x="21265175" y="6596698"/>
            <a:ext cx="523500" cy="522600"/>
          </a:xfrm>
          <a:prstGeom prst="ellipse">
            <a:avLst/>
          </a:prstGeom>
          <a:solidFill>
            <a:srgbClr val="FFFFFF"/>
          </a:solidFill>
          <a:ln cap="flat" cmpd="sng" w="152400">
            <a:solidFill>
              <a:schemeClr val="accent6">
                <a:alpha val="90200"/>
              </a:schemeClr>
            </a:solidFill>
            <a:prstDash val="solid"/>
            <a:miter lim="400000"/>
            <a:headEnd len="sm" w="sm" type="none"/>
            <a:tailEnd len="sm" w="sm" type="none"/>
          </a:ln>
        </p:spPr>
        <p:txBody>
          <a:bodyPr anchorCtr="0" anchor="ctr" bIns="254000" lIns="254000" spcFirstLastPara="1" rIns="254000" wrap="square" tIns="254000">
            <a:noAutofit/>
          </a:bodyPr>
          <a:lstStyle/>
          <a:p>
            <a:pPr indent="0" lvl="0" marL="0" marR="0" rtl="0" algn="l">
              <a:lnSpc>
                <a:spcPct val="120000"/>
              </a:lnSpc>
              <a:spcBef>
                <a:spcPts val="0"/>
              </a:spcBef>
              <a:spcAft>
                <a:spcPts val="0"/>
              </a:spcAft>
              <a:buClr>
                <a:srgbClr val="F55D5C"/>
              </a:buClr>
              <a:buSzPts val="3200"/>
              <a:buFont typeface="Helvetica Neue"/>
              <a:buNone/>
            </a:pPr>
            <a:r>
              <a:t/>
            </a:r>
            <a:endParaRPr b="0" i="0" sz="3200" u="none" cap="none" strike="noStrike">
              <a:solidFill>
                <a:srgbClr val="F55D5C"/>
              </a:solidFill>
              <a:latin typeface="Helvetica Neue"/>
              <a:ea typeface="Helvetica Neue"/>
              <a:cs typeface="Helvetica Neue"/>
              <a:sym typeface="Helvetica Neue"/>
            </a:endParaRPr>
          </a:p>
        </p:txBody>
      </p:sp>
      <p:sp>
        <p:nvSpPr>
          <p:cNvPr id="1401" name="Google Shape;1401;p128"/>
          <p:cNvSpPr txBox="1"/>
          <p:nvPr/>
        </p:nvSpPr>
        <p:spPr>
          <a:xfrm>
            <a:off x="1665300" y="8117750"/>
            <a:ext cx="2686200" cy="990600"/>
          </a:xfrm>
          <a:prstGeom prst="rect">
            <a:avLst/>
          </a:prstGeom>
          <a:noFill/>
          <a:ln>
            <a:noFill/>
          </a:ln>
        </p:spPr>
        <p:txBody>
          <a:bodyPr anchorCtr="0" anchor="t" bIns="38100" lIns="38100" spcFirstLastPara="1" rIns="38100" wrap="square" tIns="38100">
            <a:noAutofit/>
          </a:bodyPr>
          <a:lstStyle/>
          <a:p>
            <a:pPr indent="0" lvl="0" marL="0" marR="0" rtl="0" algn="ctr">
              <a:lnSpc>
                <a:spcPct val="110000"/>
              </a:lnSpc>
              <a:spcBef>
                <a:spcPts val="0"/>
              </a:spcBef>
              <a:spcAft>
                <a:spcPts val="0"/>
              </a:spcAft>
              <a:buClr>
                <a:srgbClr val="092042"/>
              </a:buClr>
              <a:buSzPts val="3000"/>
              <a:buFont typeface="Helvetica Neue"/>
              <a:buNone/>
            </a:pPr>
            <a:r>
              <a:rPr i="0" lang="en-US" sz="3000" u="none" cap="none" strike="noStrike">
                <a:solidFill>
                  <a:schemeClr val="lt2"/>
                </a:solidFill>
                <a:latin typeface="Lato"/>
                <a:ea typeface="Lato"/>
                <a:cs typeface="Lato"/>
                <a:sym typeface="Lato"/>
              </a:rPr>
              <a:t>¿Qué objetivos tenemos?</a:t>
            </a:r>
            <a:endParaRPr>
              <a:solidFill>
                <a:schemeClr val="lt2"/>
              </a:solidFill>
              <a:latin typeface="Lato"/>
              <a:ea typeface="Lato"/>
              <a:cs typeface="Lato"/>
              <a:sym typeface="Lato"/>
            </a:endParaRPr>
          </a:p>
        </p:txBody>
      </p:sp>
      <p:sp>
        <p:nvSpPr>
          <p:cNvPr id="1402" name="Google Shape;1402;p128"/>
          <p:cNvSpPr txBox="1"/>
          <p:nvPr/>
        </p:nvSpPr>
        <p:spPr>
          <a:xfrm>
            <a:off x="5525750" y="8117750"/>
            <a:ext cx="2840100" cy="990600"/>
          </a:xfrm>
          <a:prstGeom prst="rect">
            <a:avLst/>
          </a:prstGeom>
          <a:noFill/>
          <a:ln>
            <a:noFill/>
          </a:ln>
        </p:spPr>
        <p:txBody>
          <a:bodyPr anchorCtr="0" anchor="t" bIns="38100" lIns="38100" spcFirstLastPara="1" rIns="38100" wrap="square" tIns="38100">
            <a:noAutofit/>
          </a:bodyPr>
          <a:lstStyle/>
          <a:p>
            <a:pPr indent="0" lvl="0" marL="0" marR="0" rtl="0" algn="ctr">
              <a:lnSpc>
                <a:spcPct val="110000"/>
              </a:lnSpc>
              <a:spcBef>
                <a:spcPts val="0"/>
              </a:spcBef>
              <a:spcAft>
                <a:spcPts val="0"/>
              </a:spcAft>
              <a:buClr>
                <a:srgbClr val="092042"/>
              </a:buClr>
              <a:buSzPts val="3000"/>
              <a:buFont typeface="Helvetica Neue"/>
              <a:buNone/>
            </a:pPr>
            <a:r>
              <a:rPr i="0" lang="en-US" sz="3000" u="none" cap="none" strike="noStrike">
                <a:solidFill>
                  <a:schemeClr val="lt2"/>
                </a:solidFill>
                <a:latin typeface="Lato"/>
                <a:ea typeface="Lato"/>
                <a:cs typeface="Lato"/>
                <a:sym typeface="Lato"/>
              </a:rPr>
              <a:t>¿A quién vamos a entrevistar?</a:t>
            </a:r>
            <a:endParaRPr>
              <a:solidFill>
                <a:schemeClr val="lt2"/>
              </a:solidFill>
              <a:latin typeface="Lato"/>
              <a:ea typeface="Lato"/>
              <a:cs typeface="Lato"/>
              <a:sym typeface="Lato"/>
            </a:endParaRPr>
          </a:p>
        </p:txBody>
      </p:sp>
      <p:sp>
        <p:nvSpPr>
          <p:cNvPr id="1403" name="Google Shape;1403;p128"/>
          <p:cNvSpPr txBox="1"/>
          <p:nvPr/>
        </p:nvSpPr>
        <p:spPr>
          <a:xfrm>
            <a:off x="9741801" y="8117750"/>
            <a:ext cx="1956900" cy="533400"/>
          </a:xfrm>
          <a:prstGeom prst="rect">
            <a:avLst/>
          </a:prstGeom>
          <a:noFill/>
          <a:ln>
            <a:noFill/>
          </a:ln>
        </p:spPr>
        <p:txBody>
          <a:bodyPr anchorCtr="0" anchor="t" bIns="38100" lIns="38100" spcFirstLastPara="1" rIns="38100" wrap="square" tIns="38100">
            <a:noAutofit/>
          </a:bodyPr>
          <a:lstStyle/>
          <a:p>
            <a:pPr indent="0" lvl="0" marL="0" marR="0" rtl="0" algn="ctr">
              <a:lnSpc>
                <a:spcPct val="110000"/>
              </a:lnSpc>
              <a:spcBef>
                <a:spcPts val="0"/>
              </a:spcBef>
              <a:spcAft>
                <a:spcPts val="0"/>
              </a:spcAft>
              <a:buClr>
                <a:srgbClr val="092042"/>
              </a:buClr>
              <a:buSzPts val="3000"/>
              <a:buFont typeface="Helvetica Neue"/>
              <a:buNone/>
            </a:pPr>
            <a:r>
              <a:rPr i="0" lang="en-US" sz="3000" u="none" cap="none" strike="noStrike">
                <a:solidFill>
                  <a:schemeClr val="lt2"/>
                </a:solidFill>
                <a:latin typeface="Lato"/>
                <a:ea typeface="Lato"/>
                <a:cs typeface="Lato"/>
                <a:sym typeface="Lato"/>
              </a:rPr>
              <a:t>Entrevista</a:t>
            </a:r>
            <a:endParaRPr>
              <a:solidFill>
                <a:schemeClr val="lt2"/>
              </a:solidFill>
              <a:latin typeface="Lato"/>
              <a:ea typeface="Lato"/>
              <a:cs typeface="Lato"/>
              <a:sym typeface="Lato"/>
            </a:endParaRPr>
          </a:p>
        </p:txBody>
      </p:sp>
      <p:sp>
        <p:nvSpPr>
          <p:cNvPr id="1404" name="Google Shape;1404;p128"/>
          <p:cNvSpPr txBox="1"/>
          <p:nvPr/>
        </p:nvSpPr>
        <p:spPr>
          <a:xfrm>
            <a:off x="16539520" y="8117750"/>
            <a:ext cx="2144100" cy="533400"/>
          </a:xfrm>
          <a:prstGeom prst="rect">
            <a:avLst/>
          </a:prstGeom>
          <a:noFill/>
          <a:ln>
            <a:noFill/>
          </a:ln>
        </p:spPr>
        <p:txBody>
          <a:bodyPr anchorCtr="0" anchor="t" bIns="38100" lIns="38100" spcFirstLastPara="1" rIns="38100" wrap="square" tIns="38100">
            <a:noAutofit/>
          </a:bodyPr>
          <a:lstStyle/>
          <a:p>
            <a:pPr indent="0" lvl="0" marL="0" marR="0" rtl="0" algn="ctr">
              <a:lnSpc>
                <a:spcPct val="110000"/>
              </a:lnSpc>
              <a:spcBef>
                <a:spcPts val="0"/>
              </a:spcBef>
              <a:spcAft>
                <a:spcPts val="0"/>
              </a:spcAft>
              <a:buClr>
                <a:srgbClr val="092042"/>
              </a:buClr>
              <a:buSzPts val="3000"/>
              <a:buFont typeface="Helvetica Neue"/>
              <a:buNone/>
            </a:pPr>
            <a:r>
              <a:rPr i="0" lang="en-US" sz="3000" u="none" cap="none" strike="noStrike">
                <a:solidFill>
                  <a:schemeClr val="lt2"/>
                </a:solidFill>
                <a:latin typeface="Lato"/>
                <a:ea typeface="Lato"/>
                <a:cs typeface="Lato"/>
                <a:sym typeface="Lato"/>
              </a:rPr>
              <a:t>Categorizar</a:t>
            </a:r>
            <a:endParaRPr>
              <a:solidFill>
                <a:schemeClr val="lt2"/>
              </a:solidFill>
              <a:latin typeface="Lato"/>
              <a:ea typeface="Lato"/>
              <a:cs typeface="Lato"/>
              <a:sym typeface="Lato"/>
            </a:endParaRPr>
          </a:p>
        </p:txBody>
      </p:sp>
      <p:sp>
        <p:nvSpPr>
          <p:cNvPr id="1405" name="Google Shape;1405;p128"/>
          <p:cNvSpPr txBox="1"/>
          <p:nvPr/>
        </p:nvSpPr>
        <p:spPr>
          <a:xfrm>
            <a:off x="16539520" y="9113863"/>
            <a:ext cx="2144100" cy="990600"/>
          </a:xfrm>
          <a:prstGeom prst="rect">
            <a:avLst/>
          </a:prstGeom>
          <a:noFill/>
          <a:ln>
            <a:noFill/>
          </a:ln>
        </p:spPr>
        <p:txBody>
          <a:bodyPr anchorCtr="0" anchor="t" bIns="38100" lIns="38100" spcFirstLastPara="1" rIns="38100" wrap="square" tIns="38100">
            <a:noAutofit/>
          </a:bodyPr>
          <a:lstStyle/>
          <a:p>
            <a:pPr indent="0" lvl="0" marL="0" marR="0" rtl="0" algn="ctr">
              <a:lnSpc>
                <a:spcPct val="110000"/>
              </a:lnSpc>
              <a:spcBef>
                <a:spcPts val="0"/>
              </a:spcBef>
              <a:spcAft>
                <a:spcPts val="0"/>
              </a:spcAft>
              <a:buClr>
                <a:srgbClr val="092042"/>
              </a:buClr>
              <a:buSzPts val="3000"/>
              <a:buFont typeface="Helvetica Neue"/>
              <a:buNone/>
            </a:pPr>
            <a:r>
              <a:rPr i="0" lang="en-US" sz="3000" u="none" cap="none" strike="noStrike">
                <a:solidFill>
                  <a:schemeClr val="lt2"/>
                </a:solidFill>
                <a:latin typeface="Lato"/>
                <a:ea typeface="Lato"/>
                <a:cs typeface="Lato"/>
                <a:sym typeface="Lato"/>
              </a:rPr>
              <a:t>Mapa de ecosistema</a:t>
            </a:r>
            <a:endParaRPr>
              <a:solidFill>
                <a:schemeClr val="lt2"/>
              </a:solidFill>
              <a:latin typeface="Lato"/>
              <a:ea typeface="Lato"/>
              <a:cs typeface="Lato"/>
              <a:sym typeface="Lato"/>
            </a:endParaRPr>
          </a:p>
        </p:txBody>
      </p:sp>
      <p:sp>
        <p:nvSpPr>
          <p:cNvPr id="1406" name="Google Shape;1406;p128"/>
          <p:cNvSpPr txBox="1"/>
          <p:nvPr/>
        </p:nvSpPr>
        <p:spPr>
          <a:xfrm>
            <a:off x="16439020" y="10567175"/>
            <a:ext cx="2345100" cy="990600"/>
          </a:xfrm>
          <a:prstGeom prst="rect">
            <a:avLst/>
          </a:prstGeom>
          <a:noFill/>
          <a:ln>
            <a:noFill/>
          </a:ln>
        </p:spPr>
        <p:txBody>
          <a:bodyPr anchorCtr="0" anchor="t" bIns="38100" lIns="38100" spcFirstLastPara="1" rIns="38100" wrap="square" tIns="38100">
            <a:noAutofit/>
          </a:bodyPr>
          <a:lstStyle/>
          <a:p>
            <a:pPr indent="0" lvl="0" marL="0" marR="0" rtl="0" algn="ctr">
              <a:lnSpc>
                <a:spcPct val="110000"/>
              </a:lnSpc>
              <a:spcBef>
                <a:spcPts val="0"/>
              </a:spcBef>
              <a:spcAft>
                <a:spcPts val="0"/>
              </a:spcAft>
              <a:buClr>
                <a:srgbClr val="092042"/>
              </a:buClr>
              <a:buSzPts val="3000"/>
              <a:buFont typeface="Helvetica Neue"/>
              <a:buNone/>
            </a:pPr>
            <a:r>
              <a:rPr i="0" lang="en-US" sz="3000" u="none" cap="none" strike="noStrike">
                <a:solidFill>
                  <a:schemeClr val="lt2"/>
                </a:solidFill>
                <a:latin typeface="Lato"/>
                <a:ea typeface="Lato"/>
                <a:cs typeface="Lato"/>
                <a:sym typeface="Lato"/>
              </a:rPr>
              <a:t>Persona y Journey Map</a:t>
            </a:r>
            <a:endParaRPr>
              <a:solidFill>
                <a:schemeClr val="lt2"/>
              </a:solidFill>
              <a:latin typeface="Lato"/>
              <a:ea typeface="Lato"/>
              <a:cs typeface="Lato"/>
              <a:sym typeface="Lato"/>
            </a:endParaRPr>
          </a:p>
        </p:txBody>
      </p:sp>
      <p:sp>
        <p:nvSpPr>
          <p:cNvPr id="1407" name="Google Shape;1407;p128"/>
          <p:cNvSpPr txBox="1"/>
          <p:nvPr/>
        </p:nvSpPr>
        <p:spPr>
          <a:xfrm>
            <a:off x="20126375" y="8117750"/>
            <a:ext cx="2801100" cy="1447800"/>
          </a:xfrm>
          <a:prstGeom prst="rect">
            <a:avLst/>
          </a:prstGeom>
          <a:noFill/>
          <a:ln>
            <a:noFill/>
          </a:ln>
        </p:spPr>
        <p:txBody>
          <a:bodyPr anchorCtr="0" anchor="t" bIns="38100" lIns="38100" spcFirstLastPara="1" rIns="38100" wrap="square" tIns="38100">
            <a:noAutofit/>
          </a:bodyPr>
          <a:lstStyle/>
          <a:p>
            <a:pPr indent="0" lvl="0" marL="0" marR="0" rtl="0" algn="ctr">
              <a:lnSpc>
                <a:spcPct val="110000"/>
              </a:lnSpc>
              <a:spcBef>
                <a:spcPts val="0"/>
              </a:spcBef>
              <a:spcAft>
                <a:spcPts val="0"/>
              </a:spcAft>
              <a:buClr>
                <a:srgbClr val="092042"/>
              </a:buClr>
              <a:buSzPts val="3000"/>
              <a:buFont typeface="Helvetica Neue"/>
              <a:buNone/>
            </a:pPr>
            <a:r>
              <a:rPr i="0" lang="en-US" sz="3000" u="none" cap="none" strike="noStrike">
                <a:solidFill>
                  <a:schemeClr val="lt2"/>
                </a:solidFill>
                <a:latin typeface="Lato"/>
                <a:ea typeface="Lato"/>
                <a:cs typeface="Lato"/>
                <a:sym typeface="Lato"/>
              </a:rPr>
              <a:t>Identificar Insights y Oportunidades</a:t>
            </a:r>
            <a:endParaRPr>
              <a:solidFill>
                <a:schemeClr val="lt2"/>
              </a:solidFill>
              <a:latin typeface="Lato"/>
              <a:ea typeface="Lato"/>
              <a:cs typeface="Lato"/>
              <a:sym typeface="Lato"/>
            </a:endParaRPr>
          </a:p>
        </p:txBody>
      </p:sp>
      <p:sp>
        <p:nvSpPr>
          <p:cNvPr id="1408" name="Google Shape;1408;p128"/>
          <p:cNvSpPr txBox="1"/>
          <p:nvPr/>
        </p:nvSpPr>
        <p:spPr>
          <a:xfrm>
            <a:off x="13195700" y="8117750"/>
            <a:ext cx="2144100" cy="2110800"/>
          </a:xfrm>
          <a:prstGeom prst="rect">
            <a:avLst/>
          </a:prstGeom>
          <a:noFill/>
          <a:ln>
            <a:noFill/>
          </a:ln>
        </p:spPr>
        <p:txBody>
          <a:bodyPr anchorCtr="0" anchor="t" bIns="38100" lIns="38100" spcFirstLastPara="1" rIns="38100" wrap="square" tIns="38100">
            <a:noAutofit/>
          </a:bodyPr>
          <a:lstStyle/>
          <a:p>
            <a:pPr indent="0" lvl="0" marL="0" marR="0" rtl="0" algn="ctr">
              <a:lnSpc>
                <a:spcPct val="110000"/>
              </a:lnSpc>
              <a:spcBef>
                <a:spcPts val="0"/>
              </a:spcBef>
              <a:spcAft>
                <a:spcPts val="0"/>
              </a:spcAft>
              <a:buClr>
                <a:srgbClr val="092042"/>
              </a:buClr>
              <a:buSzPts val="3000"/>
              <a:buFont typeface="Helvetica Neue"/>
              <a:buNone/>
            </a:pPr>
            <a:r>
              <a:rPr b="1" i="0" lang="en-US" sz="3000" u="none" cap="none" strike="noStrike">
                <a:solidFill>
                  <a:schemeClr val="lt2"/>
                </a:solidFill>
                <a:latin typeface="Lato"/>
                <a:ea typeface="Lato"/>
                <a:cs typeface="Lato"/>
                <a:sym typeface="Lato"/>
              </a:rPr>
              <a:t>Compartir, volcar y organizar los datos</a:t>
            </a:r>
            <a:endParaRPr b="1">
              <a:solidFill>
                <a:schemeClr val="lt2"/>
              </a:solidFill>
              <a:latin typeface="Lato"/>
              <a:ea typeface="Lato"/>
              <a:cs typeface="Lato"/>
              <a:sym typeface="Lato"/>
            </a:endParaRPr>
          </a:p>
        </p:txBody>
      </p:sp>
      <p:sp>
        <p:nvSpPr>
          <p:cNvPr id="1409" name="Google Shape;1409;p128"/>
          <p:cNvSpPr/>
          <p:nvPr/>
        </p:nvSpPr>
        <p:spPr>
          <a:xfrm flipH="1">
            <a:off x="8996500" y="3109675"/>
            <a:ext cx="27300" cy="8686800"/>
          </a:xfrm>
          <a:prstGeom prst="rect">
            <a:avLst/>
          </a:prstGeom>
          <a:gradFill>
            <a:gsLst>
              <a:gs pos="0">
                <a:srgbClr val="FFFFFF"/>
              </a:gs>
              <a:gs pos="50000">
                <a:srgbClr val="D3D3D3"/>
              </a:gs>
              <a:gs pos="100000">
                <a:srgbClr val="FFFFFF"/>
              </a:gs>
            </a:gsLst>
            <a:lin ang="5400012"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10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413" name="Shape 1413"/>
        <p:cNvGrpSpPr/>
        <p:nvPr/>
      </p:nvGrpSpPr>
      <p:grpSpPr>
        <a:xfrm>
          <a:off x="0" y="0"/>
          <a:ext cx="0" cy="0"/>
          <a:chOff x="0" y="0"/>
          <a:chExt cx="0" cy="0"/>
        </a:xfrm>
      </p:grpSpPr>
      <p:sp>
        <p:nvSpPr>
          <p:cNvPr id="1414" name="Google Shape;1414;p129"/>
          <p:cNvSpPr txBox="1"/>
          <p:nvPr/>
        </p:nvSpPr>
        <p:spPr>
          <a:xfrm>
            <a:off x="1094125" y="4572275"/>
            <a:ext cx="12303600" cy="5628900"/>
          </a:xfrm>
          <a:prstGeom prst="rect">
            <a:avLst/>
          </a:prstGeom>
          <a:noFill/>
          <a:ln>
            <a:noFill/>
          </a:ln>
        </p:spPr>
        <p:txBody>
          <a:bodyPr anchorCtr="0" anchor="t" bIns="117800" lIns="235675" spcFirstLastPara="1" rIns="235675" wrap="square" tIns="117800">
            <a:noAutofit/>
          </a:bodyPr>
          <a:lstStyle/>
          <a:p>
            <a:pPr indent="0" lvl="0" marL="0" rtl="0" algn="l">
              <a:lnSpc>
                <a:spcPct val="110000"/>
              </a:lnSpc>
              <a:spcBef>
                <a:spcPts val="0"/>
              </a:spcBef>
              <a:spcAft>
                <a:spcPts val="0"/>
              </a:spcAft>
              <a:buNone/>
            </a:pPr>
            <a:r>
              <a:rPr lang="en-US" sz="9000">
                <a:solidFill>
                  <a:srgbClr val="FFFFFF"/>
                </a:solidFill>
                <a:latin typeface="Lato"/>
                <a:ea typeface="Lato"/>
                <a:cs typeface="Lato"/>
                <a:sym typeface="Lato"/>
              </a:rPr>
              <a:t>Comparte y organiza los datos de la investigación</a:t>
            </a:r>
            <a:endParaRPr sz="9000">
              <a:solidFill>
                <a:srgbClr val="FFFFFF"/>
              </a:solidFill>
              <a:latin typeface="Lato"/>
              <a:ea typeface="Lato"/>
              <a:cs typeface="Lato"/>
              <a:sym typeface="Lato"/>
            </a:endParaRPr>
          </a:p>
          <a:p>
            <a:pPr indent="0" lvl="0" marL="0" rtl="0" algn="l">
              <a:spcBef>
                <a:spcPts val="0"/>
              </a:spcBef>
              <a:spcAft>
                <a:spcPts val="0"/>
              </a:spcAft>
              <a:buNone/>
            </a:pPr>
            <a:r>
              <a:t/>
            </a:r>
            <a:endParaRPr sz="7000">
              <a:solidFill>
                <a:srgbClr val="FFFFFF"/>
              </a:solidFill>
              <a:latin typeface="Lato"/>
              <a:ea typeface="Lato"/>
              <a:cs typeface="Lato"/>
              <a:sym typeface="Lato"/>
            </a:endParaRPr>
          </a:p>
        </p:txBody>
      </p:sp>
    </p:spTree>
  </p:cSld>
  <p:clrMapOvr>
    <a:masterClrMapping/>
  </p:clrMapOvr>
</p:sld>
</file>

<file path=ppt/slides/slide10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418" name="Shape 1418"/>
        <p:cNvGrpSpPr/>
        <p:nvPr/>
      </p:nvGrpSpPr>
      <p:grpSpPr>
        <a:xfrm>
          <a:off x="0" y="0"/>
          <a:ext cx="0" cy="0"/>
          <a:chOff x="0" y="0"/>
          <a:chExt cx="0" cy="0"/>
        </a:xfrm>
      </p:grpSpPr>
      <p:sp>
        <p:nvSpPr>
          <p:cNvPr id="1419" name="Google Shape;1419;p130"/>
          <p:cNvSpPr txBox="1"/>
          <p:nvPr>
            <p:ph type="title"/>
          </p:nvPr>
        </p:nvSpPr>
        <p:spPr>
          <a:xfrm>
            <a:off x="1316980" y="1017939"/>
            <a:ext cx="18357600" cy="9123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US"/>
              <a:t>¿Por qué?</a:t>
            </a:r>
            <a:endParaRPr/>
          </a:p>
        </p:txBody>
      </p:sp>
      <p:sp>
        <p:nvSpPr>
          <p:cNvPr id="1420" name="Google Shape;1420;p130"/>
          <p:cNvSpPr txBox="1"/>
          <p:nvPr/>
        </p:nvSpPr>
        <p:spPr>
          <a:xfrm>
            <a:off x="1312325" y="5948025"/>
            <a:ext cx="9109200" cy="7069800"/>
          </a:xfrm>
          <a:prstGeom prst="rect">
            <a:avLst/>
          </a:prstGeom>
          <a:noFill/>
          <a:ln>
            <a:noFill/>
          </a:ln>
        </p:spPr>
        <p:txBody>
          <a:bodyPr anchorCtr="0" anchor="t" bIns="0" lIns="0" spcFirstLastPara="1" rIns="0" wrap="square" tIns="0">
            <a:noAutofit/>
          </a:bodyPr>
          <a:lstStyle/>
          <a:p>
            <a:pPr indent="0" lvl="0" marL="0" marR="0" rtl="0" algn="l">
              <a:lnSpc>
                <a:spcPct val="110000"/>
              </a:lnSpc>
              <a:spcBef>
                <a:spcPts val="0"/>
              </a:spcBef>
              <a:spcAft>
                <a:spcPts val="0"/>
              </a:spcAft>
              <a:buNone/>
            </a:pPr>
            <a:r>
              <a:rPr lang="en-US" sz="7000">
                <a:solidFill>
                  <a:srgbClr val="02A5A5"/>
                </a:solidFill>
                <a:latin typeface="Lato"/>
                <a:ea typeface="Lato"/>
                <a:cs typeface="Lato"/>
                <a:sym typeface="Lato"/>
              </a:rPr>
              <a:t>Compartimos la investigación</a:t>
            </a:r>
            <a:r>
              <a:rPr lang="en-US" sz="7000">
                <a:solidFill>
                  <a:srgbClr val="092042"/>
                </a:solidFill>
                <a:latin typeface="Lato Light"/>
                <a:ea typeface="Lato Light"/>
                <a:cs typeface="Lato Light"/>
                <a:sym typeface="Lato Light"/>
              </a:rPr>
              <a:t> elaborada por cada miembro del equipo para alinear todo lo aprendido hasta el momento</a:t>
            </a:r>
            <a:endParaRPr sz="7000">
              <a:solidFill>
                <a:srgbClr val="092042"/>
              </a:solidFill>
              <a:latin typeface="Lato Light"/>
              <a:ea typeface="Lato Light"/>
              <a:cs typeface="Lato Light"/>
              <a:sym typeface="Lato Light"/>
            </a:endParaRPr>
          </a:p>
        </p:txBody>
      </p:sp>
      <p:pic>
        <p:nvPicPr>
          <p:cNvPr id="1421" name="Google Shape;1421;p130"/>
          <p:cNvPicPr preferRelativeResize="0"/>
          <p:nvPr/>
        </p:nvPicPr>
        <p:blipFill>
          <a:blip r:embed="rId3">
            <a:alphaModFix/>
          </a:blip>
          <a:stretch>
            <a:fillRect/>
          </a:stretch>
        </p:blipFill>
        <p:spPr>
          <a:xfrm>
            <a:off x="1312325" y="3135976"/>
            <a:ext cx="2448375" cy="2448375"/>
          </a:xfrm>
          <a:prstGeom prst="rect">
            <a:avLst/>
          </a:prstGeom>
          <a:noFill/>
          <a:ln>
            <a:noFill/>
          </a:ln>
        </p:spPr>
      </p:pic>
      <p:pic>
        <p:nvPicPr>
          <p:cNvPr id="1422" name="Google Shape;1422;p130"/>
          <p:cNvPicPr preferRelativeResize="0"/>
          <p:nvPr/>
        </p:nvPicPr>
        <p:blipFill>
          <a:blip r:embed="rId4">
            <a:alphaModFix/>
          </a:blip>
          <a:stretch>
            <a:fillRect/>
          </a:stretch>
        </p:blipFill>
        <p:spPr>
          <a:xfrm>
            <a:off x="11487740" y="6"/>
            <a:ext cx="12896261" cy="13716000"/>
          </a:xfrm>
          <a:prstGeom prst="rect">
            <a:avLst/>
          </a:prstGeom>
          <a:noFill/>
          <a:ln>
            <a:noFill/>
          </a:ln>
        </p:spPr>
      </p:pic>
    </p:spTree>
  </p:cSld>
  <p:clrMapOvr>
    <a:masterClrMapping/>
  </p:clrMapOvr>
</p:sld>
</file>

<file path=ppt/slides/slide10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426" name="Shape 1426"/>
        <p:cNvGrpSpPr/>
        <p:nvPr/>
      </p:nvGrpSpPr>
      <p:grpSpPr>
        <a:xfrm>
          <a:off x="0" y="0"/>
          <a:ext cx="0" cy="0"/>
          <a:chOff x="0" y="0"/>
          <a:chExt cx="0" cy="0"/>
        </a:xfrm>
      </p:grpSpPr>
      <p:sp>
        <p:nvSpPr>
          <p:cNvPr id="1427" name="Google Shape;1427;p131"/>
          <p:cNvSpPr txBox="1"/>
          <p:nvPr>
            <p:ph type="title"/>
          </p:nvPr>
        </p:nvSpPr>
        <p:spPr>
          <a:xfrm>
            <a:off x="1316980" y="1017939"/>
            <a:ext cx="18357600" cy="9123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US"/>
              <a:t>¿Cómo organizamos los datos?</a:t>
            </a:r>
            <a:endParaRPr/>
          </a:p>
        </p:txBody>
      </p:sp>
      <p:sp>
        <p:nvSpPr>
          <p:cNvPr id="1428" name="Google Shape;1428;p131"/>
          <p:cNvSpPr txBox="1"/>
          <p:nvPr/>
        </p:nvSpPr>
        <p:spPr>
          <a:xfrm>
            <a:off x="1653550" y="4238625"/>
            <a:ext cx="8418900" cy="8156700"/>
          </a:xfrm>
          <a:prstGeom prst="rect">
            <a:avLst/>
          </a:prstGeom>
          <a:noFill/>
          <a:ln>
            <a:noFill/>
          </a:ln>
        </p:spPr>
        <p:txBody>
          <a:bodyPr anchorCtr="0" anchor="t" bIns="71425" lIns="71425" spcFirstLastPara="1" rIns="71425" wrap="square" tIns="71425">
            <a:noAutofit/>
          </a:bodyPr>
          <a:lstStyle/>
          <a:p>
            <a:pPr indent="-774190" lvl="0" marL="488440" marR="0" rtl="0" algn="l">
              <a:lnSpc>
                <a:spcPct val="110000"/>
              </a:lnSpc>
              <a:spcBef>
                <a:spcPts val="0"/>
              </a:spcBef>
              <a:spcAft>
                <a:spcPts val="0"/>
              </a:spcAft>
              <a:buClr>
                <a:schemeClr val="accent6"/>
              </a:buClr>
              <a:buSzPts val="6000"/>
              <a:buFont typeface="Lato Light"/>
              <a:buChar char="▰"/>
            </a:pPr>
            <a:r>
              <a:rPr lang="en-US" sz="6000">
                <a:solidFill>
                  <a:srgbClr val="121212"/>
                </a:solidFill>
                <a:latin typeface="Lato Light"/>
                <a:ea typeface="Lato Light"/>
                <a:cs typeface="Lato Light"/>
                <a:sym typeface="Lato Light"/>
              </a:rPr>
              <a:t>1 hecho, 1 post-it</a:t>
            </a:r>
            <a:endParaRPr sz="6000">
              <a:solidFill>
                <a:srgbClr val="121212"/>
              </a:solidFill>
              <a:latin typeface="Lato Light"/>
              <a:ea typeface="Lato Light"/>
              <a:cs typeface="Lato Light"/>
              <a:sym typeface="Lato Light"/>
            </a:endParaRPr>
          </a:p>
          <a:p>
            <a:pPr indent="-774190" lvl="0" marL="488440" marR="0" rtl="0" algn="l">
              <a:lnSpc>
                <a:spcPct val="110000"/>
              </a:lnSpc>
              <a:spcBef>
                <a:spcPts val="4000"/>
              </a:spcBef>
              <a:spcAft>
                <a:spcPts val="0"/>
              </a:spcAft>
              <a:buClr>
                <a:schemeClr val="accent6"/>
              </a:buClr>
              <a:buSzPts val="6000"/>
              <a:buFont typeface="Lato Light"/>
              <a:buChar char="▰"/>
            </a:pPr>
            <a:r>
              <a:rPr lang="en-US" sz="6000">
                <a:solidFill>
                  <a:srgbClr val="121212"/>
                </a:solidFill>
                <a:latin typeface="Lato Light"/>
                <a:ea typeface="Lato Light"/>
                <a:cs typeface="Lato Light"/>
                <a:sym typeface="Lato Light"/>
              </a:rPr>
              <a:t>Escribe entre comillas las citas textuales</a:t>
            </a:r>
            <a:endParaRPr sz="6000">
              <a:solidFill>
                <a:srgbClr val="121212"/>
              </a:solidFill>
              <a:latin typeface="Lato Light"/>
              <a:ea typeface="Lato Light"/>
              <a:cs typeface="Lato Light"/>
              <a:sym typeface="Lato Light"/>
            </a:endParaRPr>
          </a:p>
          <a:p>
            <a:pPr indent="-774190" lvl="0" marL="488440" marR="0" rtl="0" algn="l">
              <a:lnSpc>
                <a:spcPct val="110000"/>
              </a:lnSpc>
              <a:spcBef>
                <a:spcPts val="4000"/>
              </a:spcBef>
              <a:spcAft>
                <a:spcPts val="0"/>
              </a:spcAft>
              <a:buClr>
                <a:schemeClr val="accent6"/>
              </a:buClr>
              <a:buSzPts val="6000"/>
              <a:buFont typeface="Lato Light"/>
              <a:buChar char="▰"/>
            </a:pPr>
            <a:r>
              <a:rPr lang="en-US" sz="6000">
                <a:solidFill>
                  <a:srgbClr val="121212"/>
                </a:solidFill>
                <a:latin typeface="Lato Light"/>
                <a:ea typeface="Lato Light"/>
                <a:cs typeface="Lato Light"/>
                <a:sym typeface="Lato Light"/>
              </a:rPr>
              <a:t>Identifica la fuente</a:t>
            </a:r>
            <a:endParaRPr sz="6000">
              <a:solidFill>
                <a:srgbClr val="121212"/>
              </a:solidFill>
              <a:latin typeface="Lato Light"/>
              <a:ea typeface="Lato Light"/>
              <a:cs typeface="Lato Light"/>
              <a:sym typeface="Lato Light"/>
            </a:endParaRPr>
          </a:p>
          <a:p>
            <a:pPr indent="-774190" lvl="0" marL="488440" marR="0" rtl="0" algn="l">
              <a:lnSpc>
                <a:spcPct val="110000"/>
              </a:lnSpc>
              <a:spcBef>
                <a:spcPts val="4000"/>
              </a:spcBef>
              <a:spcAft>
                <a:spcPts val="0"/>
              </a:spcAft>
              <a:buClr>
                <a:schemeClr val="accent6"/>
              </a:buClr>
              <a:buSzPts val="6000"/>
              <a:buFont typeface="Lato Light"/>
              <a:buChar char="▰"/>
            </a:pPr>
            <a:r>
              <a:rPr lang="en-US" sz="6000">
                <a:solidFill>
                  <a:srgbClr val="121212"/>
                </a:solidFill>
                <a:latin typeface="Lato Light"/>
                <a:ea typeface="Lato Light"/>
                <a:cs typeface="Lato Light"/>
                <a:sym typeface="Lato Light"/>
              </a:rPr>
              <a:t>Usa rotuladores</a:t>
            </a:r>
            <a:endParaRPr sz="6000">
              <a:solidFill>
                <a:srgbClr val="121212"/>
              </a:solidFill>
              <a:latin typeface="Lato Light"/>
              <a:ea typeface="Lato Light"/>
              <a:cs typeface="Lato Light"/>
              <a:sym typeface="Lato Light"/>
            </a:endParaRPr>
          </a:p>
          <a:p>
            <a:pPr indent="-774190" lvl="0" marL="488440" marR="0" rtl="0" algn="l">
              <a:lnSpc>
                <a:spcPct val="110000"/>
              </a:lnSpc>
              <a:spcBef>
                <a:spcPts val="4000"/>
              </a:spcBef>
              <a:spcAft>
                <a:spcPts val="4000"/>
              </a:spcAft>
              <a:buClr>
                <a:schemeClr val="accent6"/>
              </a:buClr>
              <a:buSzPts val="6000"/>
              <a:buFont typeface="Lato Light"/>
              <a:buChar char="▰"/>
            </a:pPr>
            <a:r>
              <a:rPr lang="en-US" sz="6000">
                <a:solidFill>
                  <a:srgbClr val="121212"/>
                </a:solidFill>
                <a:latin typeface="Lato Light"/>
                <a:ea typeface="Lato Light"/>
                <a:cs typeface="Lato Light"/>
                <a:sym typeface="Lato Light"/>
              </a:rPr>
              <a:t>Usa las reglas de oro</a:t>
            </a:r>
            <a:endParaRPr sz="6000">
              <a:solidFill>
                <a:srgbClr val="121212"/>
              </a:solidFill>
              <a:latin typeface="Lato Light"/>
              <a:ea typeface="Lato Light"/>
              <a:cs typeface="Lato Light"/>
              <a:sym typeface="Lato Light"/>
            </a:endParaRPr>
          </a:p>
        </p:txBody>
      </p:sp>
      <p:pic>
        <p:nvPicPr>
          <p:cNvPr id="1429" name="Google Shape;1429;p131"/>
          <p:cNvPicPr preferRelativeResize="0"/>
          <p:nvPr/>
        </p:nvPicPr>
        <p:blipFill rotWithShape="1">
          <a:blip r:embed="rId3">
            <a:alphaModFix/>
          </a:blip>
          <a:srcRect b="13217" l="0" r="15626" t="0"/>
          <a:stretch/>
        </p:blipFill>
        <p:spPr>
          <a:xfrm>
            <a:off x="13573300" y="4875512"/>
            <a:ext cx="10451979" cy="8717976"/>
          </a:xfrm>
          <a:prstGeom prst="rect">
            <a:avLst/>
          </a:prstGeom>
          <a:noFill/>
          <a:ln>
            <a:noFill/>
          </a:ln>
        </p:spPr>
      </p:pic>
    </p:spTree>
  </p:cSld>
  <p:clrMapOvr>
    <a:masterClrMapping/>
  </p:clrMapOvr>
</p:sld>
</file>

<file path=ppt/slides/slide10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433" name="Shape 1433"/>
        <p:cNvGrpSpPr/>
        <p:nvPr/>
      </p:nvGrpSpPr>
      <p:grpSpPr>
        <a:xfrm>
          <a:off x="0" y="0"/>
          <a:ext cx="0" cy="0"/>
          <a:chOff x="0" y="0"/>
          <a:chExt cx="0" cy="0"/>
        </a:xfrm>
      </p:grpSpPr>
      <p:pic>
        <p:nvPicPr>
          <p:cNvPr id="1434" name="Google Shape;1434;p132"/>
          <p:cNvPicPr preferRelativeResize="0"/>
          <p:nvPr/>
        </p:nvPicPr>
        <p:blipFill rotWithShape="1">
          <a:blip r:embed="rId3">
            <a:alphaModFix/>
          </a:blip>
          <a:srcRect b="13217" l="0" r="15626" t="0"/>
          <a:stretch/>
        </p:blipFill>
        <p:spPr>
          <a:xfrm>
            <a:off x="13573300" y="4875512"/>
            <a:ext cx="10451979" cy="8717976"/>
          </a:xfrm>
          <a:prstGeom prst="rect">
            <a:avLst/>
          </a:prstGeom>
          <a:noFill/>
          <a:ln>
            <a:noFill/>
          </a:ln>
        </p:spPr>
      </p:pic>
      <p:sp>
        <p:nvSpPr>
          <p:cNvPr id="1435" name="Google Shape;1435;p132"/>
          <p:cNvSpPr txBox="1"/>
          <p:nvPr/>
        </p:nvSpPr>
        <p:spPr>
          <a:xfrm>
            <a:off x="1316975" y="2751563"/>
            <a:ext cx="14464500" cy="912300"/>
          </a:xfrm>
          <a:prstGeom prst="rect">
            <a:avLst/>
          </a:prstGeom>
          <a:noFill/>
          <a:ln>
            <a:noFill/>
          </a:ln>
        </p:spPr>
        <p:txBody>
          <a:bodyPr anchorCtr="0" anchor="ctr" bIns="0" lIns="0" spcFirstLastPara="1" rIns="0" wrap="square" tIns="0">
            <a:noAutofit/>
          </a:bodyPr>
          <a:lstStyle/>
          <a:p>
            <a:pPr indent="0" lvl="0" marL="0" marR="0" rtl="0" algn="l">
              <a:lnSpc>
                <a:spcPct val="80000"/>
              </a:lnSpc>
              <a:spcBef>
                <a:spcPts val="0"/>
              </a:spcBef>
              <a:spcAft>
                <a:spcPts val="0"/>
              </a:spcAft>
              <a:buClr>
                <a:srgbClr val="000000"/>
              </a:buClr>
              <a:buSzPts val="8500"/>
              <a:buFont typeface="Arial"/>
              <a:buNone/>
            </a:pPr>
            <a:r>
              <a:rPr lang="en-US" sz="6000">
                <a:solidFill>
                  <a:schemeClr val="dk1"/>
                </a:solidFill>
                <a:latin typeface="Lato"/>
                <a:ea typeface="Lato"/>
                <a:cs typeface="Lato"/>
                <a:sym typeface="Lato"/>
              </a:rPr>
              <a:t>Organizar los </a:t>
            </a:r>
            <a:r>
              <a:rPr i="0" lang="en-US" sz="6000" u="none" cap="none" strike="noStrike">
                <a:solidFill>
                  <a:schemeClr val="dk1"/>
                </a:solidFill>
                <a:latin typeface="Lato"/>
                <a:ea typeface="Lato"/>
                <a:cs typeface="Lato"/>
                <a:sym typeface="Lato"/>
              </a:rPr>
              <a:t>datos</a:t>
            </a:r>
            <a:endParaRPr sz="6000">
              <a:solidFill>
                <a:schemeClr val="dk1"/>
              </a:solidFill>
              <a:latin typeface="Lato"/>
              <a:ea typeface="Lato"/>
              <a:cs typeface="Lato"/>
              <a:sym typeface="Lato"/>
            </a:endParaRPr>
          </a:p>
        </p:txBody>
      </p:sp>
      <p:sp>
        <p:nvSpPr>
          <p:cNvPr id="1436" name="Google Shape;1436;p132"/>
          <p:cNvSpPr txBox="1"/>
          <p:nvPr/>
        </p:nvSpPr>
        <p:spPr>
          <a:xfrm>
            <a:off x="15590650" y="11126434"/>
            <a:ext cx="2354400" cy="1443600"/>
          </a:xfrm>
          <a:prstGeom prst="rect">
            <a:avLst/>
          </a:prstGeom>
          <a:noFill/>
          <a:ln>
            <a:noFill/>
          </a:ln>
        </p:spPr>
        <p:txBody>
          <a:bodyPr anchorCtr="0" anchor="ctr" bIns="45700" lIns="45700" spcFirstLastPara="1" rIns="45700" wrap="square" tIns="45700">
            <a:noAutofit/>
          </a:bodyPr>
          <a:lstStyle/>
          <a:p>
            <a:pPr indent="0" lvl="0" marL="0" marR="0" rtl="0" algn="l">
              <a:lnSpc>
                <a:spcPct val="110000"/>
              </a:lnSpc>
              <a:spcBef>
                <a:spcPts val="0"/>
              </a:spcBef>
              <a:spcAft>
                <a:spcPts val="0"/>
              </a:spcAft>
              <a:buClr>
                <a:srgbClr val="F55D5C"/>
              </a:buClr>
              <a:buSzPts val="10000"/>
              <a:buFont typeface="Helvetica Neue"/>
              <a:buNone/>
            </a:pPr>
            <a:r>
              <a:rPr lang="en-US" sz="10000">
                <a:solidFill>
                  <a:schemeClr val="accent1"/>
                </a:solidFill>
                <a:latin typeface="Lato"/>
                <a:ea typeface="Lato"/>
                <a:cs typeface="Lato"/>
                <a:sym typeface="Lato"/>
              </a:rPr>
              <a:t>35</a:t>
            </a:r>
            <a:r>
              <a:rPr lang="en-US" sz="10000">
                <a:solidFill>
                  <a:schemeClr val="accent1"/>
                </a:solidFill>
                <a:latin typeface="Lato"/>
                <a:ea typeface="Lato"/>
                <a:cs typeface="Lato"/>
                <a:sym typeface="Lato"/>
              </a:rPr>
              <a:t>’</a:t>
            </a:r>
            <a:endParaRPr sz="10000">
              <a:solidFill>
                <a:schemeClr val="accent1"/>
              </a:solidFill>
              <a:latin typeface="Lato"/>
              <a:ea typeface="Lato"/>
              <a:cs typeface="Lato"/>
              <a:sym typeface="Lato"/>
            </a:endParaRPr>
          </a:p>
        </p:txBody>
      </p:sp>
      <p:pic>
        <p:nvPicPr>
          <p:cNvPr id="1437" name="Google Shape;1437;p132"/>
          <p:cNvPicPr preferRelativeResize="0"/>
          <p:nvPr/>
        </p:nvPicPr>
        <p:blipFill>
          <a:blip r:embed="rId4">
            <a:alphaModFix/>
          </a:blip>
          <a:stretch>
            <a:fillRect/>
          </a:stretch>
        </p:blipFill>
        <p:spPr>
          <a:xfrm>
            <a:off x="13853741" y="11144434"/>
            <a:ext cx="1443600" cy="1443600"/>
          </a:xfrm>
          <a:prstGeom prst="rect">
            <a:avLst/>
          </a:prstGeom>
          <a:noFill/>
          <a:ln>
            <a:noFill/>
          </a:ln>
        </p:spPr>
      </p:pic>
      <p:sp>
        <p:nvSpPr>
          <p:cNvPr id="1438" name="Google Shape;1438;p132"/>
          <p:cNvSpPr txBox="1"/>
          <p:nvPr/>
        </p:nvSpPr>
        <p:spPr>
          <a:xfrm>
            <a:off x="1548100" y="4183300"/>
            <a:ext cx="11389200" cy="8279700"/>
          </a:xfrm>
          <a:prstGeom prst="rect">
            <a:avLst/>
          </a:prstGeom>
          <a:noFill/>
          <a:ln>
            <a:noFill/>
          </a:ln>
        </p:spPr>
        <p:txBody>
          <a:bodyPr anchorCtr="0" anchor="t" bIns="71425" lIns="71425" spcFirstLastPara="1" rIns="71425" wrap="square" tIns="71425">
            <a:noAutofit/>
          </a:bodyPr>
          <a:lstStyle/>
          <a:p>
            <a:pPr indent="-685290" lvl="0" marL="488440" marR="0" rtl="0" algn="l">
              <a:lnSpc>
                <a:spcPct val="110000"/>
              </a:lnSpc>
              <a:spcBef>
                <a:spcPts val="0"/>
              </a:spcBef>
              <a:spcAft>
                <a:spcPts val="0"/>
              </a:spcAft>
              <a:buClr>
                <a:schemeClr val="accent6"/>
              </a:buClr>
              <a:buSzPts val="4600"/>
              <a:buFont typeface="Lato Light"/>
              <a:buChar char="▰"/>
            </a:pPr>
            <a:r>
              <a:rPr lang="en-US" sz="5000">
                <a:solidFill>
                  <a:srgbClr val="121212"/>
                </a:solidFill>
                <a:latin typeface="Lato Light"/>
                <a:ea typeface="Lato Light"/>
                <a:cs typeface="Lato Light"/>
                <a:sym typeface="Lato Light"/>
              </a:rPr>
              <a:t>Cada miembro del equipo comparte </a:t>
            </a:r>
            <a:br>
              <a:rPr lang="en-US" sz="5000">
                <a:solidFill>
                  <a:srgbClr val="121212"/>
                </a:solidFill>
                <a:latin typeface="Lato Light"/>
                <a:ea typeface="Lato Light"/>
                <a:cs typeface="Lato Light"/>
                <a:sym typeface="Lato Light"/>
              </a:rPr>
            </a:br>
            <a:r>
              <a:rPr lang="en-US" sz="5000">
                <a:solidFill>
                  <a:srgbClr val="121212"/>
                </a:solidFill>
                <a:latin typeface="Lato Light"/>
                <a:ea typeface="Lato Light"/>
                <a:cs typeface="Lato Light"/>
                <a:sym typeface="Lato Light"/>
              </a:rPr>
              <a:t>sus notas</a:t>
            </a:r>
            <a:r>
              <a:rPr lang="en-US" sz="4600">
                <a:solidFill>
                  <a:srgbClr val="121212"/>
                </a:solidFill>
                <a:latin typeface="Lato Light"/>
                <a:ea typeface="Lato Light"/>
                <a:cs typeface="Lato Light"/>
                <a:sym typeface="Lato Light"/>
              </a:rPr>
              <a:t> </a:t>
            </a:r>
            <a:r>
              <a:rPr b="1" lang="en-US" sz="3600">
                <a:solidFill>
                  <a:schemeClr val="accent6"/>
                </a:solidFill>
                <a:latin typeface="Lato"/>
                <a:ea typeface="Lato"/>
                <a:cs typeface="Lato"/>
                <a:sym typeface="Lato"/>
              </a:rPr>
              <a:t>(5’)</a:t>
            </a:r>
            <a:endParaRPr sz="4600">
              <a:solidFill>
                <a:schemeClr val="accent6"/>
              </a:solidFill>
              <a:latin typeface="Lato Light"/>
              <a:ea typeface="Lato Light"/>
              <a:cs typeface="Lato Light"/>
              <a:sym typeface="Lato Light"/>
            </a:endParaRPr>
          </a:p>
          <a:p>
            <a:pPr indent="-710690" lvl="0" marL="488440" marR="0" rtl="0" algn="l">
              <a:lnSpc>
                <a:spcPct val="110000"/>
              </a:lnSpc>
              <a:spcBef>
                <a:spcPts val="3000"/>
              </a:spcBef>
              <a:spcAft>
                <a:spcPts val="0"/>
              </a:spcAft>
              <a:buClr>
                <a:schemeClr val="accent6"/>
              </a:buClr>
              <a:buSzPts val="5000"/>
              <a:buFont typeface="Lato Light"/>
              <a:buChar char="▰"/>
            </a:pPr>
            <a:r>
              <a:rPr lang="en-US" sz="5000">
                <a:solidFill>
                  <a:srgbClr val="121212"/>
                </a:solidFill>
                <a:latin typeface="Lato Light"/>
                <a:ea typeface="Lato Light"/>
                <a:cs typeface="Lato Light"/>
                <a:sym typeface="Lato Light"/>
              </a:rPr>
              <a:t>El resto del equipo escucha activamente </a:t>
            </a:r>
            <a:endParaRPr sz="5000">
              <a:solidFill>
                <a:srgbClr val="121212"/>
              </a:solidFill>
              <a:latin typeface="Lato Light"/>
              <a:ea typeface="Lato Light"/>
              <a:cs typeface="Lato Light"/>
              <a:sym typeface="Lato Light"/>
            </a:endParaRPr>
          </a:p>
          <a:p>
            <a:pPr indent="-710690" lvl="0" marL="488440" marR="0" rtl="0" algn="l">
              <a:lnSpc>
                <a:spcPct val="110000"/>
              </a:lnSpc>
              <a:spcBef>
                <a:spcPts val="3000"/>
              </a:spcBef>
              <a:spcAft>
                <a:spcPts val="0"/>
              </a:spcAft>
              <a:buClr>
                <a:schemeClr val="accent6"/>
              </a:buClr>
              <a:buSzPts val="5000"/>
              <a:buFont typeface="Lato Light"/>
              <a:buChar char="▰"/>
            </a:pPr>
            <a:r>
              <a:rPr lang="en-US" sz="5000">
                <a:solidFill>
                  <a:srgbClr val="121212"/>
                </a:solidFill>
                <a:latin typeface="Lato Light"/>
                <a:ea typeface="Lato Light"/>
                <a:cs typeface="Lato Light"/>
                <a:sym typeface="Lato Light"/>
              </a:rPr>
              <a:t>Al escuchar, apuntamos lo que nos llama la atención en post-its</a:t>
            </a:r>
            <a:endParaRPr sz="5000">
              <a:solidFill>
                <a:srgbClr val="121212"/>
              </a:solidFill>
              <a:latin typeface="Lato Light"/>
              <a:ea typeface="Lato Light"/>
              <a:cs typeface="Lato Light"/>
              <a:sym typeface="Lato Light"/>
            </a:endParaRPr>
          </a:p>
          <a:p>
            <a:pPr indent="-710690" lvl="0" marL="488440" marR="0" rtl="0" algn="l">
              <a:lnSpc>
                <a:spcPct val="110000"/>
              </a:lnSpc>
              <a:spcBef>
                <a:spcPts val="3000"/>
              </a:spcBef>
              <a:spcAft>
                <a:spcPts val="0"/>
              </a:spcAft>
              <a:buClr>
                <a:schemeClr val="accent6"/>
              </a:buClr>
              <a:buSzPts val="5000"/>
              <a:buFont typeface="Lato Light"/>
              <a:buChar char="▰"/>
            </a:pPr>
            <a:r>
              <a:rPr lang="en-US" sz="5000">
                <a:solidFill>
                  <a:srgbClr val="121212"/>
                </a:solidFill>
                <a:latin typeface="Lato Light"/>
                <a:ea typeface="Lato Light"/>
                <a:cs typeface="Lato Light"/>
                <a:sym typeface="Lato Light"/>
              </a:rPr>
              <a:t>¡No discutimos lo que escuchamos! </a:t>
            </a:r>
            <a:br>
              <a:rPr lang="en-US" sz="5000">
                <a:solidFill>
                  <a:srgbClr val="121212"/>
                </a:solidFill>
                <a:latin typeface="Lato Light"/>
                <a:ea typeface="Lato Light"/>
                <a:cs typeface="Lato Light"/>
                <a:sym typeface="Lato Light"/>
              </a:rPr>
            </a:br>
            <a:r>
              <a:rPr lang="en-US" sz="5000">
                <a:solidFill>
                  <a:srgbClr val="121212"/>
                </a:solidFill>
                <a:latin typeface="Lato Light"/>
                <a:ea typeface="Lato Light"/>
                <a:cs typeface="Lato Light"/>
                <a:sym typeface="Lato Light"/>
              </a:rPr>
              <a:t>¡No se emiten juicios!</a:t>
            </a:r>
            <a:endParaRPr sz="5000">
              <a:solidFill>
                <a:srgbClr val="121212"/>
              </a:solidFill>
              <a:latin typeface="Lato Light"/>
              <a:ea typeface="Lato Light"/>
              <a:cs typeface="Lato Light"/>
              <a:sym typeface="Lato Light"/>
            </a:endParaRPr>
          </a:p>
          <a:p>
            <a:pPr indent="-710690" lvl="0" marL="488440" marR="0" rtl="0" algn="l">
              <a:lnSpc>
                <a:spcPct val="110000"/>
              </a:lnSpc>
              <a:spcBef>
                <a:spcPts val="3000"/>
              </a:spcBef>
              <a:spcAft>
                <a:spcPts val="3000"/>
              </a:spcAft>
              <a:buClr>
                <a:schemeClr val="accent6"/>
              </a:buClr>
              <a:buSzPts val="5000"/>
              <a:buFont typeface="Lato Light"/>
              <a:buChar char="▰"/>
            </a:pPr>
            <a:r>
              <a:rPr lang="en-US" sz="5000">
                <a:solidFill>
                  <a:srgbClr val="121212"/>
                </a:solidFill>
                <a:latin typeface="Lato Light"/>
                <a:ea typeface="Lato Light"/>
                <a:cs typeface="Lato Light"/>
                <a:sym typeface="Lato Light"/>
              </a:rPr>
              <a:t>La redundancia puede ser interesante</a:t>
            </a:r>
            <a:endParaRPr sz="5000">
              <a:solidFill>
                <a:srgbClr val="121212"/>
              </a:solidFill>
              <a:latin typeface="Lato Light"/>
              <a:ea typeface="Lato Light"/>
              <a:cs typeface="Lato Light"/>
              <a:sym typeface="Lato Light"/>
            </a:endParaRPr>
          </a:p>
        </p:txBody>
      </p:sp>
      <p:sp>
        <p:nvSpPr>
          <p:cNvPr id="1439" name="Google Shape;1439;p132"/>
          <p:cNvSpPr txBox="1"/>
          <p:nvPr>
            <p:ph type="title"/>
          </p:nvPr>
        </p:nvSpPr>
        <p:spPr>
          <a:xfrm>
            <a:off x="1316980" y="1017939"/>
            <a:ext cx="18357600" cy="9123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US"/>
              <a:t>Actividad</a:t>
            </a:r>
            <a:endParaRPr/>
          </a:p>
        </p:txBody>
      </p:sp>
    </p:spTree>
  </p:cSld>
  <p:clrMapOvr>
    <a:masterClrMapping/>
  </p:clrMapOvr>
</p:sld>
</file>

<file path=ppt/slides/slide10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443" name="Shape 1443"/>
        <p:cNvGrpSpPr/>
        <p:nvPr/>
      </p:nvGrpSpPr>
      <p:grpSpPr>
        <a:xfrm>
          <a:off x="0" y="0"/>
          <a:ext cx="0" cy="0"/>
          <a:chOff x="0" y="0"/>
          <a:chExt cx="0" cy="0"/>
        </a:xfrm>
      </p:grpSpPr>
      <p:sp>
        <p:nvSpPr>
          <p:cNvPr id="1444" name="Google Shape;1444;p133"/>
          <p:cNvSpPr txBox="1"/>
          <p:nvPr/>
        </p:nvSpPr>
        <p:spPr>
          <a:xfrm>
            <a:off x="1094125" y="4572275"/>
            <a:ext cx="12303600" cy="5628900"/>
          </a:xfrm>
          <a:prstGeom prst="rect">
            <a:avLst/>
          </a:prstGeom>
          <a:noFill/>
          <a:ln>
            <a:noFill/>
          </a:ln>
        </p:spPr>
        <p:txBody>
          <a:bodyPr anchorCtr="0" anchor="t" bIns="117800" lIns="235675" spcFirstLastPara="1" rIns="235675" wrap="square" tIns="117800">
            <a:noAutofit/>
          </a:bodyPr>
          <a:lstStyle/>
          <a:p>
            <a:pPr indent="0" lvl="0" marL="0" rtl="0" algn="l">
              <a:lnSpc>
                <a:spcPct val="110000"/>
              </a:lnSpc>
              <a:spcBef>
                <a:spcPts val="0"/>
              </a:spcBef>
              <a:spcAft>
                <a:spcPts val="0"/>
              </a:spcAft>
              <a:buNone/>
            </a:pPr>
            <a:r>
              <a:rPr lang="en-US" sz="9000">
                <a:solidFill>
                  <a:srgbClr val="FFFFFF"/>
                </a:solidFill>
                <a:latin typeface="Lato"/>
                <a:ea typeface="Lato"/>
                <a:cs typeface="Lato"/>
                <a:sym typeface="Lato"/>
              </a:rPr>
              <a:t>Categorizar los datos</a:t>
            </a:r>
            <a:endParaRPr sz="9000">
              <a:solidFill>
                <a:srgbClr val="FFFFFF"/>
              </a:solidFill>
              <a:latin typeface="Lato"/>
              <a:ea typeface="Lato"/>
              <a:cs typeface="Lato"/>
              <a:sym typeface="Lato"/>
            </a:endParaRPr>
          </a:p>
          <a:p>
            <a:pPr indent="0" lvl="0" marL="0" rtl="0" algn="l">
              <a:spcBef>
                <a:spcPts val="0"/>
              </a:spcBef>
              <a:spcAft>
                <a:spcPts val="0"/>
              </a:spcAft>
              <a:buNone/>
            </a:pPr>
            <a:r>
              <a:t/>
            </a:r>
            <a:endParaRPr sz="7000">
              <a:solidFill>
                <a:srgbClr val="FFFFFF"/>
              </a:solidFill>
              <a:latin typeface="Lato"/>
              <a:ea typeface="Lato"/>
              <a:cs typeface="Lato"/>
              <a:sym typeface="Lato"/>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97" name="Shape 197"/>
        <p:cNvGrpSpPr/>
        <p:nvPr/>
      </p:nvGrpSpPr>
      <p:grpSpPr>
        <a:xfrm>
          <a:off x="0" y="0"/>
          <a:ext cx="0" cy="0"/>
          <a:chOff x="0" y="0"/>
          <a:chExt cx="0" cy="0"/>
        </a:xfrm>
      </p:grpSpPr>
      <p:sp>
        <p:nvSpPr>
          <p:cNvPr id="198" name="Google Shape;198;p35"/>
          <p:cNvSpPr txBox="1"/>
          <p:nvPr/>
        </p:nvSpPr>
        <p:spPr>
          <a:xfrm>
            <a:off x="1094125" y="4572275"/>
            <a:ext cx="12303600" cy="5628900"/>
          </a:xfrm>
          <a:prstGeom prst="rect">
            <a:avLst/>
          </a:prstGeom>
          <a:noFill/>
          <a:ln>
            <a:noFill/>
          </a:ln>
        </p:spPr>
        <p:txBody>
          <a:bodyPr anchorCtr="0" anchor="t" bIns="117800" lIns="235675" spcFirstLastPara="1" rIns="235675" wrap="square" tIns="117800">
            <a:noAutofit/>
          </a:bodyPr>
          <a:lstStyle/>
          <a:p>
            <a:pPr indent="0" lvl="0" marL="0" rtl="0" algn="l">
              <a:lnSpc>
                <a:spcPct val="110000"/>
              </a:lnSpc>
              <a:spcBef>
                <a:spcPts val="0"/>
              </a:spcBef>
              <a:spcAft>
                <a:spcPts val="0"/>
              </a:spcAft>
              <a:buNone/>
            </a:pPr>
            <a:r>
              <a:rPr lang="en-US" sz="9000">
                <a:solidFill>
                  <a:srgbClr val="FFFFFF"/>
                </a:solidFill>
                <a:latin typeface="Lato"/>
                <a:ea typeface="Lato"/>
                <a:cs typeface="Lato"/>
                <a:sym typeface="Lato"/>
              </a:rPr>
              <a:t>¿Por qué estamos aquí?</a:t>
            </a:r>
            <a:endParaRPr sz="9000">
              <a:solidFill>
                <a:srgbClr val="FFFFFF"/>
              </a:solidFill>
              <a:latin typeface="Lato"/>
              <a:ea typeface="Lato"/>
              <a:cs typeface="Lato"/>
              <a:sym typeface="Lato"/>
            </a:endParaRPr>
          </a:p>
          <a:p>
            <a:pPr indent="0" lvl="0" marL="0" rtl="0" algn="l">
              <a:spcBef>
                <a:spcPts val="0"/>
              </a:spcBef>
              <a:spcAft>
                <a:spcPts val="0"/>
              </a:spcAft>
              <a:buNone/>
            </a:pPr>
            <a:r>
              <a:t/>
            </a:r>
            <a:endParaRPr sz="7000">
              <a:solidFill>
                <a:srgbClr val="FFFFFF"/>
              </a:solidFill>
              <a:latin typeface="Lato"/>
              <a:ea typeface="Lato"/>
              <a:cs typeface="Lato"/>
              <a:sym typeface="Lato"/>
            </a:endParaRPr>
          </a:p>
        </p:txBody>
      </p:sp>
    </p:spTree>
  </p:cSld>
  <p:clrMapOvr>
    <a:masterClrMapping/>
  </p:clrMapOvr>
</p:sld>
</file>

<file path=ppt/slides/slide1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F4F4F4"/>
        </a:solidFill>
      </p:bgPr>
    </p:bg>
    <p:spTree>
      <p:nvGrpSpPr>
        <p:cNvPr id="1448" name="Shape 1448"/>
        <p:cNvGrpSpPr/>
        <p:nvPr/>
      </p:nvGrpSpPr>
      <p:grpSpPr>
        <a:xfrm>
          <a:off x="0" y="0"/>
          <a:ext cx="0" cy="0"/>
          <a:chOff x="0" y="0"/>
          <a:chExt cx="0" cy="0"/>
        </a:xfrm>
      </p:grpSpPr>
      <p:sp>
        <p:nvSpPr>
          <p:cNvPr id="1449" name="Google Shape;1449;p134"/>
          <p:cNvSpPr txBox="1"/>
          <p:nvPr/>
        </p:nvSpPr>
        <p:spPr>
          <a:xfrm>
            <a:off x="1665300" y="4554163"/>
            <a:ext cx="2686200" cy="1490400"/>
          </a:xfrm>
          <a:prstGeom prst="rect">
            <a:avLst/>
          </a:prstGeom>
          <a:noFill/>
          <a:ln>
            <a:noFill/>
          </a:ln>
        </p:spPr>
        <p:txBody>
          <a:bodyPr anchorCtr="0" anchor="b" bIns="71425" lIns="71425" spcFirstLastPara="1" rIns="71425" wrap="square" tIns="71425">
            <a:noAutofit/>
          </a:bodyPr>
          <a:lstStyle/>
          <a:p>
            <a:pPr indent="0" lvl="0" marL="0" marR="0" rtl="0" algn="ctr">
              <a:lnSpc>
                <a:spcPct val="110000"/>
              </a:lnSpc>
              <a:spcBef>
                <a:spcPts val="0"/>
              </a:spcBef>
              <a:spcAft>
                <a:spcPts val="0"/>
              </a:spcAft>
              <a:buNone/>
            </a:pPr>
            <a:r>
              <a:rPr lang="en-US" sz="3600">
                <a:solidFill>
                  <a:srgbClr val="666666"/>
                </a:solidFill>
                <a:latin typeface="Lato Light"/>
                <a:ea typeface="Lato Light"/>
                <a:cs typeface="Lato Light"/>
                <a:sym typeface="Lato Light"/>
              </a:rPr>
              <a:t>Planificar la investigación</a:t>
            </a:r>
            <a:endParaRPr sz="3600">
              <a:solidFill>
                <a:srgbClr val="666666"/>
              </a:solidFill>
              <a:latin typeface="Lato Light"/>
              <a:ea typeface="Lato Light"/>
              <a:cs typeface="Lato Light"/>
              <a:sym typeface="Lato Light"/>
            </a:endParaRPr>
          </a:p>
        </p:txBody>
      </p:sp>
      <p:sp>
        <p:nvSpPr>
          <p:cNvPr id="1450" name="Google Shape;1450;p134"/>
          <p:cNvSpPr txBox="1"/>
          <p:nvPr/>
        </p:nvSpPr>
        <p:spPr>
          <a:xfrm>
            <a:off x="5183150" y="4715863"/>
            <a:ext cx="3525300" cy="1328700"/>
          </a:xfrm>
          <a:prstGeom prst="rect">
            <a:avLst/>
          </a:prstGeom>
          <a:noFill/>
          <a:ln>
            <a:noFill/>
          </a:ln>
        </p:spPr>
        <p:txBody>
          <a:bodyPr anchorCtr="0" anchor="b" bIns="71425" lIns="71425" spcFirstLastPara="1" rIns="71425" wrap="square" tIns="71425">
            <a:noAutofit/>
          </a:bodyPr>
          <a:lstStyle/>
          <a:p>
            <a:pPr indent="0" lvl="0" marL="0" marR="0" rtl="0" algn="ctr">
              <a:lnSpc>
                <a:spcPct val="110000"/>
              </a:lnSpc>
              <a:spcBef>
                <a:spcPts val="0"/>
              </a:spcBef>
              <a:spcAft>
                <a:spcPts val="0"/>
              </a:spcAft>
              <a:buNone/>
            </a:pPr>
            <a:r>
              <a:rPr lang="en-US" sz="3600">
                <a:solidFill>
                  <a:srgbClr val="666666"/>
                </a:solidFill>
                <a:latin typeface="Lato Light"/>
                <a:ea typeface="Lato Light"/>
                <a:cs typeface="Lato Light"/>
                <a:sym typeface="Lato Light"/>
              </a:rPr>
              <a:t>Coordinación y reclutamiento</a:t>
            </a:r>
            <a:endParaRPr sz="3600">
              <a:solidFill>
                <a:srgbClr val="666666"/>
              </a:solidFill>
              <a:latin typeface="Lato Light"/>
              <a:ea typeface="Lato Light"/>
              <a:cs typeface="Lato Light"/>
              <a:sym typeface="Lato Light"/>
            </a:endParaRPr>
          </a:p>
        </p:txBody>
      </p:sp>
      <p:sp>
        <p:nvSpPr>
          <p:cNvPr id="1451" name="Google Shape;1451;p134"/>
          <p:cNvSpPr txBox="1"/>
          <p:nvPr/>
        </p:nvSpPr>
        <p:spPr>
          <a:xfrm>
            <a:off x="9461600" y="4798963"/>
            <a:ext cx="2517300" cy="1245600"/>
          </a:xfrm>
          <a:prstGeom prst="rect">
            <a:avLst/>
          </a:prstGeom>
          <a:noFill/>
          <a:ln>
            <a:noFill/>
          </a:ln>
        </p:spPr>
        <p:txBody>
          <a:bodyPr anchorCtr="0" anchor="b" bIns="71425" lIns="71425" spcFirstLastPara="1" rIns="71425" wrap="square" tIns="71425">
            <a:noAutofit/>
          </a:bodyPr>
          <a:lstStyle/>
          <a:p>
            <a:pPr indent="0" lvl="0" marL="0" marR="0" rtl="0" algn="ctr">
              <a:lnSpc>
                <a:spcPct val="110000"/>
              </a:lnSpc>
              <a:spcBef>
                <a:spcPts val="0"/>
              </a:spcBef>
              <a:spcAft>
                <a:spcPts val="0"/>
              </a:spcAft>
              <a:buNone/>
            </a:pPr>
            <a:r>
              <a:rPr lang="en-US" sz="3600">
                <a:solidFill>
                  <a:srgbClr val="666666"/>
                </a:solidFill>
                <a:latin typeface="Lato Light"/>
                <a:ea typeface="Lato Light"/>
                <a:cs typeface="Lato Light"/>
                <a:sym typeface="Lato Light"/>
              </a:rPr>
              <a:t>Tareas del campo</a:t>
            </a:r>
            <a:endParaRPr sz="3600">
              <a:solidFill>
                <a:srgbClr val="666666"/>
              </a:solidFill>
              <a:latin typeface="Lato Light"/>
              <a:ea typeface="Lato Light"/>
              <a:cs typeface="Lato Light"/>
              <a:sym typeface="Lato Light"/>
            </a:endParaRPr>
          </a:p>
        </p:txBody>
      </p:sp>
      <p:sp>
        <p:nvSpPr>
          <p:cNvPr id="1452" name="Google Shape;1452;p134"/>
          <p:cNvSpPr txBox="1"/>
          <p:nvPr/>
        </p:nvSpPr>
        <p:spPr>
          <a:xfrm>
            <a:off x="12960650" y="4798987"/>
            <a:ext cx="2614200" cy="1245600"/>
          </a:xfrm>
          <a:prstGeom prst="rect">
            <a:avLst/>
          </a:prstGeom>
          <a:noFill/>
          <a:ln>
            <a:noFill/>
          </a:ln>
        </p:spPr>
        <p:txBody>
          <a:bodyPr anchorCtr="0" anchor="b" bIns="71425" lIns="71425" spcFirstLastPara="1" rIns="71425" wrap="square" tIns="71425">
            <a:noAutofit/>
          </a:bodyPr>
          <a:lstStyle/>
          <a:p>
            <a:pPr indent="0" lvl="0" marL="0" marR="0" rtl="0" algn="ctr">
              <a:lnSpc>
                <a:spcPct val="110000"/>
              </a:lnSpc>
              <a:spcBef>
                <a:spcPts val="0"/>
              </a:spcBef>
              <a:spcAft>
                <a:spcPts val="0"/>
              </a:spcAft>
              <a:buNone/>
            </a:pPr>
            <a:r>
              <a:rPr lang="en-US" sz="3600">
                <a:solidFill>
                  <a:srgbClr val="666666"/>
                </a:solidFill>
                <a:latin typeface="Lato Light"/>
                <a:ea typeface="Lato Light"/>
                <a:cs typeface="Lato Light"/>
                <a:sym typeface="Lato Light"/>
              </a:rPr>
              <a:t>Conservar datos</a:t>
            </a:r>
            <a:endParaRPr sz="3600">
              <a:solidFill>
                <a:srgbClr val="666666"/>
              </a:solidFill>
              <a:latin typeface="Lato Light"/>
              <a:ea typeface="Lato Light"/>
              <a:cs typeface="Lato Light"/>
              <a:sym typeface="Lato Light"/>
            </a:endParaRPr>
          </a:p>
        </p:txBody>
      </p:sp>
      <p:sp>
        <p:nvSpPr>
          <p:cNvPr id="1453" name="Google Shape;1453;p134"/>
          <p:cNvSpPr txBox="1"/>
          <p:nvPr/>
        </p:nvSpPr>
        <p:spPr>
          <a:xfrm>
            <a:off x="16432876" y="4798963"/>
            <a:ext cx="2517300" cy="1245600"/>
          </a:xfrm>
          <a:prstGeom prst="rect">
            <a:avLst/>
          </a:prstGeom>
          <a:noFill/>
          <a:ln>
            <a:noFill/>
          </a:ln>
        </p:spPr>
        <p:txBody>
          <a:bodyPr anchorCtr="0" anchor="b" bIns="71425" lIns="71425" spcFirstLastPara="1" rIns="71425" wrap="square" tIns="71425">
            <a:noAutofit/>
          </a:bodyPr>
          <a:lstStyle/>
          <a:p>
            <a:pPr indent="0" lvl="0" marL="0" marR="0" rtl="0" algn="ctr">
              <a:lnSpc>
                <a:spcPct val="110000"/>
              </a:lnSpc>
              <a:spcBef>
                <a:spcPts val="0"/>
              </a:spcBef>
              <a:spcAft>
                <a:spcPts val="0"/>
              </a:spcAft>
              <a:buNone/>
            </a:pPr>
            <a:r>
              <a:rPr lang="en-US" sz="3600">
                <a:solidFill>
                  <a:srgbClr val="666666"/>
                </a:solidFill>
                <a:latin typeface="Lato Light"/>
                <a:ea typeface="Lato Light"/>
                <a:cs typeface="Lato Light"/>
                <a:sym typeface="Lato Light"/>
              </a:rPr>
              <a:t>Construir información</a:t>
            </a:r>
            <a:endParaRPr sz="3600">
              <a:solidFill>
                <a:srgbClr val="666666"/>
              </a:solidFill>
              <a:latin typeface="Lato Light"/>
              <a:ea typeface="Lato Light"/>
              <a:cs typeface="Lato Light"/>
              <a:sym typeface="Lato Light"/>
            </a:endParaRPr>
          </a:p>
        </p:txBody>
      </p:sp>
      <p:sp>
        <p:nvSpPr>
          <p:cNvPr id="1454" name="Google Shape;1454;p134"/>
          <p:cNvSpPr txBox="1"/>
          <p:nvPr/>
        </p:nvSpPr>
        <p:spPr>
          <a:xfrm>
            <a:off x="19454525" y="4798963"/>
            <a:ext cx="4144800" cy="1245600"/>
          </a:xfrm>
          <a:prstGeom prst="rect">
            <a:avLst/>
          </a:prstGeom>
          <a:noFill/>
          <a:ln>
            <a:noFill/>
          </a:ln>
        </p:spPr>
        <p:txBody>
          <a:bodyPr anchorCtr="0" anchor="b" bIns="71425" lIns="71425" spcFirstLastPara="1" rIns="71425" wrap="square" tIns="71425">
            <a:noAutofit/>
          </a:bodyPr>
          <a:lstStyle/>
          <a:p>
            <a:pPr indent="0" lvl="0" marL="0" marR="0" rtl="0" algn="ctr">
              <a:lnSpc>
                <a:spcPct val="110000"/>
              </a:lnSpc>
              <a:spcBef>
                <a:spcPts val="0"/>
              </a:spcBef>
              <a:spcAft>
                <a:spcPts val="0"/>
              </a:spcAft>
              <a:buNone/>
            </a:pPr>
            <a:r>
              <a:rPr lang="en-US" sz="3600">
                <a:solidFill>
                  <a:srgbClr val="666666"/>
                </a:solidFill>
                <a:latin typeface="Lato Light"/>
                <a:ea typeface="Lato Light"/>
                <a:cs typeface="Lato Light"/>
                <a:sym typeface="Lato Light"/>
              </a:rPr>
              <a:t>Dar sentido a la investigación</a:t>
            </a:r>
            <a:endParaRPr sz="3600">
              <a:solidFill>
                <a:srgbClr val="666666"/>
              </a:solidFill>
              <a:latin typeface="Lato Light"/>
              <a:ea typeface="Lato Light"/>
              <a:cs typeface="Lato Light"/>
              <a:sym typeface="Lato Light"/>
            </a:endParaRPr>
          </a:p>
        </p:txBody>
      </p:sp>
      <p:sp>
        <p:nvSpPr>
          <p:cNvPr id="1455" name="Google Shape;1455;p134"/>
          <p:cNvSpPr txBox="1"/>
          <p:nvPr/>
        </p:nvSpPr>
        <p:spPr>
          <a:xfrm>
            <a:off x="2782125" y="3109663"/>
            <a:ext cx="4617300" cy="912300"/>
          </a:xfrm>
          <a:prstGeom prst="rect">
            <a:avLst/>
          </a:prstGeom>
          <a:noFill/>
          <a:ln>
            <a:noFill/>
          </a:ln>
        </p:spPr>
        <p:txBody>
          <a:bodyPr anchorCtr="0" anchor="ctr" bIns="71425" lIns="71425" spcFirstLastPara="1" rIns="71425" wrap="square" tIns="71425">
            <a:noAutofit/>
          </a:bodyPr>
          <a:lstStyle/>
          <a:p>
            <a:pPr indent="0" lvl="0" marL="0" marR="0" rtl="0" algn="ctr">
              <a:lnSpc>
                <a:spcPct val="110000"/>
              </a:lnSpc>
              <a:spcBef>
                <a:spcPts val="0"/>
              </a:spcBef>
              <a:spcAft>
                <a:spcPts val="0"/>
              </a:spcAft>
              <a:buNone/>
            </a:pPr>
            <a:r>
              <a:rPr lang="en-US" sz="4600">
                <a:solidFill>
                  <a:schemeClr val="accent6"/>
                </a:solidFill>
                <a:latin typeface="Lato"/>
                <a:ea typeface="Lato"/>
                <a:cs typeface="Lato"/>
                <a:sym typeface="Lato"/>
              </a:rPr>
              <a:t>PREPARACIÓN</a:t>
            </a:r>
            <a:endParaRPr sz="4600">
              <a:solidFill>
                <a:schemeClr val="accent6"/>
              </a:solidFill>
              <a:latin typeface="Lato"/>
              <a:ea typeface="Lato"/>
              <a:cs typeface="Lato"/>
              <a:sym typeface="Lato"/>
            </a:endParaRPr>
          </a:p>
        </p:txBody>
      </p:sp>
      <p:sp>
        <p:nvSpPr>
          <p:cNvPr id="1456" name="Google Shape;1456;p134"/>
          <p:cNvSpPr txBox="1"/>
          <p:nvPr/>
        </p:nvSpPr>
        <p:spPr>
          <a:xfrm>
            <a:off x="9311862" y="3109675"/>
            <a:ext cx="6065700" cy="912300"/>
          </a:xfrm>
          <a:prstGeom prst="rect">
            <a:avLst/>
          </a:prstGeom>
          <a:noFill/>
          <a:ln>
            <a:noFill/>
          </a:ln>
        </p:spPr>
        <p:txBody>
          <a:bodyPr anchorCtr="0" anchor="ctr" bIns="71425" lIns="71425" spcFirstLastPara="1" rIns="71425" wrap="square" tIns="71425">
            <a:noAutofit/>
          </a:bodyPr>
          <a:lstStyle/>
          <a:p>
            <a:pPr indent="0" lvl="0" marL="0" marR="0" rtl="0" algn="ctr">
              <a:lnSpc>
                <a:spcPct val="110000"/>
              </a:lnSpc>
              <a:spcBef>
                <a:spcPts val="0"/>
              </a:spcBef>
              <a:spcAft>
                <a:spcPts val="0"/>
              </a:spcAft>
              <a:buNone/>
            </a:pPr>
            <a:r>
              <a:rPr lang="en-US" sz="4600">
                <a:solidFill>
                  <a:schemeClr val="accent6"/>
                </a:solidFill>
                <a:latin typeface="Lato"/>
                <a:ea typeface="Lato"/>
                <a:cs typeface="Lato"/>
                <a:sym typeface="Lato"/>
              </a:rPr>
              <a:t>TRABAJO DE CAMPO</a:t>
            </a:r>
            <a:endParaRPr sz="4600">
              <a:solidFill>
                <a:schemeClr val="accent6"/>
              </a:solidFill>
              <a:latin typeface="Lato"/>
              <a:ea typeface="Lato"/>
              <a:cs typeface="Lato"/>
              <a:sym typeface="Lato"/>
            </a:endParaRPr>
          </a:p>
        </p:txBody>
      </p:sp>
      <p:sp>
        <p:nvSpPr>
          <p:cNvPr id="1457" name="Google Shape;1457;p134"/>
          <p:cNvSpPr txBox="1"/>
          <p:nvPr/>
        </p:nvSpPr>
        <p:spPr>
          <a:xfrm>
            <a:off x="17023750" y="3109675"/>
            <a:ext cx="5772300" cy="912300"/>
          </a:xfrm>
          <a:prstGeom prst="rect">
            <a:avLst/>
          </a:prstGeom>
          <a:noFill/>
          <a:ln>
            <a:noFill/>
          </a:ln>
        </p:spPr>
        <p:txBody>
          <a:bodyPr anchorCtr="0" anchor="ctr" bIns="71425" lIns="71425" spcFirstLastPara="1" rIns="71425" wrap="square" tIns="71425">
            <a:noAutofit/>
          </a:bodyPr>
          <a:lstStyle/>
          <a:p>
            <a:pPr indent="0" lvl="0" marL="0" marR="0" rtl="0" algn="ctr">
              <a:lnSpc>
                <a:spcPct val="110000"/>
              </a:lnSpc>
              <a:spcBef>
                <a:spcPts val="0"/>
              </a:spcBef>
              <a:spcAft>
                <a:spcPts val="0"/>
              </a:spcAft>
              <a:buNone/>
            </a:pPr>
            <a:r>
              <a:rPr lang="en-US" sz="4600">
                <a:solidFill>
                  <a:schemeClr val="accent6"/>
                </a:solidFill>
                <a:latin typeface="Lato"/>
                <a:ea typeface="Lato"/>
                <a:cs typeface="Lato"/>
                <a:sym typeface="Lato"/>
              </a:rPr>
              <a:t>ANÁLISIS Y SÍNTESIS</a:t>
            </a:r>
            <a:endParaRPr sz="4600">
              <a:solidFill>
                <a:schemeClr val="accent6"/>
              </a:solidFill>
              <a:latin typeface="Lato"/>
              <a:ea typeface="Lato"/>
              <a:cs typeface="Lato"/>
              <a:sym typeface="Lato"/>
            </a:endParaRPr>
          </a:p>
        </p:txBody>
      </p:sp>
      <p:sp>
        <p:nvSpPr>
          <p:cNvPr id="1458" name="Google Shape;1458;p134"/>
          <p:cNvSpPr/>
          <p:nvPr/>
        </p:nvSpPr>
        <p:spPr>
          <a:xfrm flipH="1">
            <a:off x="15990200" y="3109675"/>
            <a:ext cx="27300" cy="8686800"/>
          </a:xfrm>
          <a:prstGeom prst="rect">
            <a:avLst/>
          </a:prstGeom>
          <a:gradFill>
            <a:gsLst>
              <a:gs pos="0">
                <a:srgbClr val="FFFFFF"/>
              </a:gs>
              <a:gs pos="50000">
                <a:srgbClr val="D3D3D3"/>
              </a:gs>
              <a:gs pos="100000">
                <a:srgbClr val="FFFFFF"/>
              </a:gs>
            </a:gsLst>
            <a:lin ang="5400012"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459" name="Google Shape;1459;p134"/>
          <p:cNvCxnSpPr/>
          <p:nvPr/>
        </p:nvCxnSpPr>
        <p:spPr>
          <a:xfrm>
            <a:off x="1331975" y="6857998"/>
            <a:ext cx="22636800" cy="0"/>
          </a:xfrm>
          <a:prstGeom prst="straightConnector1">
            <a:avLst/>
          </a:prstGeom>
          <a:noFill/>
          <a:ln cap="flat" cmpd="sng" w="101600">
            <a:solidFill>
              <a:srgbClr val="D3D3D3"/>
            </a:solidFill>
            <a:prstDash val="solid"/>
            <a:round/>
            <a:headEnd len="sm" w="sm" type="none"/>
            <a:tailEnd len="med" w="med" type="triangle"/>
          </a:ln>
        </p:spPr>
      </p:cxnSp>
      <p:sp>
        <p:nvSpPr>
          <p:cNvPr id="1460" name="Google Shape;1460;p134"/>
          <p:cNvSpPr/>
          <p:nvPr/>
        </p:nvSpPr>
        <p:spPr>
          <a:xfrm>
            <a:off x="6684050" y="6596698"/>
            <a:ext cx="523500" cy="522600"/>
          </a:xfrm>
          <a:prstGeom prst="ellipse">
            <a:avLst/>
          </a:prstGeom>
          <a:solidFill>
            <a:schemeClr val="accent6"/>
          </a:solidFill>
          <a:ln cap="flat" cmpd="sng" w="152400">
            <a:solidFill>
              <a:schemeClr val="accent6">
                <a:alpha val="90200"/>
              </a:schemeClr>
            </a:solidFill>
            <a:prstDash val="solid"/>
            <a:miter lim="400000"/>
            <a:headEnd len="sm" w="sm" type="none"/>
            <a:tailEnd len="sm" w="sm" type="none"/>
          </a:ln>
        </p:spPr>
        <p:txBody>
          <a:bodyPr anchorCtr="0" anchor="ctr" bIns="254000" lIns="254000" spcFirstLastPara="1" rIns="254000" wrap="square" tIns="254000">
            <a:noAutofit/>
          </a:bodyPr>
          <a:lstStyle/>
          <a:p>
            <a:pPr indent="0" lvl="0" marL="0" marR="0" rtl="0" algn="l">
              <a:lnSpc>
                <a:spcPct val="120000"/>
              </a:lnSpc>
              <a:spcBef>
                <a:spcPts val="0"/>
              </a:spcBef>
              <a:spcAft>
                <a:spcPts val="0"/>
              </a:spcAft>
              <a:buClr>
                <a:srgbClr val="F55D5C"/>
              </a:buClr>
              <a:buSzPts val="3200"/>
              <a:buFont typeface="Helvetica Neue"/>
              <a:buNone/>
            </a:pPr>
            <a:r>
              <a:t/>
            </a:r>
            <a:endParaRPr b="0" i="0" sz="3200" u="none" cap="none" strike="noStrike">
              <a:solidFill>
                <a:srgbClr val="F55D5C"/>
              </a:solidFill>
              <a:latin typeface="Helvetica Neue"/>
              <a:ea typeface="Helvetica Neue"/>
              <a:cs typeface="Helvetica Neue"/>
              <a:sym typeface="Helvetica Neue"/>
            </a:endParaRPr>
          </a:p>
        </p:txBody>
      </p:sp>
      <p:sp>
        <p:nvSpPr>
          <p:cNvPr id="1461" name="Google Shape;1461;p134"/>
          <p:cNvSpPr/>
          <p:nvPr/>
        </p:nvSpPr>
        <p:spPr>
          <a:xfrm>
            <a:off x="10458500" y="6596698"/>
            <a:ext cx="523500" cy="522600"/>
          </a:xfrm>
          <a:prstGeom prst="ellipse">
            <a:avLst/>
          </a:prstGeom>
          <a:solidFill>
            <a:schemeClr val="accent6"/>
          </a:solidFill>
          <a:ln cap="flat" cmpd="sng" w="152400">
            <a:solidFill>
              <a:schemeClr val="accent6">
                <a:alpha val="90200"/>
              </a:schemeClr>
            </a:solidFill>
            <a:prstDash val="solid"/>
            <a:miter lim="400000"/>
            <a:headEnd len="sm" w="sm" type="none"/>
            <a:tailEnd len="sm" w="sm" type="none"/>
          </a:ln>
        </p:spPr>
        <p:txBody>
          <a:bodyPr anchorCtr="0" anchor="ctr" bIns="254000" lIns="254000" spcFirstLastPara="1" rIns="254000" wrap="square" tIns="254000">
            <a:noAutofit/>
          </a:bodyPr>
          <a:lstStyle/>
          <a:p>
            <a:pPr indent="0" lvl="0" marL="0" marR="0" rtl="0" algn="l">
              <a:lnSpc>
                <a:spcPct val="120000"/>
              </a:lnSpc>
              <a:spcBef>
                <a:spcPts val="0"/>
              </a:spcBef>
              <a:spcAft>
                <a:spcPts val="0"/>
              </a:spcAft>
              <a:buClr>
                <a:srgbClr val="F55D5C"/>
              </a:buClr>
              <a:buSzPts val="3200"/>
              <a:buFont typeface="Helvetica Neue"/>
              <a:buNone/>
            </a:pPr>
            <a:r>
              <a:t/>
            </a:r>
            <a:endParaRPr b="0" i="0" sz="3200" u="none" cap="none" strike="noStrike">
              <a:solidFill>
                <a:srgbClr val="F55D5C"/>
              </a:solidFill>
              <a:latin typeface="Helvetica Neue"/>
              <a:ea typeface="Helvetica Neue"/>
              <a:cs typeface="Helvetica Neue"/>
              <a:sym typeface="Helvetica Neue"/>
            </a:endParaRPr>
          </a:p>
        </p:txBody>
      </p:sp>
      <p:sp>
        <p:nvSpPr>
          <p:cNvPr id="1462" name="Google Shape;1462;p134"/>
          <p:cNvSpPr/>
          <p:nvPr/>
        </p:nvSpPr>
        <p:spPr>
          <a:xfrm>
            <a:off x="17104425" y="6271952"/>
            <a:ext cx="1174200" cy="1172100"/>
          </a:xfrm>
          <a:prstGeom prst="ellipse">
            <a:avLst/>
          </a:prstGeom>
          <a:solidFill>
            <a:schemeClr val="accent6"/>
          </a:solidFill>
          <a:ln cap="flat" cmpd="sng" w="152400">
            <a:solidFill>
              <a:schemeClr val="accent6">
                <a:alpha val="90200"/>
              </a:schemeClr>
            </a:solidFill>
            <a:prstDash val="solid"/>
            <a:miter lim="400000"/>
            <a:headEnd len="sm" w="sm" type="none"/>
            <a:tailEnd len="sm" w="sm" type="none"/>
          </a:ln>
        </p:spPr>
        <p:txBody>
          <a:bodyPr anchorCtr="0" anchor="ctr" bIns="254000" lIns="254000" spcFirstLastPara="1" rIns="254000" wrap="square" tIns="254000">
            <a:noAutofit/>
          </a:bodyPr>
          <a:lstStyle/>
          <a:p>
            <a:pPr indent="0" lvl="0" marL="0" marR="0" rtl="0" algn="l">
              <a:lnSpc>
                <a:spcPct val="120000"/>
              </a:lnSpc>
              <a:spcBef>
                <a:spcPts val="0"/>
              </a:spcBef>
              <a:spcAft>
                <a:spcPts val="0"/>
              </a:spcAft>
              <a:buClr>
                <a:srgbClr val="F55D5C"/>
              </a:buClr>
              <a:buSzPts val="3200"/>
              <a:buFont typeface="Helvetica Neue"/>
              <a:buNone/>
            </a:pPr>
            <a:r>
              <a:t/>
            </a:r>
            <a:endParaRPr b="0" i="0" sz="3200" u="none" cap="none" strike="noStrike">
              <a:solidFill>
                <a:srgbClr val="F55D5C"/>
              </a:solidFill>
              <a:latin typeface="Helvetica Neue"/>
              <a:ea typeface="Helvetica Neue"/>
              <a:cs typeface="Helvetica Neue"/>
              <a:sym typeface="Helvetica Neue"/>
            </a:endParaRPr>
          </a:p>
        </p:txBody>
      </p:sp>
      <p:sp>
        <p:nvSpPr>
          <p:cNvPr id="1463" name="Google Shape;1463;p134"/>
          <p:cNvSpPr/>
          <p:nvPr/>
        </p:nvSpPr>
        <p:spPr>
          <a:xfrm>
            <a:off x="21265175" y="6596698"/>
            <a:ext cx="523500" cy="522600"/>
          </a:xfrm>
          <a:prstGeom prst="ellipse">
            <a:avLst/>
          </a:prstGeom>
          <a:solidFill>
            <a:srgbClr val="FFFFFF"/>
          </a:solidFill>
          <a:ln cap="flat" cmpd="sng" w="152400">
            <a:solidFill>
              <a:schemeClr val="accent6">
                <a:alpha val="90200"/>
              </a:schemeClr>
            </a:solidFill>
            <a:prstDash val="solid"/>
            <a:miter lim="400000"/>
            <a:headEnd len="sm" w="sm" type="none"/>
            <a:tailEnd len="sm" w="sm" type="none"/>
          </a:ln>
        </p:spPr>
        <p:txBody>
          <a:bodyPr anchorCtr="0" anchor="ctr" bIns="254000" lIns="254000" spcFirstLastPara="1" rIns="254000" wrap="square" tIns="254000">
            <a:noAutofit/>
          </a:bodyPr>
          <a:lstStyle/>
          <a:p>
            <a:pPr indent="0" lvl="0" marL="0" marR="0" rtl="0" algn="l">
              <a:lnSpc>
                <a:spcPct val="120000"/>
              </a:lnSpc>
              <a:spcBef>
                <a:spcPts val="0"/>
              </a:spcBef>
              <a:spcAft>
                <a:spcPts val="0"/>
              </a:spcAft>
              <a:buClr>
                <a:srgbClr val="F55D5C"/>
              </a:buClr>
              <a:buSzPts val="3200"/>
              <a:buFont typeface="Helvetica Neue"/>
              <a:buNone/>
            </a:pPr>
            <a:r>
              <a:t/>
            </a:r>
            <a:endParaRPr b="0" i="0" sz="3200" u="none" cap="none" strike="noStrike">
              <a:solidFill>
                <a:srgbClr val="F55D5C"/>
              </a:solidFill>
              <a:latin typeface="Helvetica Neue"/>
              <a:ea typeface="Helvetica Neue"/>
              <a:cs typeface="Helvetica Neue"/>
              <a:sym typeface="Helvetica Neue"/>
            </a:endParaRPr>
          </a:p>
        </p:txBody>
      </p:sp>
      <p:sp>
        <p:nvSpPr>
          <p:cNvPr id="1464" name="Google Shape;1464;p134"/>
          <p:cNvSpPr txBox="1"/>
          <p:nvPr/>
        </p:nvSpPr>
        <p:spPr>
          <a:xfrm>
            <a:off x="1665300" y="8117750"/>
            <a:ext cx="2686200" cy="990600"/>
          </a:xfrm>
          <a:prstGeom prst="rect">
            <a:avLst/>
          </a:prstGeom>
          <a:noFill/>
          <a:ln>
            <a:noFill/>
          </a:ln>
        </p:spPr>
        <p:txBody>
          <a:bodyPr anchorCtr="0" anchor="t" bIns="38100" lIns="38100" spcFirstLastPara="1" rIns="38100" wrap="square" tIns="38100">
            <a:noAutofit/>
          </a:bodyPr>
          <a:lstStyle/>
          <a:p>
            <a:pPr indent="0" lvl="0" marL="0" marR="0" rtl="0" algn="ctr">
              <a:lnSpc>
                <a:spcPct val="110000"/>
              </a:lnSpc>
              <a:spcBef>
                <a:spcPts val="0"/>
              </a:spcBef>
              <a:spcAft>
                <a:spcPts val="0"/>
              </a:spcAft>
              <a:buClr>
                <a:srgbClr val="092042"/>
              </a:buClr>
              <a:buSzPts val="3000"/>
              <a:buFont typeface="Helvetica Neue"/>
              <a:buNone/>
            </a:pPr>
            <a:r>
              <a:rPr i="0" lang="en-US" sz="3000" u="none" cap="none" strike="noStrike">
                <a:solidFill>
                  <a:schemeClr val="lt2"/>
                </a:solidFill>
                <a:latin typeface="Lato"/>
                <a:ea typeface="Lato"/>
                <a:cs typeface="Lato"/>
                <a:sym typeface="Lato"/>
              </a:rPr>
              <a:t>¿Qué objetivos tenemos?</a:t>
            </a:r>
            <a:endParaRPr>
              <a:solidFill>
                <a:schemeClr val="lt2"/>
              </a:solidFill>
              <a:latin typeface="Lato"/>
              <a:ea typeface="Lato"/>
              <a:cs typeface="Lato"/>
              <a:sym typeface="Lato"/>
            </a:endParaRPr>
          </a:p>
        </p:txBody>
      </p:sp>
      <p:sp>
        <p:nvSpPr>
          <p:cNvPr id="1465" name="Google Shape;1465;p134"/>
          <p:cNvSpPr txBox="1"/>
          <p:nvPr/>
        </p:nvSpPr>
        <p:spPr>
          <a:xfrm>
            <a:off x="5525750" y="8117750"/>
            <a:ext cx="2840100" cy="990600"/>
          </a:xfrm>
          <a:prstGeom prst="rect">
            <a:avLst/>
          </a:prstGeom>
          <a:noFill/>
          <a:ln>
            <a:noFill/>
          </a:ln>
        </p:spPr>
        <p:txBody>
          <a:bodyPr anchorCtr="0" anchor="t" bIns="38100" lIns="38100" spcFirstLastPara="1" rIns="38100" wrap="square" tIns="38100">
            <a:noAutofit/>
          </a:bodyPr>
          <a:lstStyle/>
          <a:p>
            <a:pPr indent="0" lvl="0" marL="0" marR="0" rtl="0" algn="ctr">
              <a:lnSpc>
                <a:spcPct val="110000"/>
              </a:lnSpc>
              <a:spcBef>
                <a:spcPts val="0"/>
              </a:spcBef>
              <a:spcAft>
                <a:spcPts val="0"/>
              </a:spcAft>
              <a:buClr>
                <a:srgbClr val="092042"/>
              </a:buClr>
              <a:buSzPts val="3000"/>
              <a:buFont typeface="Helvetica Neue"/>
              <a:buNone/>
            </a:pPr>
            <a:r>
              <a:rPr i="0" lang="en-US" sz="3000" u="none" cap="none" strike="noStrike">
                <a:solidFill>
                  <a:schemeClr val="lt2"/>
                </a:solidFill>
                <a:latin typeface="Lato"/>
                <a:ea typeface="Lato"/>
                <a:cs typeface="Lato"/>
                <a:sym typeface="Lato"/>
              </a:rPr>
              <a:t>¿A quién vamos a entrevistar?</a:t>
            </a:r>
            <a:endParaRPr>
              <a:solidFill>
                <a:schemeClr val="lt2"/>
              </a:solidFill>
              <a:latin typeface="Lato"/>
              <a:ea typeface="Lato"/>
              <a:cs typeface="Lato"/>
              <a:sym typeface="Lato"/>
            </a:endParaRPr>
          </a:p>
        </p:txBody>
      </p:sp>
      <p:sp>
        <p:nvSpPr>
          <p:cNvPr id="1466" name="Google Shape;1466;p134"/>
          <p:cNvSpPr txBox="1"/>
          <p:nvPr/>
        </p:nvSpPr>
        <p:spPr>
          <a:xfrm>
            <a:off x="9741801" y="8117750"/>
            <a:ext cx="1956900" cy="533400"/>
          </a:xfrm>
          <a:prstGeom prst="rect">
            <a:avLst/>
          </a:prstGeom>
          <a:noFill/>
          <a:ln>
            <a:noFill/>
          </a:ln>
        </p:spPr>
        <p:txBody>
          <a:bodyPr anchorCtr="0" anchor="t" bIns="38100" lIns="38100" spcFirstLastPara="1" rIns="38100" wrap="square" tIns="38100">
            <a:noAutofit/>
          </a:bodyPr>
          <a:lstStyle/>
          <a:p>
            <a:pPr indent="0" lvl="0" marL="0" marR="0" rtl="0" algn="ctr">
              <a:lnSpc>
                <a:spcPct val="110000"/>
              </a:lnSpc>
              <a:spcBef>
                <a:spcPts val="0"/>
              </a:spcBef>
              <a:spcAft>
                <a:spcPts val="0"/>
              </a:spcAft>
              <a:buClr>
                <a:srgbClr val="092042"/>
              </a:buClr>
              <a:buSzPts val="3000"/>
              <a:buFont typeface="Helvetica Neue"/>
              <a:buNone/>
            </a:pPr>
            <a:r>
              <a:rPr i="0" lang="en-US" sz="3000" u="none" cap="none" strike="noStrike">
                <a:solidFill>
                  <a:schemeClr val="lt2"/>
                </a:solidFill>
                <a:latin typeface="Lato"/>
                <a:ea typeface="Lato"/>
                <a:cs typeface="Lato"/>
                <a:sym typeface="Lato"/>
              </a:rPr>
              <a:t>Entrevista</a:t>
            </a:r>
            <a:endParaRPr>
              <a:solidFill>
                <a:schemeClr val="lt2"/>
              </a:solidFill>
              <a:latin typeface="Lato"/>
              <a:ea typeface="Lato"/>
              <a:cs typeface="Lato"/>
              <a:sym typeface="Lato"/>
            </a:endParaRPr>
          </a:p>
        </p:txBody>
      </p:sp>
      <p:sp>
        <p:nvSpPr>
          <p:cNvPr id="1467" name="Google Shape;1467;p134"/>
          <p:cNvSpPr txBox="1"/>
          <p:nvPr/>
        </p:nvSpPr>
        <p:spPr>
          <a:xfrm>
            <a:off x="16539520" y="8117750"/>
            <a:ext cx="2144100" cy="533400"/>
          </a:xfrm>
          <a:prstGeom prst="rect">
            <a:avLst/>
          </a:prstGeom>
          <a:noFill/>
          <a:ln>
            <a:noFill/>
          </a:ln>
        </p:spPr>
        <p:txBody>
          <a:bodyPr anchorCtr="0" anchor="t" bIns="38100" lIns="38100" spcFirstLastPara="1" rIns="38100" wrap="square" tIns="38100">
            <a:noAutofit/>
          </a:bodyPr>
          <a:lstStyle/>
          <a:p>
            <a:pPr indent="0" lvl="0" marL="0" marR="0" rtl="0" algn="ctr">
              <a:lnSpc>
                <a:spcPct val="110000"/>
              </a:lnSpc>
              <a:spcBef>
                <a:spcPts val="0"/>
              </a:spcBef>
              <a:spcAft>
                <a:spcPts val="0"/>
              </a:spcAft>
              <a:buClr>
                <a:srgbClr val="092042"/>
              </a:buClr>
              <a:buSzPts val="3000"/>
              <a:buFont typeface="Helvetica Neue"/>
              <a:buNone/>
            </a:pPr>
            <a:r>
              <a:rPr b="1" i="0" lang="en-US" sz="3000" u="none" cap="none" strike="noStrike">
                <a:solidFill>
                  <a:schemeClr val="lt2"/>
                </a:solidFill>
                <a:latin typeface="Lato"/>
                <a:ea typeface="Lato"/>
                <a:cs typeface="Lato"/>
                <a:sym typeface="Lato"/>
              </a:rPr>
              <a:t>Categorizar</a:t>
            </a:r>
            <a:endParaRPr b="1">
              <a:solidFill>
                <a:schemeClr val="lt2"/>
              </a:solidFill>
              <a:latin typeface="Lato"/>
              <a:ea typeface="Lato"/>
              <a:cs typeface="Lato"/>
              <a:sym typeface="Lato"/>
            </a:endParaRPr>
          </a:p>
        </p:txBody>
      </p:sp>
      <p:sp>
        <p:nvSpPr>
          <p:cNvPr id="1468" name="Google Shape;1468;p134"/>
          <p:cNvSpPr txBox="1"/>
          <p:nvPr/>
        </p:nvSpPr>
        <p:spPr>
          <a:xfrm>
            <a:off x="16539520" y="9113863"/>
            <a:ext cx="2144100" cy="990600"/>
          </a:xfrm>
          <a:prstGeom prst="rect">
            <a:avLst/>
          </a:prstGeom>
          <a:noFill/>
          <a:ln>
            <a:noFill/>
          </a:ln>
        </p:spPr>
        <p:txBody>
          <a:bodyPr anchorCtr="0" anchor="t" bIns="38100" lIns="38100" spcFirstLastPara="1" rIns="38100" wrap="square" tIns="38100">
            <a:noAutofit/>
          </a:bodyPr>
          <a:lstStyle/>
          <a:p>
            <a:pPr indent="0" lvl="0" marL="0" marR="0" rtl="0" algn="ctr">
              <a:lnSpc>
                <a:spcPct val="110000"/>
              </a:lnSpc>
              <a:spcBef>
                <a:spcPts val="0"/>
              </a:spcBef>
              <a:spcAft>
                <a:spcPts val="0"/>
              </a:spcAft>
              <a:buClr>
                <a:srgbClr val="092042"/>
              </a:buClr>
              <a:buSzPts val="3000"/>
              <a:buFont typeface="Helvetica Neue"/>
              <a:buNone/>
            </a:pPr>
            <a:r>
              <a:rPr i="0" lang="en-US" sz="3000" u="none" cap="none" strike="noStrike">
                <a:solidFill>
                  <a:schemeClr val="lt2"/>
                </a:solidFill>
                <a:latin typeface="Lato"/>
                <a:ea typeface="Lato"/>
                <a:cs typeface="Lato"/>
                <a:sym typeface="Lato"/>
              </a:rPr>
              <a:t>Mapa de ecosistema</a:t>
            </a:r>
            <a:endParaRPr>
              <a:solidFill>
                <a:schemeClr val="lt2"/>
              </a:solidFill>
              <a:latin typeface="Lato"/>
              <a:ea typeface="Lato"/>
              <a:cs typeface="Lato"/>
              <a:sym typeface="Lato"/>
            </a:endParaRPr>
          </a:p>
        </p:txBody>
      </p:sp>
      <p:sp>
        <p:nvSpPr>
          <p:cNvPr id="1469" name="Google Shape;1469;p134"/>
          <p:cNvSpPr txBox="1"/>
          <p:nvPr/>
        </p:nvSpPr>
        <p:spPr>
          <a:xfrm>
            <a:off x="16439020" y="10567175"/>
            <a:ext cx="2345100" cy="990600"/>
          </a:xfrm>
          <a:prstGeom prst="rect">
            <a:avLst/>
          </a:prstGeom>
          <a:noFill/>
          <a:ln>
            <a:noFill/>
          </a:ln>
        </p:spPr>
        <p:txBody>
          <a:bodyPr anchorCtr="0" anchor="t" bIns="38100" lIns="38100" spcFirstLastPara="1" rIns="38100" wrap="square" tIns="38100">
            <a:noAutofit/>
          </a:bodyPr>
          <a:lstStyle/>
          <a:p>
            <a:pPr indent="0" lvl="0" marL="0" marR="0" rtl="0" algn="ctr">
              <a:lnSpc>
                <a:spcPct val="110000"/>
              </a:lnSpc>
              <a:spcBef>
                <a:spcPts val="0"/>
              </a:spcBef>
              <a:spcAft>
                <a:spcPts val="0"/>
              </a:spcAft>
              <a:buClr>
                <a:srgbClr val="092042"/>
              </a:buClr>
              <a:buSzPts val="3000"/>
              <a:buFont typeface="Helvetica Neue"/>
              <a:buNone/>
            </a:pPr>
            <a:r>
              <a:rPr i="0" lang="en-US" sz="3000" u="none" cap="none" strike="noStrike">
                <a:solidFill>
                  <a:schemeClr val="lt2"/>
                </a:solidFill>
                <a:latin typeface="Lato"/>
                <a:ea typeface="Lato"/>
                <a:cs typeface="Lato"/>
                <a:sym typeface="Lato"/>
              </a:rPr>
              <a:t>Persona y Journey Map</a:t>
            </a:r>
            <a:endParaRPr>
              <a:solidFill>
                <a:schemeClr val="lt2"/>
              </a:solidFill>
              <a:latin typeface="Lato"/>
              <a:ea typeface="Lato"/>
              <a:cs typeface="Lato"/>
              <a:sym typeface="Lato"/>
            </a:endParaRPr>
          </a:p>
        </p:txBody>
      </p:sp>
      <p:sp>
        <p:nvSpPr>
          <p:cNvPr id="1470" name="Google Shape;1470;p134"/>
          <p:cNvSpPr txBox="1"/>
          <p:nvPr/>
        </p:nvSpPr>
        <p:spPr>
          <a:xfrm>
            <a:off x="20126375" y="8117750"/>
            <a:ext cx="2801100" cy="1447800"/>
          </a:xfrm>
          <a:prstGeom prst="rect">
            <a:avLst/>
          </a:prstGeom>
          <a:noFill/>
          <a:ln>
            <a:noFill/>
          </a:ln>
        </p:spPr>
        <p:txBody>
          <a:bodyPr anchorCtr="0" anchor="t" bIns="38100" lIns="38100" spcFirstLastPara="1" rIns="38100" wrap="square" tIns="38100">
            <a:noAutofit/>
          </a:bodyPr>
          <a:lstStyle/>
          <a:p>
            <a:pPr indent="0" lvl="0" marL="0" marR="0" rtl="0" algn="ctr">
              <a:lnSpc>
                <a:spcPct val="110000"/>
              </a:lnSpc>
              <a:spcBef>
                <a:spcPts val="0"/>
              </a:spcBef>
              <a:spcAft>
                <a:spcPts val="0"/>
              </a:spcAft>
              <a:buClr>
                <a:srgbClr val="092042"/>
              </a:buClr>
              <a:buSzPts val="3000"/>
              <a:buFont typeface="Helvetica Neue"/>
              <a:buNone/>
            </a:pPr>
            <a:r>
              <a:rPr i="0" lang="en-US" sz="3000" u="none" cap="none" strike="noStrike">
                <a:solidFill>
                  <a:schemeClr val="lt2"/>
                </a:solidFill>
                <a:latin typeface="Lato"/>
                <a:ea typeface="Lato"/>
                <a:cs typeface="Lato"/>
                <a:sym typeface="Lato"/>
              </a:rPr>
              <a:t>Identificar Insights y Oportunidades</a:t>
            </a:r>
            <a:endParaRPr>
              <a:solidFill>
                <a:schemeClr val="lt2"/>
              </a:solidFill>
              <a:latin typeface="Lato"/>
              <a:ea typeface="Lato"/>
              <a:cs typeface="Lato"/>
              <a:sym typeface="Lato"/>
            </a:endParaRPr>
          </a:p>
        </p:txBody>
      </p:sp>
      <p:sp>
        <p:nvSpPr>
          <p:cNvPr id="1471" name="Google Shape;1471;p134"/>
          <p:cNvSpPr txBox="1"/>
          <p:nvPr/>
        </p:nvSpPr>
        <p:spPr>
          <a:xfrm>
            <a:off x="13195700" y="8117750"/>
            <a:ext cx="2144100" cy="2110800"/>
          </a:xfrm>
          <a:prstGeom prst="rect">
            <a:avLst/>
          </a:prstGeom>
          <a:noFill/>
          <a:ln>
            <a:noFill/>
          </a:ln>
        </p:spPr>
        <p:txBody>
          <a:bodyPr anchorCtr="0" anchor="t" bIns="38100" lIns="38100" spcFirstLastPara="1" rIns="38100" wrap="square" tIns="38100">
            <a:noAutofit/>
          </a:bodyPr>
          <a:lstStyle/>
          <a:p>
            <a:pPr indent="0" lvl="0" marL="0" marR="0" rtl="0" algn="ctr">
              <a:lnSpc>
                <a:spcPct val="110000"/>
              </a:lnSpc>
              <a:spcBef>
                <a:spcPts val="0"/>
              </a:spcBef>
              <a:spcAft>
                <a:spcPts val="0"/>
              </a:spcAft>
              <a:buClr>
                <a:srgbClr val="092042"/>
              </a:buClr>
              <a:buSzPts val="3000"/>
              <a:buFont typeface="Helvetica Neue"/>
              <a:buNone/>
            </a:pPr>
            <a:r>
              <a:rPr i="0" lang="en-US" sz="3000" u="none" cap="none" strike="noStrike">
                <a:solidFill>
                  <a:schemeClr val="lt2"/>
                </a:solidFill>
                <a:latin typeface="Lato"/>
                <a:ea typeface="Lato"/>
                <a:cs typeface="Lato"/>
                <a:sym typeface="Lato"/>
              </a:rPr>
              <a:t>Compartir, volcar y organizar los datos</a:t>
            </a:r>
            <a:endParaRPr>
              <a:solidFill>
                <a:schemeClr val="lt2"/>
              </a:solidFill>
              <a:latin typeface="Lato"/>
              <a:ea typeface="Lato"/>
              <a:cs typeface="Lato"/>
              <a:sym typeface="Lato"/>
            </a:endParaRPr>
          </a:p>
        </p:txBody>
      </p:sp>
      <p:sp>
        <p:nvSpPr>
          <p:cNvPr id="1472" name="Google Shape;1472;p134"/>
          <p:cNvSpPr/>
          <p:nvPr/>
        </p:nvSpPr>
        <p:spPr>
          <a:xfrm>
            <a:off x="14006000" y="6596698"/>
            <a:ext cx="523500" cy="522600"/>
          </a:xfrm>
          <a:prstGeom prst="ellipse">
            <a:avLst/>
          </a:prstGeom>
          <a:solidFill>
            <a:schemeClr val="accent6"/>
          </a:solidFill>
          <a:ln cap="flat" cmpd="sng" w="152400">
            <a:solidFill>
              <a:schemeClr val="accent6">
                <a:alpha val="90200"/>
              </a:schemeClr>
            </a:solidFill>
            <a:prstDash val="solid"/>
            <a:miter lim="400000"/>
            <a:headEnd len="sm" w="sm" type="none"/>
            <a:tailEnd len="sm" w="sm" type="none"/>
          </a:ln>
        </p:spPr>
        <p:txBody>
          <a:bodyPr anchorCtr="0" anchor="ctr" bIns="254000" lIns="254000" spcFirstLastPara="1" rIns="254000" wrap="square" tIns="254000">
            <a:noAutofit/>
          </a:bodyPr>
          <a:lstStyle/>
          <a:p>
            <a:pPr indent="0" lvl="0" marL="0" marR="0" rtl="0" algn="l">
              <a:lnSpc>
                <a:spcPct val="120000"/>
              </a:lnSpc>
              <a:spcBef>
                <a:spcPts val="0"/>
              </a:spcBef>
              <a:spcAft>
                <a:spcPts val="0"/>
              </a:spcAft>
              <a:buClr>
                <a:srgbClr val="F55D5C"/>
              </a:buClr>
              <a:buSzPts val="3200"/>
              <a:buFont typeface="Helvetica Neue"/>
              <a:buNone/>
            </a:pPr>
            <a:r>
              <a:t/>
            </a:r>
            <a:endParaRPr b="0" i="0" sz="3200" u="none" cap="none" strike="noStrike">
              <a:solidFill>
                <a:srgbClr val="F55D5C"/>
              </a:solidFill>
              <a:latin typeface="Helvetica Neue"/>
              <a:ea typeface="Helvetica Neue"/>
              <a:cs typeface="Helvetica Neue"/>
              <a:sym typeface="Helvetica Neue"/>
            </a:endParaRPr>
          </a:p>
        </p:txBody>
      </p:sp>
      <p:sp>
        <p:nvSpPr>
          <p:cNvPr id="1473" name="Google Shape;1473;p134"/>
          <p:cNvSpPr/>
          <p:nvPr/>
        </p:nvSpPr>
        <p:spPr>
          <a:xfrm flipH="1">
            <a:off x="8996500" y="3109675"/>
            <a:ext cx="27300" cy="8686800"/>
          </a:xfrm>
          <a:prstGeom prst="rect">
            <a:avLst/>
          </a:prstGeom>
          <a:gradFill>
            <a:gsLst>
              <a:gs pos="0">
                <a:srgbClr val="FFFFFF"/>
              </a:gs>
              <a:gs pos="50000">
                <a:srgbClr val="D3D3D3"/>
              </a:gs>
              <a:gs pos="100000">
                <a:srgbClr val="FFFFFF"/>
              </a:gs>
            </a:gsLst>
            <a:lin ang="5400012"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4" name="Google Shape;1474;p134"/>
          <p:cNvSpPr/>
          <p:nvPr/>
        </p:nvSpPr>
        <p:spPr>
          <a:xfrm>
            <a:off x="2746650" y="6596698"/>
            <a:ext cx="523500" cy="522600"/>
          </a:xfrm>
          <a:prstGeom prst="ellipse">
            <a:avLst/>
          </a:prstGeom>
          <a:solidFill>
            <a:schemeClr val="accent6"/>
          </a:solidFill>
          <a:ln cap="flat" cmpd="sng" w="152400">
            <a:solidFill>
              <a:schemeClr val="accent6">
                <a:alpha val="90200"/>
              </a:schemeClr>
            </a:solidFill>
            <a:prstDash val="solid"/>
            <a:miter lim="400000"/>
            <a:headEnd len="sm" w="sm" type="none"/>
            <a:tailEnd len="sm" w="sm" type="none"/>
          </a:ln>
        </p:spPr>
        <p:txBody>
          <a:bodyPr anchorCtr="0" anchor="ctr" bIns="254000" lIns="254000" spcFirstLastPara="1" rIns="254000" wrap="square" tIns="254000">
            <a:noAutofit/>
          </a:bodyPr>
          <a:lstStyle/>
          <a:p>
            <a:pPr indent="0" lvl="0" marL="0" marR="0" rtl="0" algn="l">
              <a:lnSpc>
                <a:spcPct val="120000"/>
              </a:lnSpc>
              <a:spcBef>
                <a:spcPts val="0"/>
              </a:spcBef>
              <a:spcAft>
                <a:spcPts val="0"/>
              </a:spcAft>
              <a:buClr>
                <a:srgbClr val="F55D5C"/>
              </a:buClr>
              <a:buSzPts val="3200"/>
              <a:buFont typeface="Helvetica Neue"/>
              <a:buNone/>
            </a:pPr>
            <a:r>
              <a:t/>
            </a:r>
            <a:endParaRPr b="0" i="0" sz="3200" u="none" cap="none" strike="noStrike">
              <a:solidFill>
                <a:srgbClr val="F55D5C"/>
              </a:solidFill>
              <a:latin typeface="Helvetica Neue"/>
              <a:ea typeface="Helvetica Neue"/>
              <a:cs typeface="Helvetica Neue"/>
              <a:sym typeface="Helvetica Neue"/>
            </a:endParaRPr>
          </a:p>
        </p:txBody>
      </p:sp>
    </p:spTree>
  </p:cSld>
  <p:clrMapOvr>
    <a:masterClrMapping/>
  </p:clrMapOvr>
</p:sld>
</file>

<file path=ppt/slides/slide1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478" name="Shape 1478"/>
        <p:cNvGrpSpPr/>
        <p:nvPr/>
      </p:nvGrpSpPr>
      <p:grpSpPr>
        <a:xfrm>
          <a:off x="0" y="0"/>
          <a:ext cx="0" cy="0"/>
          <a:chOff x="0" y="0"/>
          <a:chExt cx="0" cy="0"/>
        </a:xfrm>
      </p:grpSpPr>
      <p:sp>
        <p:nvSpPr>
          <p:cNvPr id="1479" name="Google Shape;1479;p135"/>
          <p:cNvSpPr txBox="1"/>
          <p:nvPr>
            <p:ph type="title"/>
          </p:nvPr>
        </p:nvSpPr>
        <p:spPr>
          <a:xfrm>
            <a:off x="1316980" y="1017939"/>
            <a:ext cx="18357600" cy="9123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US"/>
              <a:t>¿Por qué?</a:t>
            </a:r>
            <a:endParaRPr/>
          </a:p>
        </p:txBody>
      </p:sp>
      <p:sp>
        <p:nvSpPr>
          <p:cNvPr id="1480" name="Google Shape;1480;p135"/>
          <p:cNvSpPr txBox="1"/>
          <p:nvPr/>
        </p:nvSpPr>
        <p:spPr>
          <a:xfrm>
            <a:off x="1312325" y="6543500"/>
            <a:ext cx="9150300" cy="5688300"/>
          </a:xfrm>
          <a:prstGeom prst="rect">
            <a:avLst/>
          </a:prstGeom>
          <a:noFill/>
          <a:ln>
            <a:noFill/>
          </a:ln>
        </p:spPr>
        <p:txBody>
          <a:bodyPr anchorCtr="0" anchor="t" bIns="0" lIns="0" spcFirstLastPara="1" rIns="0" wrap="square" tIns="0">
            <a:noAutofit/>
          </a:bodyPr>
          <a:lstStyle/>
          <a:p>
            <a:pPr indent="0" lvl="0" marL="0" marR="0" rtl="0" algn="l">
              <a:lnSpc>
                <a:spcPct val="110000"/>
              </a:lnSpc>
              <a:spcBef>
                <a:spcPts val="0"/>
              </a:spcBef>
              <a:spcAft>
                <a:spcPts val="0"/>
              </a:spcAft>
              <a:buNone/>
            </a:pPr>
            <a:r>
              <a:rPr lang="en-US" sz="7000">
                <a:solidFill>
                  <a:srgbClr val="092042"/>
                </a:solidFill>
                <a:latin typeface="Lato Light"/>
                <a:ea typeface="Lato Light"/>
                <a:cs typeface="Lato Light"/>
                <a:sym typeface="Lato Light"/>
              </a:rPr>
              <a:t>Para poder trabajar con los hechos que hemos observado, debemos ser </a:t>
            </a:r>
            <a:r>
              <a:rPr lang="en-US" sz="7000">
                <a:solidFill>
                  <a:srgbClr val="02A5A5"/>
                </a:solidFill>
                <a:latin typeface="Lato"/>
                <a:ea typeface="Lato"/>
                <a:cs typeface="Lato"/>
                <a:sym typeface="Lato"/>
              </a:rPr>
              <a:t>capaces de entenderlos de un vistazo</a:t>
            </a:r>
            <a:endParaRPr sz="7000">
              <a:solidFill>
                <a:srgbClr val="02A5A5"/>
              </a:solidFill>
              <a:latin typeface="Lato"/>
              <a:ea typeface="Lato"/>
              <a:cs typeface="Lato"/>
              <a:sym typeface="Lato"/>
            </a:endParaRPr>
          </a:p>
        </p:txBody>
      </p:sp>
      <p:pic>
        <p:nvPicPr>
          <p:cNvPr id="1481" name="Google Shape;1481;p135"/>
          <p:cNvPicPr preferRelativeResize="0"/>
          <p:nvPr/>
        </p:nvPicPr>
        <p:blipFill>
          <a:blip r:embed="rId3">
            <a:alphaModFix/>
          </a:blip>
          <a:stretch>
            <a:fillRect/>
          </a:stretch>
        </p:blipFill>
        <p:spPr>
          <a:xfrm>
            <a:off x="913625" y="4018898"/>
            <a:ext cx="2448375" cy="2448402"/>
          </a:xfrm>
          <a:prstGeom prst="rect">
            <a:avLst/>
          </a:prstGeom>
          <a:noFill/>
          <a:ln>
            <a:noFill/>
          </a:ln>
        </p:spPr>
      </p:pic>
      <p:pic>
        <p:nvPicPr>
          <p:cNvPr id="1482" name="Google Shape;1482;p135"/>
          <p:cNvPicPr preferRelativeResize="0"/>
          <p:nvPr/>
        </p:nvPicPr>
        <p:blipFill>
          <a:blip r:embed="rId4">
            <a:alphaModFix/>
          </a:blip>
          <a:stretch>
            <a:fillRect/>
          </a:stretch>
        </p:blipFill>
        <p:spPr>
          <a:xfrm>
            <a:off x="11756250" y="0"/>
            <a:ext cx="12627750" cy="13716000"/>
          </a:xfrm>
          <a:prstGeom prst="rect">
            <a:avLst/>
          </a:prstGeom>
          <a:noFill/>
          <a:ln>
            <a:noFill/>
          </a:ln>
        </p:spPr>
      </p:pic>
    </p:spTree>
  </p:cSld>
  <p:clrMapOvr>
    <a:masterClrMapping/>
  </p:clrMapOvr>
</p:sld>
</file>

<file path=ppt/slides/slide1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486" name="Shape 1486"/>
        <p:cNvGrpSpPr/>
        <p:nvPr/>
      </p:nvGrpSpPr>
      <p:grpSpPr>
        <a:xfrm>
          <a:off x="0" y="0"/>
          <a:ext cx="0" cy="0"/>
          <a:chOff x="0" y="0"/>
          <a:chExt cx="0" cy="0"/>
        </a:xfrm>
      </p:grpSpPr>
      <p:sp>
        <p:nvSpPr>
          <p:cNvPr id="1487" name="Google Shape;1487;p136"/>
          <p:cNvSpPr txBox="1"/>
          <p:nvPr>
            <p:ph type="title"/>
          </p:nvPr>
        </p:nvSpPr>
        <p:spPr>
          <a:xfrm>
            <a:off x="1316980" y="1017939"/>
            <a:ext cx="18357600" cy="9123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US"/>
              <a:t>¿Cómo categorizamos los datos?</a:t>
            </a:r>
            <a:endParaRPr/>
          </a:p>
        </p:txBody>
      </p:sp>
      <p:pic>
        <p:nvPicPr>
          <p:cNvPr id="1488" name="Google Shape;1488;p136"/>
          <p:cNvPicPr preferRelativeResize="0"/>
          <p:nvPr/>
        </p:nvPicPr>
        <p:blipFill>
          <a:blip r:embed="rId3">
            <a:alphaModFix/>
          </a:blip>
          <a:stretch>
            <a:fillRect/>
          </a:stretch>
        </p:blipFill>
        <p:spPr>
          <a:xfrm>
            <a:off x="14255850" y="3936525"/>
            <a:ext cx="10128149" cy="8793251"/>
          </a:xfrm>
          <a:prstGeom prst="rect">
            <a:avLst/>
          </a:prstGeom>
          <a:noFill/>
          <a:ln>
            <a:noFill/>
          </a:ln>
        </p:spPr>
      </p:pic>
      <p:sp>
        <p:nvSpPr>
          <p:cNvPr id="1489" name="Google Shape;1489;p136"/>
          <p:cNvSpPr txBox="1"/>
          <p:nvPr/>
        </p:nvSpPr>
        <p:spPr>
          <a:xfrm>
            <a:off x="1577350" y="5203063"/>
            <a:ext cx="10340400" cy="6554700"/>
          </a:xfrm>
          <a:prstGeom prst="rect">
            <a:avLst/>
          </a:prstGeom>
          <a:noFill/>
          <a:ln>
            <a:noFill/>
          </a:ln>
        </p:spPr>
        <p:txBody>
          <a:bodyPr anchorCtr="0" anchor="t" bIns="71425" lIns="71425" spcFirstLastPara="1" rIns="71425" wrap="square" tIns="71425">
            <a:noAutofit/>
          </a:bodyPr>
          <a:lstStyle/>
          <a:p>
            <a:pPr indent="-710690" lvl="0" marL="488440" marR="0" rtl="0" algn="l">
              <a:lnSpc>
                <a:spcPct val="110000"/>
              </a:lnSpc>
              <a:spcBef>
                <a:spcPts val="0"/>
              </a:spcBef>
              <a:spcAft>
                <a:spcPts val="0"/>
              </a:spcAft>
              <a:buClr>
                <a:schemeClr val="accent6"/>
              </a:buClr>
              <a:buSzPts val="5000"/>
              <a:buFont typeface="Lato Light"/>
              <a:buChar char="▰"/>
            </a:pPr>
            <a:r>
              <a:rPr lang="en-US" sz="5000">
                <a:solidFill>
                  <a:srgbClr val="121212"/>
                </a:solidFill>
                <a:latin typeface="Lato"/>
                <a:ea typeface="Lato"/>
                <a:cs typeface="Lato"/>
                <a:sym typeface="Lato"/>
              </a:rPr>
              <a:t>Agrupa ideas</a:t>
            </a:r>
            <a:r>
              <a:rPr lang="en-US" sz="5000">
                <a:solidFill>
                  <a:srgbClr val="121212"/>
                </a:solidFill>
                <a:latin typeface="Lato Light"/>
                <a:ea typeface="Lato Light"/>
                <a:cs typeface="Lato Light"/>
                <a:sym typeface="Lato Light"/>
              </a:rPr>
              <a:t> que son similares</a:t>
            </a:r>
            <a:endParaRPr sz="5000">
              <a:solidFill>
                <a:srgbClr val="121212"/>
              </a:solidFill>
              <a:latin typeface="Lato Light"/>
              <a:ea typeface="Lato Light"/>
              <a:cs typeface="Lato Light"/>
              <a:sym typeface="Lato Light"/>
            </a:endParaRPr>
          </a:p>
          <a:p>
            <a:pPr indent="-710690" lvl="0" marL="488440" marR="0" rtl="0" algn="l">
              <a:lnSpc>
                <a:spcPct val="110000"/>
              </a:lnSpc>
              <a:spcBef>
                <a:spcPts val="4000"/>
              </a:spcBef>
              <a:spcAft>
                <a:spcPts val="0"/>
              </a:spcAft>
              <a:buClr>
                <a:schemeClr val="accent6"/>
              </a:buClr>
              <a:buSzPts val="5000"/>
              <a:buFont typeface="Lato Light"/>
              <a:buChar char="▰"/>
            </a:pPr>
            <a:r>
              <a:rPr lang="en-US" sz="5000">
                <a:solidFill>
                  <a:srgbClr val="121212"/>
                </a:solidFill>
                <a:latin typeface="Lato Light"/>
                <a:ea typeface="Lato Light"/>
                <a:cs typeface="Lato Light"/>
                <a:sym typeface="Lato Light"/>
              </a:rPr>
              <a:t>Da un </a:t>
            </a:r>
            <a:r>
              <a:rPr lang="en-US" sz="5000">
                <a:solidFill>
                  <a:srgbClr val="121212"/>
                </a:solidFill>
                <a:latin typeface="Lato"/>
                <a:ea typeface="Lato"/>
                <a:cs typeface="Lato"/>
                <a:sym typeface="Lato"/>
              </a:rPr>
              <a:t>nombre a cada categoría</a:t>
            </a:r>
            <a:endParaRPr sz="5000">
              <a:solidFill>
                <a:srgbClr val="121212"/>
              </a:solidFill>
              <a:latin typeface="Lato"/>
              <a:ea typeface="Lato"/>
              <a:cs typeface="Lato"/>
              <a:sym typeface="Lato"/>
            </a:endParaRPr>
          </a:p>
          <a:p>
            <a:pPr indent="-710690" lvl="0" marL="488440" marR="0" rtl="0" algn="l">
              <a:lnSpc>
                <a:spcPct val="110000"/>
              </a:lnSpc>
              <a:spcBef>
                <a:spcPts val="4000"/>
              </a:spcBef>
              <a:spcAft>
                <a:spcPts val="0"/>
              </a:spcAft>
              <a:buClr>
                <a:schemeClr val="accent6"/>
              </a:buClr>
              <a:buSzPts val="5000"/>
              <a:buFont typeface="Lato Light"/>
              <a:buChar char="▰"/>
            </a:pPr>
            <a:r>
              <a:rPr lang="en-US" sz="5000">
                <a:solidFill>
                  <a:srgbClr val="121212"/>
                </a:solidFill>
                <a:latin typeface="Lato"/>
                <a:ea typeface="Lato"/>
                <a:cs typeface="Lato"/>
                <a:sym typeface="Lato"/>
              </a:rPr>
              <a:t>Reagrúpalos </a:t>
            </a:r>
            <a:r>
              <a:rPr lang="en-US" sz="5000">
                <a:solidFill>
                  <a:srgbClr val="121212"/>
                </a:solidFill>
                <a:latin typeface="Lato Light"/>
                <a:ea typeface="Lato Light"/>
                <a:cs typeface="Lato Light"/>
                <a:sym typeface="Lato Light"/>
              </a:rPr>
              <a:t>tantas veces como sea necesario; es un proceso iterativo</a:t>
            </a:r>
            <a:endParaRPr sz="5000">
              <a:solidFill>
                <a:srgbClr val="121212"/>
              </a:solidFill>
              <a:latin typeface="Lato Light"/>
              <a:ea typeface="Lato Light"/>
              <a:cs typeface="Lato Light"/>
              <a:sym typeface="Lato Light"/>
            </a:endParaRPr>
          </a:p>
          <a:p>
            <a:pPr indent="-710690" lvl="0" marL="488440" marR="0" rtl="0" algn="l">
              <a:lnSpc>
                <a:spcPct val="110000"/>
              </a:lnSpc>
              <a:spcBef>
                <a:spcPts val="4000"/>
              </a:spcBef>
              <a:spcAft>
                <a:spcPts val="4000"/>
              </a:spcAft>
              <a:buClr>
                <a:schemeClr val="accent6"/>
              </a:buClr>
              <a:buSzPts val="5000"/>
              <a:buFont typeface="Lato Light"/>
              <a:buChar char="▰"/>
            </a:pPr>
            <a:r>
              <a:rPr lang="en-US" sz="5000">
                <a:solidFill>
                  <a:srgbClr val="121212"/>
                </a:solidFill>
                <a:latin typeface="Lato"/>
                <a:ea typeface="Lato"/>
                <a:cs typeface="Lato"/>
                <a:sym typeface="Lato"/>
              </a:rPr>
              <a:t>No fuerces valores</a:t>
            </a:r>
            <a:r>
              <a:rPr lang="en-US" sz="5000">
                <a:solidFill>
                  <a:srgbClr val="121212"/>
                </a:solidFill>
                <a:latin typeface="Lato Light"/>
                <a:ea typeface="Lato Light"/>
                <a:cs typeface="Lato Light"/>
                <a:sym typeface="Lato Light"/>
              </a:rPr>
              <a:t> aislados en grupos construidos</a:t>
            </a:r>
            <a:endParaRPr sz="5000">
              <a:solidFill>
                <a:srgbClr val="121212"/>
              </a:solidFill>
              <a:latin typeface="Lato Light"/>
              <a:ea typeface="Lato Light"/>
              <a:cs typeface="Lato Light"/>
              <a:sym typeface="Lato Light"/>
            </a:endParaRPr>
          </a:p>
        </p:txBody>
      </p:sp>
    </p:spTree>
  </p:cSld>
  <p:clrMapOvr>
    <a:masterClrMapping/>
  </p:clrMapOvr>
</p:sld>
</file>

<file path=ppt/slides/slide1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493" name="Shape 1493"/>
        <p:cNvGrpSpPr/>
        <p:nvPr/>
      </p:nvGrpSpPr>
      <p:grpSpPr>
        <a:xfrm>
          <a:off x="0" y="0"/>
          <a:ext cx="0" cy="0"/>
          <a:chOff x="0" y="0"/>
          <a:chExt cx="0" cy="0"/>
        </a:xfrm>
      </p:grpSpPr>
      <p:grpSp>
        <p:nvGrpSpPr>
          <p:cNvPr id="1494" name="Google Shape;1494;p137"/>
          <p:cNvGrpSpPr/>
          <p:nvPr/>
        </p:nvGrpSpPr>
        <p:grpSpPr>
          <a:xfrm>
            <a:off x="2585247" y="7117242"/>
            <a:ext cx="5520791" cy="5977637"/>
            <a:chOff x="1289697" y="4119642"/>
            <a:chExt cx="5520791" cy="5977637"/>
          </a:xfrm>
        </p:grpSpPr>
        <p:grpSp>
          <p:nvGrpSpPr>
            <p:cNvPr id="1495" name="Google Shape;1495;p137"/>
            <p:cNvGrpSpPr/>
            <p:nvPr/>
          </p:nvGrpSpPr>
          <p:grpSpPr>
            <a:xfrm rot="-420000">
              <a:off x="1405409" y="4199033"/>
              <a:ext cx="1402644" cy="1631080"/>
              <a:chOff x="132522" y="-72147"/>
              <a:chExt cx="1402643" cy="1631079"/>
            </a:xfrm>
          </p:grpSpPr>
          <p:pic>
            <p:nvPicPr>
              <p:cNvPr descr="Image" id="1496" name="Google Shape;1496;p137"/>
              <p:cNvPicPr preferRelativeResize="0"/>
              <p:nvPr/>
            </p:nvPicPr>
            <p:blipFill rotWithShape="1">
              <a:blip r:embed="rId3">
                <a:alphaModFix/>
              </a:blip>
              <a:srcRect b="82575" l="0" r="93618" t="10321"/>
              <a:stretch/>
            </p:blipFill>
            <p:spPr>
              <a:xfrm>
                <a:off x="132522" y="0"/>
                <a:ext cx="1402643" cy="1558932"/>
              </a:xfrm>
              <a:prstGeom prst="rect">
                <a:avLst/>
              </a:prstGeom>
              <a:noFill/>
              <a:ln>
                <a:noFill/>
              </a:ln>
            </p:spPr>
          </p:pic>
          <p:grpSp>
            <p:nvGrpSpPr>
              <p:cNvPr id="1497" name="Google Shape;1497;p137"/>
              <p:cNvGrpSpPr/>
              <p:nvPr/>
            </p:nvGrpSpPr>
            <p:grpSpPr>
              <a:xfrm>
                <a:off x="257535" y="-72147"/>
                <a:ext cx="945794" cy="1278394"/>
                <a:chOff x="0" y="0"/>
                <a:chExt cx="945793" cy="1278392"/>
              </a:xfrm>
            </p:grpSpPr>
            <p:sp>
              <p:nvSpPr>
                <p:cNvPr id="1498" name="Google Shape;1498;p137"/>
                <p:cNvSpPr txBox="1"/>
                <p:nvPr/>
              </p:nvSpPr>
              <p:spPr>
                <a:xfrm>
                  <a:off x="0" y="0"/>
                  <a:ext cx="850507" cy="1117106"/>
                </a:xfrm>
                <a:prstGeom prst="rect">
                  <a:avLst/>
                </a:prstGeom>
                <a:noFill/>
                <a:ln>
                  <a:noFill/>
                </a:ln>
              </p:spPr>
              <p:txBody>
                <a:bodyPr anchorCtr="0" anchor="ctr" bIns="71425" lIns="71425" spcFirstLastPara="1" rIns="71425" wrap="square" tIns="71425">
                  <a:noAutofit/>
                </a:bodyPr>
                <a:lstStyle/>
                <a:p>
                  <a:pPr indent="0" lvl="0" marL="0" marR="0" rtl="0" algn="l">
                    <a:lnSpc>
                      <a:spcPct val="30000"/>
                    </a:lnSpc>
                    <a:spcBef>
                      <a:spcPts val="0"/>
                    </a:spcBef>
                    <a:spcAft>
                      <a:spcPts val="0"/>
                    </a:spcAft>
                    <a:buClr>
                      <a:srgbClr val="000000"/>
                    </a:buClr>
                    <a:buSzPts val="4000"/>
                    <a:buFont typeface="Helvetica Neue"/>
                    <a:buNone/>
                  </a:pPr>
                  <a:r>
                    <a:rPr b="1" i="0" lang="en-US" sz="4000" u="none" cap="none" strike="noStrike">
                      <a:solidFill>
                        <a:srgbClr val="000000"/>
                      </a:solidFill>
                      <a:latin typeface="Helvetica Neue"/>
                      <a:ea typeface="Helvetica Neue"/>
                      <a:cs typeface="Helvetica Neue"/>
                      <a:sym typeface="Helvetica Neue"/>
                    </a:rPr>
                    <a:t>     ”</a:t>
                  </a:r>
                  <a:endParaRPr/>
                </a:p>
              </p:txBody>
            </p:sp>
            <p:cxnSp>
              <p:nvCxnSpPr>
                <p:cNvPr id="1499" name="Google Shape;1499;p137"/>
                <p:cNvCxnSpPr/>
                <p:nvPr/>
              </p:nvCxnSpPr>
              <p:spPr>
                <a:xfrm>
                  <a:off x="95285" y="926848"/>
                  <a:ext cx="850508" cy="1"/>
                </a:xfrm>
                <a:prstGeom prst="straightConnector1">
                  <a:avLst/>
                </a:prstGeom>
                <a:noFill/>
                <a:ln cap="flat" cmpd="sng" w="38100">
                  <a:solidFill>
                    <a:srgbClr val="000000"/>
                  </a:solidFill>
                  <a:prstDash val="solid"/>
                  <a:round/>
                  <a:headEnd len="sm" w="sm" type="none"/>
                  <a:tailEnd len="sm" w="sm" type="none"/>
                </a:ln>
              </p:spPr>
            </p:cxnSp>
            <p:cxnSp>
              <p:nvCxnSpPr>
                <p:cNvPr id="1500" name="Google Shape;1500;p137"/>
                <p:cNvCxnSpPr/>
                <p:nvPr/>
              </p:nvCxnSpPr>
              <p:spPr>
                <a:xfrm>
                  <a:off x="95285" y="1101810"/>
                  <a:ext cx="850508" cy="1"/>
                </a:xfrm>
                <a:prstGeom prst="straightConnector1">
                  <a:avLst/>
                </a:prstGeom>
                <a:noFill/>
                <a:ln cap="flat" cmpd="sng" w="38100">
                  <a:solidFill>
                    <a:srgbClr val="000000"/>
                  </a:solidFill>
                  <a:prstDash val="solid"/>
                  <a:round/>
                  <a:headEnd len="sm" w="sm" type="none"/>
                  <a:tailEnd len="sm" w="sm" type="none"/>
                </a:ln>
              </p:spPr>
            </p:cxnSp>
            <p:cxnSp>
              <p:nvCxnSpPr>
                <p:cNvPr id="1501" name="Google Shape;1501;p137"/>
                <p:cNvCxnSpPr/>
                <p:nvPr/>
              </p:nvCxnSpPr>
              <p:spPr>
                <a:xfrm>
                  <a:off x="95285" y="1278391"/>
                  <a:ext cx="850508" cy="1"/>
                </a:xfrm>
                <a:prstGeom prst="straightConnector1">
                  <a:avLst/>
                </a:prstGeom>
                <a:noFill/>
                <a:ln cap="flat" cmpd="sng" w="38100">
                  <a:solidFill>
                    <a:srgbClr val="000000"/>
                  </a:solidFill>
                  <a:prstDash val="solid"/>
                  <a:round/>
                  <a:headEnd len="sm" w="sm" type="none"/>
                  <a:tailEnd len="sm" w="sm" type="none"/>
                </a:ln>
              </p:spPr>
            </p:cxnSp>
          </p:grpSp>
        </p:grpSp>
        <p:grpSp>
          <p:nvGrpSpPr>
            <p:cNvPr id="1502" name="Google Shape;1502;p137"/>
            <p:cNvGrpSpPr/>
            <p:nvPr/>
          </p:nvGrpSpPr>
          <p:grpSpPr>
            <a:xfrm rot="300000">
              <a:off x="3377601" y="4639458"/>
              <a:ext cx="1402644" cy="1558933"/>
              <a:chOff x="132522" y="0"/>
              <a:chExt cx="1402643" cy="1558932"/>
            </a:xfrm>
          </p:grpSpPr>
          <p:pic>
            <p:nvPicPr>
              <p:cNvPr descr="Image" id="1503" name="Google Shape;1503;p137"/>
              <p:cNvPicPr preferRelativeResize="0"/>
              <p:nvPr/>
            </p:nvPicPr>
            <p:blipFill rotWithShape="1">
              <a:blip r:embed="rId3">
                <a:alphaModFix/>
              </a:blip>
              <a:srcRect b="82575" l="0" r="93618" t="10321"/>
              <a:stretch/>
            </p:blipFill>
            <p:spPr>
              <a:xfrm>
                <a:off x="132522" y="0"/>
                <a:ext cx="1402643" cy="1558932"/>
              </a:xfrm>
              <a:prstGeom prst="rect">
                <a:avLst/>
              </a:prstGeom>
              <a:noFill/>
              <a:ln>
                <a:noFill/>
              </a:ln>
            </p:spPr>
          </p:pic>
          <p:grpSp>
            <p:nvGrpSpPr>
              <p:cNvPr id="1504" name="Google Shape;1504;p137"/>
              <p:cNvGrpSpPr/>
              <p:nvPr/>
            </p:nvGrpSpPr>
            <p:grpSpPr>
              <a:xfrm>
                <a:off x="408202" y="649971"/>
                <a:ext cx="792865" cy="641289"/>
                <a:chOff x="0" y="0"/>
                <a:chExt cx="792864" cy="641287"/>
              </a:xfrm>
            </p:grpSpPr>
            <p:sp>
              <p:nvSpPr>
                <p:cNvPr id="1505" name="Google Shape;1505;p137"/>
                <p:cNvSpPr/>
                <p:nvPr/>
              </p:nvSpPr>
              <p:spPr>
                <a:xfrm>
                  <a:off x="497483" y="358861"/>
                  <a:ext cx="295381" cy="282426"/>
                </a:xfrm>
                <a:prstGeom prst="star5">
                  <a:avLst>
                    <a:gd fmla="val 19098" name="adj"/>
                    <a:gd fmla="val 105146" name="hf"/>
                    <a:gd fmla="val 110557" name="vf"/>
                  </a:avLst>
                </a:prstGeom>
                <a:solidFill>
                  <a:srgbClr val="000000"/>
                </a:solidFill>
                <a:ln>
                  <a:noFill/>
                </a:ln>
              </p:spPr>
              <p:txBody>
                <a:bodyPr anchorCtr="0" anchor="t" bIns="254000" lIns="254000" spcFirstLastPara="1" rIns="254000" wrap="square" tIns="254000">
                  <a:noAutofit/>
                </a:bodyPr>
                <a:lstStyle/>
                <a:p>
                  <a:pPr indent="0" lvl="0" marL="0" marR="0" rtl="0" algn="l">
                    <a:lnSpc>
                      <a:spcPct val="100000"/>
                    </a:lnSpc>
                    <a:spcBef>
                      <a:spcPts val="0"/>
                    </a:spcBef>
                    <a:spcAft>
                      <a:spcPts val="0"/>
                    </a:spcAft>
                    <a:buClr>
                      <a:srgbClr val="FDFEFE"/>
                    </a:buClr>
                    <a:buSzPts val="4000"/>
                    <a:buFont typeface="Helvetica Neue"/>
                    <a:buNone/>
                  </a:pPr>
                  <a:r>
                    <a:t/>
                  </a:r>
                  <a:endParaRPr b="0" i="0" sz="4000" u="none" cap="none" strike="noStrike">
                    <a:solidFill>
                      <a:srgbClr val="FDFEFE"/>
                    </a:solidFill>
                    <a:latin typeface="Helvetica Neue"/>
                    <a:ea typeface="Helvetica Neue"/>
                    <a:cs typeface="Helvetica Neue"/>
                    <a:sym typeface="Helvetica Neue"/>
                  </a:endParaRPr>
                </a:p>
              </p:txBody>
            </p:sp>
            <p:cxnSp>
              <p:nvCxnSpPr>
                <p:cNvPr id="1506" name="Google Shape;1506;p137"/>
                <p:cNvCxnSpPr/>
                <p:nvPr/>
              </p:nvCxnSpPr>
              <p:spPr>
                <a:xfrm>
                  <a:off x="0" y="0"/>
                  <a:ext cx="678858" cy="0"/>
                </a:xfrm>
                <a:prstGeom prst="straightConnector1">
                  <a:avLst/>
                </a:prstGeom>
                <a:noFill/>
                <a:ln cap="flat" cmpd="sng" w="38100">
                  <a:solidFill>
                    <a:srgbClr val="000000"/>
                  </a:solidFill>
                  <a:prstDash val="solid"/>
                  <a:round/>
                  <a:headEnd len="sm" w="sm" type="none"/>
                  <a:tailEnd len="sm" w="sm" type="none"/>
                </a:ln>
              </p:spPr>
            </p:cxnSp>
            <p:cxnSp>
              <p:nvCxnSpPr>
                <p:cNvPr id="1507" name="Google Shape;1507;p137"/>
                <p:cNvCxnSpPr/>
                <p:nvPr/>
              </p:nvCxnSpPr>
              <p:spPr>
                <a:xfrm>
                  <a:off x="0" y="139917"/>
                  <a:ext cx="678858" cy="1"/>
                </a:xfrm>
                <a:prstGeom prst="straightConnector1">
                  <a:avLst/>
                </a:prstGeom>
                <a:noFill/>
                <a:ln cap="flat" cmpd="sng" w="38100">
                  <a:solidFill>
                    <a:srgbClr val="000000"/>
                  </a:solidFill>
                  <a:prstDash val="solid"/>
                  <a:round/>
                  <a:headEnd len="sm" w="sm" type="none"/>
                  <a:tailEnd len="sm" w="sm" type="none"/>
                </a:ln>
              </p:spPr>
            </p:cxnSp>
            <p:cxnSp>
              <p:nvCxnSpPr>
                <p:cNvPr id="1508" name="Google Shape;1508;p137"/>
                <p:cNvCxnSpPr/>
                <p:nvPr/>
              </p:nvCxnSpPr>
              <p:spPr>
                <a:xfrm>
                  <a:off x="0" y="281129"/>
                  <a:ext cx="678858" cy="1"/>
                </a:xfrm>
                <a:prstGeom prst="straightConnector1">
                  <a:avLst/>
                </a:prstGeom>
                <a:noFill/>
                <a:ln cap="flat" cmpd="sng" w="38100">
                  <a:solidFill>
                    <a:srgbClr val="000000"/>
                  </a:solidFill>
                  <a:prstDash val="solid"/>
                  <a:round/>
                  <a:headEnd len="sm" w="sm" type="none"/>
                  <a:tailEnd len="sm" w="sm" type="none"/>
                </a:ln>
              </p:spPr>
            </p:cxnSp>
          </p:grpSp>
        </p:grpSp>
        <p:grpSp>
          <p:nvGrpSpPr>
            <p:cNvPr id="1509" name="Google Shape;1509;p137"/>
            <p:cNvGrpSpPr/>
            <p:nvPr/>
          </p:nvGrpSpPr>
          <p:grpSpPr>
            <a:xfrm rot="-300000">
              <a:off x="5259901" y="4273212"/>
              <a:ext cx="1402644" cy="1558933"/>
              <a:chOff x="132522" y="0"/>
              <a:chExt cx="1402643" cy="1558932"/>
            </a:xfrm>
          </p:grpSpPr>
          <p:pic>
            <p:nvPicPr>
              <p:cNvPr descr="Image" id="1510" name="Google Shape;1510;p137"/>
              <p:cNvPicPr preferRelativeResize="0"/>
              <p:nvPr/>
            </p:nvPicPr>
            <p:blipFill rotWithShape="1">
              <a:blip r:embed="rId3">
                <a:alphaModFix/>
              </a:blip>
              <a:srcRect b="82575" l="0" r="93618" t="10321"/>
              <a:stretch/>
            </p:blipFill>
            <p:spPr>
              <a:xfrm>
                <a:off x="132522" y="0"/>
                <a:ext cx="1402643" cy="1558932"/>
              </a:xfrm>
              <a:prstGeom prst="rect">
                <a:avLst/>
              </a:prstGeom>
              <a:noFill/>
              <a:ln>
                <a:noFill/>
              </a:ln>
            </p:spPr>
          </p:pic>
          <p:pic>
            <p:nvPicPr>
              <p:cNvPr descr="pasted-image.pdf" id="1511" name="Google Shape;1511;p137"/>
              <p:cNvPicPr preferRelativeResize="0"/>
              <p:nvPr/>
            </p:nvPicPr>
            <p:blipFill rotWithShape="1">
              <a:blip r:embed="rId4">
                <a:alphaModFix/>
              </a:blip>
              <a:srcRect b="0" l="56431" r="20441" t="37317"/>
              <a:stretch/>
            </p:blipFill>
            <p:spPr>
              <a:xfrm>
                <a:off x="597495" y="400219"/>
                <a:ext cx="472869" cy="905576"/>
              </a:xfrm>
              <a:prstGeom prst="rect">
                <a:avLst/>
              </a:prstGeom>
              <a:noFill/>
              <a:ln>
                <a:noFill/>
              </a:ln>
            </p:spPr>
          </p:pic>
        </p:grpSp>
        <p:grpSp>
          <p:nvGrpSpPr>
            <p:cNvPr id="1512" name="Google Shape;1512;p137"/>
            <p:cNvGrpSpPr/>
            <p:nvPr/>
          </p:nvGrpSpPr>
          <p:grpSpPr>
            <a:xfrm rot="360000">
              <a:off x="5259790" y="6442202"/>
              <a:ext cx="1402644" cy="1558933"/>
              <a:chOff x="132522" y="0"/>
              <a:chExt cx="1402643" cy="1558932"/>
            </a:xfrm>
          </p:grpSpPr>
          <p:pic>
            <p:nvPicPr>
              <p:cNvPr descr="Image" id="1513" name="Google Shape;1513;p137"/>
              <p:cNvPicPr preferRelativeResize="0"/>
              <p:nvPr/>
            </p:nvPicPr>
            <p:blipFill rotWithShape="1">
              <a:blip r:embed="rId3">
                <a:alphaModFix/>
              </a:blip>
              <a:srcRect b="82575" l="0" r="93618" t="10321"/>
              <a:stretch/>
            </p:blipFill>
            <p:spPr>
              <a:xfrm>
                <a:off x="132522" y="0"/>
                <a:ext cx="1402643" cy="1558932"/>
              </a:xfrm>
              <a:prstGeom prst="rect">
                <a:avLst/>
              </a:prstGeom>
              <a:noFill/>
              <a:ln>
                <a:noFill/>
              </a:ln>
            </p:spPr>
          </p:pic>
          <p:sp>
            <p:nvSpPr>
              <p:cNvPr id="1514" name="Google Shape;1514;p137"/>
              <p:cNvSpPr/>
              <p:nvPr/>
            </p:nvSpPr>
            <p:spPr>
              <a:xfrm>
                <a:off x="957145" y="1001473"/>
                <a:ext cx="155464" cy="155464"/>
              </a:xfrm>
              <a:prstGeom prst="rect">
                <a:avLst/>
              </a:prstGeom>
              <a:solidFill>
                <a:srgbClr val="000000"/>
              </a:solidFill>
              <a:ln>
                <a:noFill/>
              </a:ln>
            </p:spPr>
            <p:txBody>
              <a:bodyPr anchorCtr="0" anchor="t" bIns="254000" lIns="254000" spcFirstLastPara="1" rIns="254000" wrap="square" tIns="254000">
                <a:noAutofit/>
              </a:bodyPr>
              <a:lstStyle/>
              <a:p>
                <a:pPr indent="0" lvl="0" marL="0" marR="0" rtl="0" algn="l">
                  <a:lnSpc>
                    <a:spcPct val="100000"/>
                  </a:lnSpc>
                  <a:spcBef>
                    <a:spcPts val="0"/>
                  </a:spcBef>
                  <a:spcAft>
                    <a:spcPts val="0"/>
                  </a:spcAft>
                  <a:buClr>
                    <a:srgbClr val="FDFEFE"/>
                  </a:buClr>
                  <a:buSzPts val="4000"/>
                  <a:buFont typeface="Helvetica Neue"/>
                  <a:buNone/>
                </a:pPr>
                <a:r>
                  <a:t/>
                </a:r>
                <a:endParaRPr b="0" i="0" sz="4000" u="none" cap="none" strike="noStrike">
                  <a:solidFill>
                    <a:srgbClr val="FDFEFE"/>
                  </a:solidFill>
                  <a:latin typeface="Helvetica Neue"/>
                  <a:ea typeface="Helvetica Neue"/>
                  <a:cs typeface="Helvetica Neue"/>
                  <a:sym typeface="Helvetica Neue"/>
                </a:endParaRPr>
              </a:p>
            </p:txBody>
          </p:sp>
          <p:cxnSp>
            <p:nvCxnSpPr>
              <p:cNvPr id="1515" name="Google Shape;1515;p137"/>
              <p:cNvCxnSpPr/>
              <p:nvPr/>
            </p:nvCxnSpPr>
            <p:spPr>
              <a:xfrm>
                <a:off x="402659" y="548038"/>
                <a:ext cx="680154" cy="1"/>
              </a:xfrm>
              <a:prstGeom prst="straightConnector1">
                <a:avLst/>
              </a:prstGeom>
              <a:noFill/>
              <a:ln cap="flat" cmpd="sng" w="38100">
                <a:solidFill>
                  <a:srgbClr val="000000"/>
                </a:solidFill>
                <a:prstDash val="solid"/>
                <a:round/>
                <a:headEnd len="sm" w="sm" type="none"/>
                <a:tailEnd len="sm" w="sm" type="none"/>
              </a:ln>
            </p:spPr>
          </p:cxnSp>
          <p:cxnSp>
            <p:nvCxnSpPr>
              <p:cNvPr id="1516" name="Google Shape;1516;p137"/>
              <p:cNvCxnSpPr/>
              <p:nvPr/>
            </p:nvCxnSpPr>
            <p:spPr>
              <a:xfrm>
                <a:off x="402659" y="689251"/>
                <a:ext cx="680154" cy="1"/>
              </a:xfrm>
              <a:prstGeom prst="straightConnector1">
                <a:avLst/>
              </a:prstGeom>
              <a:noFill/>
              <a:ln cap="flat" cmpd="sng" w="38100">
                <a:solidFill>
                  <a:srgbClr val="000000"/>
                </a:solidFill>
                <a:prstDash val="solid"/>
                <a:round/>
                <a:headEnd len="sm" w="sm" type="none"/>
                <a:tailEnd len="sm" w="sm" type="none"/>
              </a:ln>
            </p:spPr>
          </p:cxnSp>
          <p:cxnSp>
            <p:nvCxnSpPr>
              <p:cNvPr id="1517" name="Google Shape;1517;p137"/>
              <p:cNvCxnSpPr/>
              <p:nvPr/>
            </p:nvCxnSpPr>
            <p:spPr>
              <a:xfrm>
                <a:off x="402659" y="830463"/>
                <a:ext cx="680154" cy="1"/>
              </a:xfrm>
              <a:prstGeom prst="straightConnector1">
                <a:avLst/>
              </a:prstGeom>
              <a:noFill/>
              <a:ln cap="flat" cmpd="sng" w="38100">
                <a:solidFill>
                  <a:srgbClr val="000000"/>
                </a:solidFill>
                <a:prstDash val="solid"/>
                <a:round/>
                <a:headEnd len="sm" w="sm" type="none"/>
                <a:tailEnd len="sm" w="sm" type="none"/>
              </a:ln>
            </p:spPr>
          </p:cxnSp>
        </p:grpSp>
        <p:grpSp>
          <p:nvGrpSpPr>
            <p:cNvPr id="1518" name="Google Shape;1518;p137"/>
            <p:cNvGrpSpPr/>
            <p:nvPr/>
          </p:nvGrpSpPr>
          <p:grpSpPr>
            <a:xfrm rot="-240000">
              <a:off x="1342361" y="6409929"/>
              <a:ext cx="1402644" cy="1558933"/>
              <a:chOff x="132522" y="0"/>
              <a:chExt cx="1402643" cy="1558932"/>
            </a:xfrm>
          </p:grpSpPr>
          <p:pic>
            <p:nvPicPr>
              <p:cNvPr descr="Image" id="1519" name="Google Shape;1519;p137"/>
              <p:cNvPicPr preferRelativeResize="0"/>
              <p:nvPr/>
            </p:nvPicPr>
            <p:blipFill rotWithShape="1">
              <a:blip r:embed="rId3">
                <a:alphaModFix/>
              </a:blip>
              <a:srcRect b="82575" l="0" r="93618" t="10321"/>
              <a:stretch/>
            </p:blipFill>
            <p:spPr>
              <a:xfrm>
                <a:off x="132522" y="0"/>
                <a:ext cx="1402643" cy="1558932"/>
              </a:xfrm>
              <a:prstGeom prst="rect">
                <a:avLst/>
              </a:prstGeom>
              <a:noFill/>
              <a:ln>
                <a:noFill/>
              </a:ln>
            </p:spPr>
          </p:pic>
          <p:grpSp>
            <p:nvGrpSpPr>
              <p:cNvPr id="1520" name="Google Shape;1520;p137"/>
              <p:cNvGrpSpPr/>
              <p:nvPr/>
            </p:nvGrpSpPr>
            <p:grpSpPr>
              <a:xfrm>
                <a:off x="355629" y="465178"/>
                <a:ext cx="801934" cy="704770"/>
                <a:chOff x="0" y="0"/>
                <a:chExt cx="801933" cy="704768"/>
              </a:xfrm>
            </p:grpSpPr>
            <p:pic>
              <p:nvPicPr>
                <p:cNvPr descr="pasted-image.pdf" id="1521" name="Google Shape;1521;p137"/>
                <p:cNvPicPr preferRelativeResize="0"/>
                <p:nvPr/>
              </p:nvPicPr>
              <p:blipFill rotWithShape="1">
                <a:blip r:embed="rId4">
                  <a:alphaModFix/>
                </a:blip>
                <a:srcRect b="0" l="56431" r="20441" t="37317"/>
                <a:stretch/>
              </p:blipFill>
              <p:spPr>
                <a:xfrm flipH="1">
                  <a:off x="0" y="0"/>
                  <a:ext cx="349794" cy="669789"/>
                </a:xfrm>
                <a:prstGeom prst="rect">
                  <a:avLst/>
                </a:prstGeom>
                <a:noFill/>
                <a:ln>
                  <a:noFill/>
                </a:ln>
              </p:spPr>
            </p:pic>
            <p:cxnSp>
              <p:nvCxnSpPr>
                <p:cNvPr id="1522" name="Google Shape;1522;p137"/>
                <p:cNvCxnSpPr/>
                <p:nvPr/>
              </p:nvCxnSpPr>
              <p:spPr>
                <a:xfrm>
                  <a:off x="506552" y="145098"/>
                  <a:ext cx="295381" cy="1"/>
                </a:xfrm>
                <a:prstGeom prst="straightConnector1">
                  <a:avLst/>
                </a:prstGeom>
                <a:noFill/>
                <a:ln cap="flat" cmpd="sng" w="38100">
                  <a:solidFill>
                    <a:srgbClr val="000000"/>
                  </a:solidFill>
                  <a:prstDash val="solid"/>
                  <a:round/>
                  <a:headEnd len="sm" w="sm" type="none"/>
                  <a:tailEnd len="sm" w="sm" type="none"/>
                </a:ln>
              </p:spPr>
            </p:cxnSp>
            <p:cxnSp>
              <p:nvCxnSpPr>
                <p:cNvPr id="1523" name="Google Shape;1523;p137"/>
                <p:cNvCxnSpPr/>
                <p:nvPr/>
              </p:nvCxnSpPr>
              <p:spPr>
                <a:xfrm>
                  <a:off x="506552" y="286312"/>
                  <a:ext cx="295381" cy="1"/>
                </a:xfrm>
                <a:prstGeom prst="straightConnector1">
                  <a:avLst/>
                </a:prstGeom>
                <a:noFill/>
                <a:ln cap="flat" cmpd="sng" w="38100">
                  <a:solidFill>
                    <a:srgbClr val="000000"/>
                  </a:solidFill>
                  <a:prstDash val="solid"/>
                  <a:round/>
                  <a:headEnd len="sm" w="sm" type="none"/>
                  <a:tailEnd len="sm" w="sm" type="none"/>
                </a:ln>
              </p:spPr>
            </p:cxnSp>
            <p:cxnSp>
              <p:nvCxnSpPr>
                <p:cNvPr id="1524" name="Google Shape;1524;p137"/>
                <p:cNvCxnSpPr/>
                <p:nvPr/>
              </p:nvCxnSpPr>
              <p:spPr>
                <a:xfrm>
                  <a:off x="506552" y="426229"/>
                  <a:ext cx="295381" cy="1"/>
                </a:xfrm>
                <a:prstGeom prst="straightConnector1">
                  <a:avLst/>
                </a:prstGeom>
                <a:noFill/>
                <a:ln cap="flat" cmpd="sng" w="38100">
                  <a:solidFill>
                    <a:srgbClr val="000000"/>
                  </a:solidFill>
                  <a:prstDash val="solid"/>
                  <a:round/>
                  <a:headEnd len="sm" w="sm" type="none"/>
                  <a:tailEnd len="sm" w="sm" type="none"/>
                </a:ln>
              </p:spPr>
            </p:cxnSp>
            <p:cxnSp>
              <p:nvCxnSpPr>
                <p:cNvPr id="1525" name="Google Shape;1525;p137"/>
                <p:cNvCxnSpPr/>
                <p:nvPr/>
              </p:nvCxnSpPr>
              <p:spPr>
                <a:xfrm>
                  <a:off x="506552" y="563554"/>
                  <a:ext cx="295381" cy="1"/>
                </a:xfrm>
                <a:prstGeom prst="straightConnector1">
                  <a:avLst/>
                </a:prstGeom>
                <a:noFill/>
                <a:ln cap="flat" cmpd="sng" w="38100">
                  <a:solidFill>
                    <a:srgbClr val="000000"/>
                  </a:solidFill>
                  <a:prstDash val="solid"/>
                  <a:round/>
                  <a:headEnd len="sm" w="sm" type="none"/>
                  <a:tailEnd len="sm" w="sm" type="none"/>
                </a:ln>
              </p:spPr>
            </p:cxnSp>
            <p:cxnSp>
              <p:nvCxnSpPr>
                <p:cNvPr id="1526" name="Google Shape;1526;p137"/>
                <p:cNvCxnSpPr/>
                <p:nvPr/>
              </p:nvCxnSpPr>
              <p:spPr>
                <a:xfrm>
                  <a:off x="0" y="704767"/>
                  <a:ext cx="787682" cy="1"/>
                </a:xfrm>
                <a:prstGeom prst="straightConnector1">
                  <a:avLst/>
                </a:prstGeom>
                <a:noFill/>
                <a:ln cap="flat" cmpd="sng" w="38100">
                  <a:solidFill>
                    <a:srgbClr val="000000"/>
                  </a:solidFill>
                  <a:prstDash val="solid"/>
                  <a:round/>
                  <a:headEnd len="sm" w="sm" type="none"/>
                  <a:tailEnd len="sm" w="sm" type="none"/>
                </a:ln>
              </p:spPr>
            </p:cxnSp>
          </p:grpSp>
        </p:grpSp>
        <p:grpSp>
          <p:nvGrpSpPr>
            <p:cNvPr id="1527" name="Google Shape;1527;p137"/>
            <p:cNvGrpSpPr/>
            <p:nvPr/>
          </p:nvGrpSpPr>
          <p:grpSpPr>
            <a:xfrm rot="240000">
              <a:off x="3288792" y="6525532"/>
              <a:ext cx="1402644" cy="1558933"/>
              <a:chOff x="132522" y="0"/>
              <a:chExt cx="1402643" cy="1558932"/>
            </a:xfrm>
          </p:grpSpPr>
          <p:pic>
            <p:nvPicPr>
              <p:cNvPr descr="Image" id="1528" name="Google Shape;1528;p137"/>
              <p:cNvPicPr preferRelativeResize="0"/>
              <p:nvPr/>
            </p:nvPicPr>
            <p:blipFill rotWithShape="1">
              <a:blip r:embed="rId3">
                <a:alphaModFix/>
              </a:blip>
              <a:srcRect b="82575" l="0" r="93618" t="10321"/>
              <a:stretch/>
            </p:blipFill>
            <p:spPr>
              <a:xfrm>
                <a:off x="132522" y="0"/>
                <a:ext cx="1402643" cy="1558932"/>
              </a:xfrm>
              <a:prstGeom prst="rect">
                <a:avLst/>
              </a:prstGeom>
              <a:noFill/>
              <a:ln>
                <a:noFill/>
              </a:ln>
            </p:spPr>
          </p:pic>
          <p:cxnSp>
            <p:nvCxnSpPr>
              <p:cNvPr id="1529" name="Google Shape;1529;p137"/>
              <p:cNvCxnSpPr/>
              <p:nvPr/>
            </p:nvCxnSpPr>
            <p:spPr>
              <a:xfrm>
                <a:off x="430259" y="715096"/>
                <a:ext cx="680153" cy="1"/>
              </a:xfrm>
              <a:prstGeom prst="straightConnector1">
                <a:avLst/>
              </a:prstGeom>
              <a:noFill/>
              <a:ln cap="flat" cmpd="sng" w="38100">
                <a:solidFill>
                  <a:srgbClr val="000000"/>
                </a:solidFill>
                <a:prstDash val="solid"/>
                <a:round/>
                <a:headEnd len="sm" w="sm" type="none"/>
                <a:tailEnd len="sm" w="sm" type="none"/>
              </a:ln>
            </p:spPr>
          </p:cxnSp>
          <p:cxnSp>
            <p:nvCxnSpPr>
              <p:cNvPr id="1530" name="Google Shape;1530;p137"/>
              <p:cNvCxnSpPr/>
              <p:nvPr/>
            </p:nvCxnSpPr>
            <p:spPr>
              <a:xfrm>
                <a:off x="430259" y="856309"/>
                <a:ext cx="680153" cy="1"/>
              </a:xfrm>
              <a:prstGeom prst="straightConnector1">
                <a:avLst/>
              </a:prstGeom>
              <a:noFill/>
              <a:ln cap="flat" cmpd="sng" w="38100">
                <a:solidFill>
                  <a:srgbClr val="000000"/>
                </a:solidFill>
                <a:prstDash val="solid"/>
                <a:round/>
                <a:headEnd len="sm" w="sm" type="none"/>
                <a:tailEnd len="sm" w="sm" type="none"/>
              </a:ln>
            </p:spPr>
          </p:cxnSp>
          <p:cxnSp>
            <p:nvCxnSpPr>
              <p:cNvPr id="1531" name="Google Shape;1531;p137"/>
              <p:cNvCxnSpPr/>
              <p:nvPr/>
            </p:nvCxnSpPr>
            <p:spPr>
              <a:xfrm>
                <a:off x="430259" y="996226"/>
                <a:ext cx="680153" cy="1"/>
              </a:xfrm>
              <a:prstGeom prst="straightConnector1">
                <a:avLst/>
              </a:prstGeom>
              <a:noFill/>
              <a:ln cap="flat" cmpd="sng" w="38100">
                <a:solidFill>
                  <a:srgbClr val="000000"/>
                </a:solidFill>
                <a:prstDash val="solid"/>
                <a:round/>
                <a:headEnd len="sm" w="sm" type="none"/>
                <a:tailEnd len="sm" w="sm" type="none"/>
              </a:ln>
            </p:spPr>
          </p:cxnSp>
        </p:grpSp>
        <p:grpSp>
          <p:nvGrpSpPr>
            <p:cNvPr id="1532" name="Google Shape;1532;p137"/>
            <p:cNvGrpSpPr/>
            <p:nvPr/>
          </p:nvGrpSpPr>
          <p:grpSpPr>
            <a:xfrm rot="360000">
              <a:off x="3341093" y="8469308"/>
              <a:ext cx="1402644" cy="1558933"/>
              <a:chOff x="132522" y="0"/>
              <a:chExt cx="1402643" cy="1558932"/>
            </a:xfrm>
          </p:grpSpPr>
          <p:pic>
            <p:nvPicPr>
              <p:cNvPr descr="Image" id="1533" name="Google Shape;1533;p137"/>
              <p:cNvPicPr preferRelativeResize="0"/>
              <p:nvPr/>
            </p:nvPicPr>
            <p:blipFill rotWithShape="1">
              <a:blip r:embed="rId3">
                <a:alphaModFix/>
              </a:blip>
              <a:srcRect b="82575" l="0" r="93618" t="10321"/>
              <a:stretch/>
            </p:blipFill>
            <p:spPr>
              <a:xfrm>
                <a:off x="132522" y="0"/>
                <a:ext cx="1402643" cy="1558932"/>
              </a:xfrm>
              <a:prstGeom prst="rect">
                <a:avLst/>
              </a:prstGeom>
              <a:noFill/>
              <a:ln>
                <a:noFill/>
              </a:ln>
            </p:spPr>
          </p:pic>
          <p:grpSp>
            <p:nvGrpSpPr>
              <p:cNvPr id="1534" name="Google Shape;1534;p137"/>
              <p:cNvGrpSpPr/>
              <p:nvPr/>
            </p:nvGrpSpPr>
            <p:grpSpPr>
              <a:xfrm>
                <a:off x="355629" y="465178"/>
                <a:ext cx="801934" cy="704770"/>
                <a:chOff x="0" y="0"/>
                <a:chExt cx="801933" cy="704768"/>
              </a:xfrm>
            </p:grpSpPr>
            <p:pic>
              <p:nvPicPr>
                <p:cNvPr descr="pasted-image.pdf" id="1535" name="Google Shape;1535;p137"/>
                <p:cNvPicPr preferRelativeResize="0"/>
                <p:nvPr/>
              </p:nvPicPr>
              <p:blipFill rotWithShape="1">
                <a:blip r:embed="rId4">
                  <a:alphaModFix/>
                </a:blip>
                <a:srcRect b="0" l="56431" r="20441" t="37317"/>
                <a:stretch/>
              </p:blipFill>
              <p:spPr>
                <a:xfrm flipH="1">
                  <a:off x="0" y="0"/>
                  <a:ext cx="349794" cy="669789"/>
                </a:xfrm>
                <a:prstGeom prst="rect">
                  <a:avLst/>
                </a:prstGeom>
                <a:noFill/>
                <a:ln>
                  <a:noFill/>
                </a:ln>
              </p:spPr>
            </p:pic>
            <p:cxnSp>
              <p:nvCxnSpPr>
                <p:cNvPr id="1536" name="Google Shape;1536;p137"/>
                <p:cNvCxnSpPr/>
                <p:nvPr/>
              </p:nvCxnSpPr>
              <p:spPr>
                <a:xfrm>
                  <a:off x="506552" y="145098"/>
                  <a:ext cx="295381" cy="1"/>
                </a:xfrm>
                <a:prstGeom prst="straightConnector1">
                  <a:avLst/>
                </a:prstGeom>
                <a:noFill/>
                <a:ln cap="flat" cmpd="sng" w="38100">
                  <a:solidFill>
                    <a:srgbClr val="000000"/>
                  </a:solidFill>
                  <a:prstDash val="solid"/>
                  <a:round/>
                  <a:headEnd len="sm" w="sm" type="none"/>
                  <a:tailEnd len="sm" w="sm" type="none"/>
                </a:ln>
              </p:spPr>
            </p:cxnSp>
            <p:cxnSp>
              <p:nvCxnSpPr>
                <p:cNvPr id="1537" name="Google Shape;1537;p137"/>
                <p:cNvCxnSpPr/>
                <p:nvPr/>
              </p:nvCxnSpPr>
              <p:spPr>
                <a:xfrm>
                  <a:off x="506552" y="286312"/>
                  <a:ext cx="295381" cy="1"/>
                </a:xfrm>
                <a:prstGeom prst="straightConnector1">
                  <a:avLst/>
                </a:prstGeom>
                <a:noFill/>
                <a:ln cap="flat" cmpd="sng" w="38100">
                  <a:solidFill>
                    <a:srgbClr val="000000"/>
                  </a:solidFill>
                  <a:prstDash val="solid"/>
                  <a:round/>
                  <a:headEnd len="sm" w="sm" type="none"/>
                  <a:tailEnd len="sm" w="sm" type="none"/>
                </a:ln>
              </p:spPr>
            </p:cxnSp>
            <p:cxnSp>
              <p:nvCxnSpPr>
                <p:cNvPr id="1538" name="Google Shape;1538;p137"/>
                <p:cNvCxnSpPr/>
                <p:nvPr/>
              </p:nvCxnSpPr>
              <p:spPr>
                <a:xfrm>
                  <a:off x="506552" y="426229"/>
                  <a:ext cx="295381" cy="1"/>
                </a:xfrm>
                <a:prstGeom prst="straightConnector1">
                  <a:avLst/>
                </a:prstGeom>
                <a:noFill/>
                <a:ln cap="flat" cmpd="sng" w="38100">
                  <a:solidFill>
                    <a:srgbClr val="000000"/>
                  </a:solidFill>
                  <a:prstDash val="solid"/>
                  <a:round/>
                  <a:headEnd len="sm" w="sm" type="none"/>
                  <a:tailEnd len="sm" w="sm" type="none"/>
                </a:ln>
              </p:spPr>
            </p:cxnSp>
            <p:cxnSp>
              <p:nvCxnSpPr>
                <p:cNvPr id="1539" name="Google Shape;1539;p137"/>
                <p:cNvCxnSpPr/>
                <p:nvPr/>
              </p:nvCxnSpPr>
              <p:spPr>
                <a:xfrm>
                  <a:off x="506552" y="563554"/>
                  <a:ext cx="295381" cy="1"/>
                </a:xfrm>
                <a:prstGeom prst="straightConnector1">
                  <a:avLst/>
                </a:prstGeom>
                <a:noFill/>
                <a:ln cap="flat" cmpd="sng" w="38100">
                  <a:solidFill>
                    <a:srgbClr val="000000"/>
                  </a:solidFill>
                  <a:prstDash val="solid"/>
                  <a:round/>
                  <a:headEnd len="sm" w="sm" type="none"/>
                  <a:tailEnd len="sm" w="sm" type="none"/>
                </a:ln>
              </p:spPr>
            </p:cxnSp>
            <p:cxnSp>
              <p:nvCxnSpPr>
                <p:cNvPr id="1540" name="Google Shape;1540;p137"/>
                <p:cNvCxnSpPr/>
                <p:nvPr/>
              </p:nvCxnSpPr>
              <p:spPr>
                <a:xfrm>
                  <a:off x="0" y="704767"/>
                  <a:ext cx="787682" cy="1"/>
                </a:xfrm>
                <a:prstGeom prst="straightConnector1">
                  <a:avLst/>
                </a:prstGeom>
                <a:noFill/>
                <a:ln cap="flat" cmpd="sng" w="38100">
                  <a:solidFill>
                    <a:srgbClr val="000000"/>
                  </a:solidFill>
                  <a:prstDash val="solid"/>
                  <a:round/>
                  <a:headEnd len="sm" w="sm" type="none"/>
                  <a:tailEnd len="sm" w="sm" type="none"/>
                </a:ln>
              </p:spPr>
            </p:cxnSp>
          </p:grpSp>
        </p:grpSp>
        <p:grpSp>
          <p:nvGrpSpPr>
            <p:cNvPr id="1541" name="Google Shape;1541;p137"/>
            <p:cNvGrpSpPr/>
            <p:nvPr/>
          </p:nvGrpSpPr>
          <p:grpSpPr>
            <a:xfrm>
              <a:off x="5407843" y="8424281"/>
              <a:ext cx="1402644" cy="1558933"/>
              <a:chOff x="132522" y="0"/>
              <a:chExt cx="1402643" cy="1558932"/>
            </a:xfrm>
          </p:grpSpPr>
          <p:pic>
            <p:nvPicPr>
              <p:cNvPr descr="Image" id="1542" name="Google Shape;1542;p137"/>
              <p:cNvPicPr preferRelativeResize="0"/>
              <p:nvPr/>
            </p:nvPicPr>
            <p:blipFill rotWithShape="1">
              <a:blip r:embed="rId3">
                <a:alphaModFix/>
              </a:blip>
              <a:srcRect b="82575" l="0" r="93618" t="10321"/>
              <a:stretch/>
            </p:blipFill>
            <p:spPr>
              <a:xfrm>
                <a:off x="132522" y="0"/>
                <a:ext cx="1402643" cy="1558932"/>
              </a:xfrm>
              <a:prstGeom prst="rect">
                <a:avLst/>
              </a:prstGeom>
              <a:noFill/>
              <a:ln>
                <a:noFill/>
              </a:ln>
            </p:spPr>
          </p:pic>
          <p:cxnSp>
            <p:nvCxnSpPr>
              <p:cNvPr id="1543" name="Google Shape;1543;p137"/>
              <p:cNvCxnSpPr/>
              <p:nvPr/>
            </p:nvCxnSpPr>
            <p:spPr>
              <a:xfrm>
                <a:off x="430259" y="715096"/>
                <a:ext cx="680153" cy="1"/>
              </a:xfrm>
              <a:prstGeom prst="straightConnector1">
                <a:avLst/>
              </a:prstGeom>
              <a:noFill/>
              <a:ln cap="flat" cmpd="sng" w="38100">
                <a:solidFill>
                  <a:srgbClr val="000000"/>
                </a:solidFill>
                <a:prstDash val="solid"/>
                <a:round/>
                <a:headEnd len="sm" w="sm" type="none"/>
                <a:tailEnd len="sm" w="sm" type="none"/>
              </a:ln>
            </p:spPr>
          </p:cxnSp>
          <p:cxnSp>
            <p:nvCxnSpPr>
              <p:cNvPr id="1544" name="Google Shape;1544;p137"/>
              <p:cNvCxnSpPr/>
              <p:nvPr/>
            </p:nvCxnSpPr>
            <p:spPr>
              <a:xfrm>
                <a:off x="430259" y="856309"/>
                <a:ext cx="680153" cy="1"/>
              </a:xfrm>
              <a:prstGeom prst="straightConnector1">
                <a:avLst/>
              </a:prstGeom>
              <a:noFill/>
              <a:ln cap="flat" cmpd="sng" w="38100">
                <a:solidFill>
                  <a:srgbClr val="000000"/>
                </a:solidFill>
                <a:prstDash val="solid"/>
                <a:round/>
                <a:headEnd len="sm" w="sm" type="none"/>
                <a:tailEnd len="sm" w="sm" type="none"/>
              </a:ln>
            </p:spPr>
          </p:cxnSp>
          <p:cxnSp>
            <p:nvCxnSpPr>
              <p:cNvPr id="1545" name="Google Shape;1545;p137"/>
              <p:cNvCxnSpPr/>
              <p:nvPr/>
            </p:nvCxnSpPr>
            <p:spPr>
              <a:xfrm>
                <a:off x="430259" y="996226"/>
                <a:ext cx="680153" cy="1"/>
              </a:xfrm>
              <a:prstGeom prst="straightConnector1">
                <a:avLst/>
              </a:prstGeom>
              <a:noFill/>
              <a:ln cap="flat" cmpd="sng" w="38100">
                <a:solidFill>
                  <a:srgbClr val="000000"/>
                </a:solidFill>
                <a:prstDash val="solid"/>
                <a:round/>
                <a:headEnd len="sm" w="sm" type="none"/>
                <a:tailEnd len="sm" w="sm" type="none"/>
              </a:ln>
            </p:spPr>
          </p:cxnSp>
        </p:grpSp>
        <p:grpSp>
          <p:nvGrpSpPr>
            <p:cNvPr id="1546" name="Google Shape;1546;p137"/>
            <p:cNvGrpSpPr/>
            <p:nvPr/>
          </p:nvGrpSpPr>
          <p:grpSpPr>
            <a:xfrm>
              <a:off x="1410299" y="8462381"/>
              <a:ext cx="1402644" cy="1558933"/>
              <a:chOff x="132522" y="0"/>
              <a:chExt cx="1402643" cy="1558932"/>
            </a:xfrm>
          </p:grpSpPr>
          <p:pic>
            <p:nvPicPr>
              <p:cNvPr descr="Image" id="1547" name="Google Shape;1547;p137"/>
              <p:cNvPicPr preferRelativeResize="0"/>
              <p:nvPr/>
            </p:nvPicPr>
            <p:blipFill rotWithShape="1">
              <a:blip r:embed="rId3">
                <a:alphaModFix/>
              </a:blip>
              <a:srcRect b="82575" l="0" r="93618" t="10321"/>
              <a:stretch/>
            </p:blipFill>
            <p:spPr>
              <a:xfrm>
                <a:off x="132522" y="0"/>
                <a:ext cx="1402643" cy="1558932"/>
              </a:xfrm>
              <a:prstGeom prst="rect">
                <a:avLst/>
              </a:prstGeom>
              <a:noFill/>
              <a:ln>
                <a:noFill/>
              </a:ln>
            </p:spPr>
          </p:pic>
          <p:cxnSp>
            <p:nvCxnSpPr>
              <p:cNvPr id="1548" name="Google Shape;1548;p137"/>
              <p:cNvCxnSpPr/>
              <p:nvPr/>
            </p:nvCxnSpPr>
            <p:spPr>
              <a:xfrm>
                <a:off x="430259" y="715096"/>
                <a:ext cx="680153" cy="1"/>
              </a:xfrm>
              <a:prstGeom prst="straightConnector1">
                <a:avLst/>
              </a:prstGeom>
              <a:noFill/>
              <a:ln cap="flat" cmpd="sng" w="38100">
                <a:solidFill>
                  <a:srgbClr val="000000"/>
                </a:solidFill>
                <a:prstDash val="solid"/>
                <a:round/>
                <a:headEnd len="sm" w="sm" type="none"/>
                <a:tailEnd len="sm" w="sm" type="none"/>
              </a:ln>
            </p:spPr>
          </p:cxnSp>
          <p:cxnSp>
            <p:nvCxnSpPr>
              <p:cNvPr id="1549" name="Google Shape;1549;p137"/>
              <p:cNvCxnSpPr/>
              <p:nvPr/>
            </p:nvCxnSpPr>
            <p:spPr>
              <a:xfrm>
                <a:off x="430259" y="856309"/>
                <a:ext cx="680153" cy="1"/>
              </a:xfrm>
              <a:prstGeom prst="straightConnector1">
                <a:avLst/>
              </a:prstGeom>
              <a:noFill/>
              <a:ln cap="flat" cmpd="sng" w="38100">
                <a:solidFill>
                  <a:srgbClr val="000000"/>
                </a:solidFill>
                <a:prstDash val="solid"/>
                <a:round/>
                <a:headEnd len="sm" w="sm" type="none"/>
                <a:tailEnd len="sm" w="sm" type="none"/>
              </a:ln>
            </p:spPr>
          </p:cxnSp>
          <p:cxnSp>
            <p:nvCxnSpPr>
              <p:cNvPr id="1550" name="Google Shape;1550;p137"/>
              <p:cNvCxnSpPr/>
              <p:nvPr/>
            </p:nvCxnSpPr>
            <p:spPr>
              <a:xfrm>
                <a:off x="430259" y="996226"/>
                <a:ext cx="680153" cy="1"/>
              </a:xfrm>
              <a:prstGeom prst="straightConnector1">
                <a:avLst/>
              </a:prstGeom>
              <a:noFill/>
              <a:ln cap="flat" cmpd="sng" w="38100">
                <a:solidFill>
                  <a:srgbClr val="000000"/>
                </a:solidFill>
                <a:prstDash val="solid"/>
                <a:round/>
                <a:headEnd len="sm" w="sm" type="none"/>
                <a:tailEnd len="sm" w="sm" type="none"/>
              </a:ln>
            </p:spPr>
          </p:cxnSp>
        </p:grpSp>
      </p:grpSp>
      <p:sp>
        <p:nvSpPr>
          <p:cNvPr id="1551" name="Google Shape;1551;p137"/>
          <p:cNvSpPr txBox="1"/>
          <p:nvPr/>
        </p:nvSpPr>
        <p:spPr>
          <a:xfrm>
            <a:off x="1346225" y="2616463"/>
            <a:ext cx="14464500" cy="912300"/>
          </a:xfrm>
          <a:prstGeom prst="rect">
            <a:avLst/>
          </a:prstGeom>
          <a:noFill/>
          <a:ln>
            <a:noFill/>
          </a:ln>
        </p:spPr>
        <p:txBody>
          <a:bodyPr anchorCtr="0" anchor="ctr" bIns="0" lIns="0" spcFirstLastPara="1" rIns="0" wrap="square" tIns="0">
            <a:noAutofit/>
          </a:bodyPr>
          <a:lstStyle/>
          <a:p>
            <a:pPr indent="0" lvl="0" marL="0" marR="0" rtl="0" algn="l">
              <a:lnSpc>
                <a:spcPct val="80000"/>
              </a:lnSpc>
              <a:spcBef>
                <a:spcPts val="0"/>
              </a:spcBef>
              <a:spcAft>
                <a:spcPts val="0"/>
              </a:spcAft>
              <a:buClr>
                <a:srgbClr val="000000"/>
              </a:buClr>
              <a:buSzPts val="8500"/>
              <a:buFont typeface="Arial"/>
              <a:buNone/>
            </a:pPr>
            <a:r>
              <a:rPr i="0" lang="en-US" sz="6000" u="none" cap="none" strike="noStrike">
                <a:solidFill>
                  <a:schemeClr val="dk1"/>
                </a:solidFill>
                <a:latin typeface="Lato"/>
                <a:ea typeface="Lato"/>
                <a:cs typeface="Lato"/>
                <a:sym typeface="Lato"/>
              </a:rPr>
              <a:t>Categorizar datos</a:t>
            </a:r>
            <a:endParaRPr sz="6000">
              <a:solidFill>
                <a:schemeClr val="dk1"/>
              </a:solidFill>
              <a:latin typeface="Lato"/>
              <a:ea typeface="Lato"/>
              <a:cs typeface="Lato"/>
              <a:sym typeface="Lato"/>
            </a:endParaRPr>
          </a:p>
        </p:txBody>
      </p:sp>
      <p:sp>
        <p:nvSpPr>
          <p:cNvPr id="1552" name="Google Shape;1552;p137"/>
          <p:cNvSpPr txBox="1"/>
          <p:nvPr>
            <p:ph type="title"/>
          </p:nvPr>
        </p:nvSpPr>
        <p:spPr>
          <a:xfrm>
            <a:off x="1316980" y="1017939"/>
            <a:ext cx="18357600" cy="9123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US"/>
              <a:t>Actividad</a:t>
            </a:r>
            <a:endParaRPr/>
          </a:p>
        </p:txBody>
      </p:sp>
      <p:pic>
        <p:nvPicPr>
          <p:cNvPr id="1553" name="Google Shape;1553;p137"/>
          <p:cNvPicPr preferRelativeResize="0"/>
          <p:nvPr/>
        </p:nvPicPr>
        <p:blipFill>
          <a:blip r:embed="rId5">
            <a:alphaModFix/>
          </a:blip>
          <a:stretch>
            <a:fillRect/>
          </a:stretch>
        </p:blipFill>
        <p:spPr>
          <a:xfrm>
            <a:off x="16314550" y="6266175"/>
            <a:ext cx="8069450" cy="7005899"/>
          </a:xfrm>
          <a:prstGeom prst="rect">
            <a:avLst/>
          </a:prstGeom>
          <a:noFill/>
          <a:ln>
            <a:noFill/>
          </a:ln>
        </p:spPr>
      </p:pic>
      <p:sp>
        <p:nvSpPr>
          <p:cNvPr id="1554" name="Google Shape;1554;p137"/>
          <p:cNvSpPr txBox="1"/>
          <p:nvPr/>
        </p:nvSpPr>
        <p:spPr>
          <a:xfrm>
            <a:off x="3613250" y="4433763"/>
            <a:ext cx="2354400" cy="1443600"/>
          </a:xfrm>
          <a:prstGeom prst="rect">
            <a:avLst/>
          </a:prstGeom>
          <a:noFill/>
          <a:ln>
            <a:noFill/>
          </a:ln>
        </p:spPr>
        <p:txBody>
          <a:bodyPr anchorCtr="0" anchor="ctr" bIns="45700" lIns="45700" spcFirstLastPara="1" rIns="45700" wrap="square" tIns="45700">
            <a:noAutofit/>
          </a:bodyPr>
          <a:lstStyle/>
          <a:p>
            <a:pPr indent="0" lvl="0" marL="0" marR="0" rtl="0" algn="l">
              <a:lnSpc>
                <a:spcPct val="110000"/>
              </a:lnSpc>
              <a:spcBef>
                <a:spcPts val="0"/>
              </a:spcBef>
              <a:spcAft>
                <a:spcPts val="0"/>
              </a:spcAft>
              <a:buClr>
                <a:srgbClr val="F55D5C"/>
              </a:buClr>
              <a:buSzPts val="10000"/>
              <a:buFont typeface="Helvetica Neue"/>
              <a:buNone/>
            </a:pPr>
            <a:r>
              <a:rPr lang="en-US" sz="10000">
                <a:solidFill>
                  <a:schemeClr val="accent1"/>
                </a:solidFill>
                <a:latin typeface="Lato"/>
                <a:ea typeface="Lato"/>
                <a:cs typeface="Lato"/>
                <a:sym typeface="Lato"/>
              </a:rPr>
              <a:t>10’</a:t>
            </a:r>
            <a:endParaRPr sz="10000">
              <a:solidFill>
                <a:schemeClr val="accent1"/>
              </a:solidFill>
              <a:latin typeface="Lato"/>
              <a:ea typeface="Lato"/>
              <a:cs typeface="Lato"/>
              <a:sym typeface="Lato"/>
            </a:endParaRPr>
          </a:p>
        </p:txBody>
      </p:sp>
      <p:sp>
        <p:nvSpPr>
          <p:cNvPr id="1555" name="Google Shape;1555;p137"/>
          <p:cNvSpPr txBox="1"/>
          <p:nvPr/>
        </p:nvSpPr>
        <p:spPr>
          <a:xfrm>
            <a:off x="3613250" y="5742975"/>
            <a:ext cx="3791100" cy="523200"/>
          </a:xfrm>
          <a:prstGeom prst="rect">
            <a:avLst/>
          </a:prstGeom>
          <a:noFill/>
          <a:ln>
            <a:noFill/>
          </a:ln>
        </p:spPr>
        <p:txBody>
          <a:bodyPr anchorCtr="0" anchor="ctr" bIns="45700" lIns="45700" spcFirstLastPara="1" rIns="45700" wrap="square" tIns="45700">
            <a:noAutofit/>
          </a:bodyPr>
          <a:lstStyle/>
          <a:p>
            <a:pPr indent="0" lvl="0" marL="0" marR="0" rtl="0" algn="l">
              <a:lnSpc>
                <a:spcPct val="110000"/>
              </a:lnSpc>
              <a:spcBef>
                <a:spcPts val="0"/>
              </a:spcBef>
              <a:spcAft>
                <a:spcPts val="0"/>
              </a:spcAft>
              <a:buNone/>
            </a:pPr>
            <a:r>
              <a:rPr lang="en-US" sz="3000">
                <a:solidFill>
                  <a:srgbClr val="666666"/>
                </a:solidFill>
                <a:latin typeface="Lato"/>
                <a:ea typeface="Lato"/>
                <a:cs typeface="Lato"/>
                <a:sym typeface="Lato"/>
              </a:rPr>
              <a:t>Pega los post-its</a:t>
            </a:r>
            <a:endParaRPr sz="3000">
              <a:solidFill>
                <a:srgbClr val="666666"/>
              </a:solidFill>
              <a:latin typeface="Lato"/>
              <a:ea typeface="Lato"/>
              <a:cs typeface="Lato"/>
              <a:sym typeface="Lato"/>
            </a:endParaRPr>
          </a:p>
        </p:txBody>
      </p:sp>
      <p:pic>
        <p:nvPicPr>
          <p:cNvPr id="1556" name="Google Shape;1556;p137"/>
          <p:cNvPicPr preferRelativeResize="0"/>
          <p:nvPr/>
        </p:nvPicPr>
        <p:blipFill>
          <a:blip r:embed="rId6">
            <a:alphaModFix/>
          </a:blip>
          <a:stretch>
            <a:fillRect/>
          </a:stretch>
        </p:blipFill>
        <p:spPr>
          <a:xfrm>
            <a:off x="1876341" y="4451762"/>
            <a:ext cx="1443600" cy="1443600"/>
          </a:xfrm>
          <a:prstGeom prst="rect">
            <a:avLst/>
          </a:prstGeom>
          <a:noFill/>
          <a:ln>
            <a:noFill/>
          </a:ln>
        </p:spPr>
      </p:pic>
      <p:sp>
        <p:nvSpPr>
          <p:cNvPr id="1557" name="Google Shape;1557;p137"/>
          <p:cNvSpPr txBox="1"/>
          <p:nvPr/>
        </p:nvSpPr>
        <p:spPr>
          <a:xfrm>
            <a:off x="16753075" y="4433763"/>
            <a:ext cx="2354400" cy="1443600"/>
          </a:xfrm>
          <a:prstGeom prst="rect">
            <a:avLst/>
          </a:prstGeom>
          <a:noFill/>
          <a:ln>
            <a:noFill/>
          </a:ln>
        </p:spPr>
        <p:txBody>
          <a:bodyPr anchorCtr="0" anchor="ctr" bIns="45700" lIns="45700" spcFirstLastPara="1" rIns="45700" wrap="square" tIns="45700">
            <a:noAutofit/>
          </a:bodyPr>
          <a:lstStyle/>
          <a:p>
            <a:pPr indent="0" lvl="0" marL="0" marR="0" rtl="0" algn="l">
              <a:lnSpc>
                <a:spcPct val="110000"/>
              </a:lnSpc>
              <a:spcBef>
                <a:spcPts val="0"/>
              </a:spcBef>
              <a:spcAft>
                <a:spcPts val="0"/>
              </a:spcAft>
              <a:buClr>
                <a:srgbClr val="F55D5C"/>
              </a:buClr>
              <a:buSzPts val="10000"/>
              <a:buFont typeface="Helvetica Neue"/>
              <a:buNone/>
            </a:pPr>
            <a:r>
              <a:rPr lang="en-US" sz="10000">
                <a:solidFill>
                  <a:schemeClr val="accent1"/>
                </a:solidFill>
                <a:latin typeface="Lato"/>
                <a:ea typeface="Lato"/>
                <a:cs typeface="Lato"/>
                <a:sym typeface="Lato"/>
              </a:rPr>
              <a:t>35</a:t>
            </a:r>
            <a:r>
              <a:rPr lang="en-US" sz="10000">
                <a:solidFill>
                  <a:schemeClr val="accent1"/>
                </a:solidFill>
                <a:latin typeface="Lato"/>
                <a:ea typeface="Lato"/>
                <a:cs typeface="Lato"/>
                <a:sym typeface="Lato"/>
              </a:rPr>
              <a:t>’</a:t>
            </a:r>
            <a:endParaRPr sz="10000">
              <a:solidFill>
                <a:schemeClr val="accent1"/>
              </a:solidFill>
              <a:latin typeface="Lato"/>
              <a:ea typeface="Lato"/>
              <a:cs typeface="Lato"/>
              <a:sym typeface="Lato"/>
            </a:endParaRPr>
          </a:p>
        </p:txBody>
      </p:sp>
      <p:sp>
        <p:nvSpPr>
          <p:cNvPr id="1558" name="Google Shape;1558;p137"/>
          <p:cNvSpPr txBox="1"/>
          <p:nvPr/>
        </p:nvSpPr>
        <p:spPr>
          <a:xfrm>
            <a:off x="16753075" y="5742975"/>
            <a:ext cx="4838400" cy="523200"/>
          </a:xfrm>
          <a:prstGeom prst="rect">
            <a:avLst/>
          </a:prstGeom>
          <a:noFill/>
          <a:ln>
            <a:noFill/>
          </a:ln>
        </p:spPr>
        <p:txBody>
          <a:bodyPr anchorCtr="0" anchor="ctr" bIns="45700" lIns="45700" spcFirstLastPara="1" rIns="45700" wrap="square" tIns="45700">
            <a:noAutofit/>
          </a:bodyPr>
          <a:lstStyle/>
          <a:p>
            <a:pPr indent="0" lvl="0" marL="0" marR="0" rtl="0" algn="l">
              <a:lnSpc>
                <a:spcPct val="110000"/>
              </a:lnSpc>
              <a:spcBef>
                <a:spcPts val="0"/>
              </a:spcBef>
              <a:spcAft>
                <a:spcPts val="0"/>
              </a:spcAft>
              <a:buNone/>
            </a:pPr>
            <a:r>
              <a:rPr lang="en-US" sz="3000">
                <a:solidFill>
                  <a:srgbClr val="666666"/>
                </a:solidFill>
                <a:latin typeface="Lato"/>
                <a:ea typeface="Lato"/>
                <a:cs typeface="Lato"/>
                <a:sym typeface="Lato"/>
              </a:rPr>
              <a:t>Genera grupos y conexiones</a:t>
            </a:r>
            <a:endParaRPr sz="3000">
              <a:solidFill>
                <a:srgbClr val="666666"/>
              </a:solidFill>
              <a:latin typeface="Lato"/>
              <a:ea typeface="Lato"/>
              <a:cs typeface="Lato"/>
              <a:sym typeface="Lato"/>
            </a:endParaRPr>
          </a:p>
        </p:txBody>
      </p:sp>
      <p:pic>
        <p:nvPicPr>
          <p:cNvPr id="1559" name="Google Shape;1559;p137"/>
          <p:cNvPicPr preferRelativeResize="0"/>
          <p:nvPr/>
        </p:nvPicPr>
        <p:blipFill>
          <a:blip r:embed="rId6">
            <a:alphaModFix/>
          </a:blip>
          <a:stretch>
            <a:fillRect/>
          </a:stretch>
        </p:blipFill>
        <p:spPr>
          <a:xfrm>
            <a:off x="15016166" y="4451762"/>
            <a:ext cx="1443600" cy="1443600"/>
          </a:xfrm>
          <a:prstGeom prst="rect">
            <a:avLst/>
          </a:prstGeom>
          <a:noFill/>
          <a:ln>
            <a:noFill/>
          </a:ln>
        </p:spPr>
      </p:pic>
      <p:sp>
        <p:nvSpPr>
          <p:cNvPr id="1560" name="Google Shape;1560;p137"/>
          <p:cNvSpPr/>
          <p:nvPr/>
        </p:nvSpPr>
        <p:spPr>
          <a:xfrm rot="-4078913">
            <a:off x="7035866" y="8857522"/>
            <a:ext cx="9470530" cy="35153"/>
          </a:xfrm>
          <a:prstGeom prst="rect">
            <a:avLst/>
          </a:prstGeom>
          <a:gradFill>
            <a:gsLst>
              <a:gs pos="0">
                <a:srgbClr val="D6D6D6"/>
              </a:gs>
              <a:gs pos="100000">
                <a:srgbClr val="FFFFFF"/>
              </a:gs>
            </a:gsLst>
            <a:path path="circle">
              <a:fillToRect b="50%" l="50%" r="50%" t="50%"/>
            </a:path>
            <a:tileRect/>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1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64" name="Shape 1564"/>
        <p:cNvGrpSpPr/>
        <p:nvPr/>
      </p:nvGrpSpPr>
      <p:grpSpPr>
        <a:xfrm>
          <a:off x="0" y="0"/>
          <a:ext cx="0" cy="0"/>
          <a:chOff x="0" y="0"/>
          <a:chExt cx="0" cy="0"/>
        </a:xfrm>
      </p:grpSpPr>
      <p:pic>
        <p:nvPicPr>
          <p:cNvPr id="1565" name="Google Shape;1565;p138"/>
          <p:cNvPicPr preferRelativeResize="0"/>
          <p:nvPr/>
        </p:nvPicPr>
        <p:blipFill rotWithShape="1">
          <a:blip r:embed="rId3">
            <a:alphaModFix/>
          </a:blip>
          <a:srcRect b="0" l="25810" r="0" t="0"/>
          <a:stretch/>
        </p:blipFill>
        <p:spPr>
          <a:xfrm>
            <a:off x="9418325" y="35550"/>
            <a:ext cx="14965674" cy="13680450"/>
          </a:xfrm>
          <a:prstGeom prst="rect">
            <a:avLst/>
          </a:prstGeom>
          <a:noFill/>
          <a:ln>
            <a:noFill/>
          </a:ln>
        </p:spPr>
      </p:pic>
      <p:sp>
        <p:nvSpPr>
          <p:cNvPr id="1566" name="Google Shape;1566;p138"/>
          <p:cNvSpPr txBox="1"/>
          <p:nvPr/>
        </p:nvSpPr>
        <p:spPr>
          <a:xfrm>
            <a:off x="3019080" y="9776375"/>
            <a:ext cx="3659400" cy="1615500"/>
          </a:xfrm>
          <a:prstGeom prst="rect">
            <a:avLst/>
          </a:prstGeom>
          <a:noFill/>
          <a:ln>
            <a:noFill/>
          </a:ln>
        </p:spPr>
        <p:txBody>
          <a:bodyPr anchorCtr="0" anchor="ctr" bIns="45700" lIns="45700" spcFirstLastPara="1" rIns="45700" wrap="square" tIns="45700">
            <a:noAutofit/>
          </a:bodyPr>
          <a:lstStyle/>
          <a:p>
            <a:pPr indent="0" lvl="0" marL="0" marR="0" rtl="0" algn="l">
              <a:lnSpc>
                <a:spcPct val="70000"/>
              </a:lnSpc>
              <a:spcBef>
                <a:spcPts val="0"/>
              </a:spcBef>
              <a:spcAft>
                <a:spcPts val="0"/>
              </a:spcAft>
              <a:buClr>
                <a:srgbClr val="F55D5C"/>
              </a:buClr>
              <a:buSzPts val="10000"/>
              <a:buFont typeface="Helvetica Neue"/>
              <a:buNone/>
            </a:pPr>
            <a:r>
              <a:rPr lang="en-US" sz="15000">
                <a:solidFill>
                  <a:schemeClr val="accent3"/>
                </a:solidFill>
                <a:latin typeface="Lato"/>
                <a:ea typeface="Lato"/>
                <a:cs typeface="Lato"/>
                <a:sym typeface="Lato"/>
              </a:rPr>
              <a:t>60’</a:t>
            </a:r>
            <a:endParaRPr sz="15000">
              <a:solidFill>
                <a:schemeClr val="accent3"/>
              </a:solidFill>
              <a:latin typeface="Lato"/>
              <a:ea typeface="Lato"/>
              <a:cs typeface="Lato"/>
              <a:sym typeface="Lato"/>
            </a:endParaRPr>
          </a:p>
        </p:txBody>
      </p:sp>
      <p:pic>
        <p:nvPicPr>
          <p:cNvPr id="1567" name="Google Shape;1567;p138"/>
          <p:cNvPicPr preferRelativeResize="0"/>
          <p:nvPr/>
        </p:nvPicPr>
        <p:blipFill>
          <a:blip r:embed="rId4">
            <a:alphaModFix/>
          </a:blip>
          <a:stretch>
            <a:fillRect/>
          </a:stretch>
        </p:blipFill>
        <p:spPr>
          <a:xfrm>
            <a:off x="1373325" y="9758138"/>
            <a:ext cx="1443600" cy="1443600"/>
          </a:xfrm>
          <a:prstGeom prst="rect">
            <a:avLst/>
          </a:prstGeom>
          <a:noFill/>
          <a:ln>
            <a:noFill/>
          </a:ln>
        </p:spPr>
      </p:pic>
      <p:sp>
        <p:nvSpPr>
          <p:cNvPr id="1568" name="Google Shape;1568;p138"/>
          <p:cNvSpPr txBox="1"/>
          <p:nvPr>
            <p:ph type="title"/>
          </p:nvPr>
        </p:nvSpPr>
        <p:spPr>
          <a:xfrm>
            <a:off x="1357550" y="5636300"/>
            <a:ext cx="10900200" cy="20055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US" sz="11000"/>
              <a:t>¡A comer!</a:t>
            </a:r>
            <a:endParaRPr sz="11000"/>
          </a:p>
        </p:txBody>
      </p:sp>
    </p:spTree>
  </p:cSld>
  <p:clrMapOvr>
    <a:masterClrMapping/>
  </p:clrMapOvr>
</p:sld>
</file>

<file path=ppt/slides/slide1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72" name="Shape 1572"/>
        <p:cNvGrpSpPr/>
        <p:nvPr/>
      </p:nvGrpSpPr>
      <p:grpSpPr>
        <a:xfrm>
          <a:off x="0" y="0"/>
          <a:ext cx="0" cy="0"/>
          <a:chOff x="0" y="0"/>
          <a:chExt cx="0" cy="0"/>
        </a:xfrm>
      </p:grpSpPr>
      <p:sp>
        <p:nvSpPr>
          <p:cNvPr id="1573" name="Google Shape;1573;p139"/>
          <p:cNvSpPr txBox="1"/>
          <p:nvPr>
            <p:ph type="title"/>
          </p:nvPr>
        </p:nvSpPr>
        <p:spPr>
          <a:xfrm>
            <a:off x="5257050" y="4999425"/>
            <a:ext cx="13869900" cy="3642000"/>
          </a:xfrm>
          <a:prstGeom prst="rect">
            <a:avLst/>
          </a:prstGeom>
          <a:noFill/>
          <a:ln>
            <a:noFill/>
          </a:ln>
        </p:spPr>
        <p:txBody>
          <a:bodyPr anchorCtr="0" anchor="t" bIns="45700" lIns="45700" spcFirstLastPara="1" rIns="45700" wrap="square" tIns="45700">
            <a:noAutofit/>
          </a:bodyPr>
          <a:lstStyle/>
          <a:p>
            <a:pPr indent="0" lvl="0" marL="0" marR="0" rtl="0" algn="ctr">
              <a:lnSpc>
                <a:spcPct val="150000"/>
              </a:lnSpc>
              <a:spcBef>
                <a:spcPts val="0"/>
              </a:spcBef>
              <a:spcAft>
                <a:spcPts val="0"/>
              </a:spcAft>
              <a:buClr>
                <a:srgbClr val="FDFEFE"/>
              </a:buClr>
              <a:buSzPts val="8500"/>
              <a:buFont typeface="Arial"/>
              <a:buNone/>
            </a:pPr>
            <a:r>
              <a:rPr lang="en-US" sz="7300">
                <a:solidFill>
                  <a:srgbClr val="666666"/>
                </a:solidFill>
                <a:latin typeface="Lato"/>
                <a:ea typeface="Lato"/>
                <a:cs typeface="Lato"/>
                <a:sym typeface="Lato"/>
              </a:rPr>
              <a:t>ACTIVIDAD:</a:t>
            </a:r>
            <a:endParaRPr sz="7300">
              <a:solidFill>
                <a:srgbClr val="666666"/>
              </a:solidFill>
              <a:latin typeface="Lato"/>
              <a:ea typeface="Lato"/>
              <a:cs typeface="Lato"/>
              <a:sym typeface="Lato"/>
            </a:endParaRPr>
          </a:p>
          <a:p>
            <a:pPr indent="0" lvl="0" marL="0" marR="0" rtl="0" algn="ctr">
              <a:lnSpc>
                <a:spcPct val="110000"/>
              </a:lnSpc>
              <a:spcBef>
                <a:spcPts val="0"/>
              </a:spcBef>
              <a:spcAft>
                <a:spcPts val="0"/>
              </a:spcAft>
              <a:buNone/>
            </a:pPr>
            <a:r>
              <a:rPr lang="en-US" sz="12000">
                <a:solidFill>
                  <a:schemeClr val="accent6"/>
                </a:solidFill>
                <a:latin typeface="Lato"/>
                <a:ea typeface="Lato"/>
                <a:cs typeface="Lato"/>
                <a:sym typeface="Lato"/>
              </a:rPr>
              <a:t>Calentamiento</a:t>
            </a:r>
            <a:endParaRPr sz="12000">
              <a:solidFill>
                <a:schemeClr val="accent6"/>
              </a:solidFill>
              <a:latin typeface="Lato"/>
              <a:ea typeface="Lato"/>
              <a:cs typeface="Lato"/>
              <a:sym typeface="Lato"/>
            </a:endParaRPr>
          </a:p>
        </p:txBody>
      </p:sp>
    </p:spTree>
  </p:cSld>
  <p:clrMapOvr>
    <a:masterClrMapping/>
  </p:clrMapOvr>
</p:sld>
</file>

<file path=ppt/slides/slide1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77" name="Shape 1577"/>
        <p:cNvGrpSpPr/>
        <p:nvPr/>
      </p:nvGrpSpPr>
      <p:grpSpPr>
        <a:xfrm>
          <a:off x="0" y="0"/>
          <a:ext cx="0" cy="0"/>
          <a:chOff x="0" y="0"/>
          <a:chExt cx="0" cy="0"/>
        </a:xfrm>
      </p:grpSpPr>
      <p:sp>
        <p:nvSpPr>
          <p:cNvPr id="1578" name="Google Shape;1578;p140"/>
          <p:cNvSpPr txBox="1"/>
          <p:nvPr/>
        </p:nvSpPr>
        <p:spPr>
          <a:xfrm>
            <a:off x="1094125" y="4572275"/>
            <a:ext cx="12303600" cy="5628900"/>
          </a:xfrm>
          <a:prstGeom prst="rect">
            <a:avLst/>
          </a:prstGeom>
          <a:noFill/>
          <a:ln>
            <a:noFill/>
          </a:ln>
        </p:spPr>
        <p:txBody>
          <a:bodyPr anchorCtr="0" anchor="t" bIns="117800" lIns="235675" spcFirstLastPara="1" rIns="235675" wrap="square" tIns="117800">
            <a:noAutofit/>
          </a:bodyPr>
          <a:lstStyle/>
          <a:p>
            <a:pPr indent="0" lvl="0" marL="0" rtl="0" algn="l">
              <a:lnSpc>
                <a:spcPct val="110000"/>
              </a:lnSpc>
              <a:spcBef>
                <a:spcPts val="0"/>
              </a:spcBef>
              <a:spcAft>
                <a:spcPts val="0"/>
              </a:spcAft>
              <a:buNone/>
            </a:pPr>
            <a:r>
              <a:rPr lang="en-US" sz="9000">
                <a:solidFill>
                  <a:srgbClr val="FFFFFF"/>
                </a:solidFill>
                <a:latin typeface="Lato"/>
                <a:ea typeface="Lato"/>
                <a:cs typeface="Lato"/>
                <a:sym typeface="Lato"/>
              </a:rPr>
              <a:t>Mapa de ecosistema</a:t>
            </a:r>
            <a:endParaRPr sz="9000">
              <a:solidFill>
                <a:srgbClr val="FFFFFF"/>
              </a:solidFill>
              <a:latin typeface="Lato"/>
              <a:ea typeface="Lato"/>
              <a:cs typeface="Lato"/>
              <a:sym typeface="Lato"/>
            </a:endParaRPr>
          </a:p>
          <a:p>
            <a:pPr indent="0" lvl="0" marL="0" rtl="0" algn="l">
              <a:spcBef>
                <a:spcPts val="0"/>
              </a:spcBef>
              <a:spcAft>
                <a:spcPts val="0"/>
              </a:spcAft>
              <a:buNone/>
            </a:pPr>
            <a:r>
              <a:t/>
            </a:r>
            <a:endParaRPr sz="7000">
              <a:solidFill>
                <a:srgbClr val="FFFFFF"/>
              </a:solidFill>
              <a:latin typeface="Lato"/>
              <a:ea typeface="Lato"/>
              <a:cs typeface="Lato"/>
              <a:sym typeface="Lato"/>
            </a:endParaRPr>
          </a:p>
        </p:txBody>
      </p:sp>
    </p:spTree>
  </p:cSld>
  <p:clrMapOvr>
    <a:masterClrMapping/>
  </p:clrMapOvr>
</p:sld>
</file>

<file path=ppt/slides/slide1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F4F4F4"/>
        </a:solidFill>
      </p:bgPr>
    </p:bg>
    <p:spTree>
      <p:nvGrpSpPr>
        <p:cNvPr id="1582" name="Shape 1582"/>
        <p:cNvGrpSpPr/>
        <p:nvPr/>
      </p:nvGrpSpPr>
      <p:grpSpPr>
        <a:xfrm>
          <a:off x="0" y="0"/>
          <a:ext cx="0" cy="0"/>
          <a:chOff x="0" y="0"/>
          <a:chExt cx="0" cy="0"/>
        </a:xfrm>
      </p:grpSpPr>
      <p:sp>
        <p:nvSpPr>
          <p:cNvPr id="1583" name="Google Shape;1583;p141"/>
          <p:cNvSpPr txBox="1"/>
          <p:nvPr/>
        </p:nvSpPr>
        <p:spPr>
          <a:xfrm>
            <a:off x="1665300" y="4554163"/>
            <a:ext cx="2686200" cy="1490400"/>
          </a:xfrm>
          <a:prstGeom prst="rect">
            <a:avLst/>
          </a:prstGeom>
          <a:noFill/>
          <a:ln>
            <a:noFill/>
          </a:ln>
        </p:spPr>
        <p:txBody>
          <a:bodyPr anchorCtr="0" anchor="b" bIns="71425" lIns="71425" spcFirstLastPara="1" rIns="71425" wrap="square" tIns="71425">
            <a:noAutofit/>
          </a:bodyPr>
          <a:lstStyle/>
          <a:p>
            <a:pPr indent="0" lvl="0" marL="0" marR="0" rtl="0" algn="ctr">
              <a:lnSpc>
                <a:spcPct val="110000"/>
              </a:lnSpc>
              <a:spcBef>
                <a:spcPts val="0"/>
              </a:spcBef>
              <a:spcAft>
                <a:spcPts val="0"/>
              </a:spcAft>
              <a:buNone/>
            </a:pPr>
            <a:r>
              <a:rPr lang="en-US" sz="3600">
                <a:solidFill>
                  <a:srgbClr val="666666"/>
                </a:solidFill>
                <a:latin typeface="Lato Light"/>
                <a:ea typeface="Lato Light"/>
                <a:cs typeface="Lato Light"/>
                <a:sym typeface="Lato Light"/>
              </a:rPr>
              <a:t>Planificar la investigación</a:t>
            </a:r>
            <a:endParaRPr sz="3600">
              <a:solidFill>
                <a:srgbClr val="666666"/>
              </a:solidFill>
              <a:latin typeface="Lato Light"/>
              <a:ea typeface="Lato Light"/>
              <a:cs typeface="Lato Light"/>
              <a:sym typeface="Lato Light"/>
            </a:endParaRPr>
          </a:p>
        </p:txBody>
      </p:sp>
      <p:sp>
        <p:nvSpPr>
          <p:cNvPr id="1584" name="Google Shape;1584;p141"/>
          <p:cNvSpPr txBox="1"/>
          <p:nvPr/>
        </p:nvSpPr>
        <p:spPr>
          <a:xfrm>
            <a:off x="5183150" y="4715863"/>
            <a:ext cx="3525300" cy="1328700"/>
          </a:xfrm>
          <a:prstGeom prst="rect">
            <a:avLst/>
          </a:prstGeom>
          <a:noFill/>
          <a:ln>
            <a:noFill/>
          </a:ln>
        </p:spPr>
        <p:txBody>
          <a:bodyPr anchorCtr="0" anchor="b" bIns="71425" lIns="71425" spcFirstLastPara="1" rIns="71425" wrap="square" tIns="71425">
            <a:noAutofit/>
          </a:bodyPr>
          <a:lstStyle/>
          <a:p>
            <a:pPr indent="0" lvl="0" marL="0" marR="0" rtl="0" algn="ctr">
              <a:lnSpc>
                <a:spcPct val="110000"/>
              </a:lnSpc>
              <a:spcBef>
                <a:spcPts val="0"/>
              </a:spcBef>
              <a:spcAft>
                <a:spcPts val="0"/>
              </a:spcAft>
              <a:buNone/>
            </a:pPr>
            <a:r>
              <a:rPr lang="en-US" sz="3600">
                <a:solidFill>
                  <a:srgbClr val="666666"/>
                </a:solidFill>
                <a:latin typeface="Lato Light"/>
                <a:ea typeface="Lato Light"/>
                <a:cs typeface="Lato Light"/>
                <a:sym typeface="Lato Light"/>
              </a:rPr>
              <a:t>Coordinación y reclutamiento</a:t>
            </a:r>
            <a:endParaRPr sz="3600">
              <a:solidFill>
                <a:srgbClr val="666666"/>
              </a:solidFill>
              <a:latin typeface="Lato Light"/>
              <a:ea typeface="Lato Light"/>
              <a:cs typeface="Lato Light"/>
              <a:sym typeface="Lato Light"/>
            </a:endParaRPr>
          </a:p>
        </p:txBody>
      </p:sp>
      <p:sp>
        <p:nvSpPr>
          <p:cNvPr id="1585" name="Google Shape;1585;p141"/>
          <p:cNvSpPr txBox="1"/>
          <p:nvPr/>
        </p:nvSpPr>
        <p:spPr>
          <a:xfrm>
            <a:off x="9461600" y="4798963"/>
            <a:ext cx="2517300" cy="1245600"/>
          </a:xfrm>
          <a:prstGeom prst="rect">
            <a:avLst/>
          </a:prstGeom>
          <a:noFill/>
          <a:ln>
            <a:noFill/>
          </a:ln>
        </p:spPr>
        <p:txBody>
          <a:bodyPr anchorCtr="0" anchor="b" bIns="71425" lIns="71425" spcFirstLastPara="1" rIns="71425" wrap="square" tIns="71425">
            <a:noAutofit/>
          </a:bodyPr>
          <a:lstStyle/>
          <a:p>
            <a:pPr indent="0" lvl="0" marL="0" marR="0" rtl="0" algn="ctr">
              <a:lnSpc>
                <a:spcPct val="110000"/>
              </a:lnSpc>
              <a:spcBef>
                <a:spcPts val="0"/>
              </a:spcBef>
              <a:spcAft>
                <a:spcPts val="0"/>
              </a:spcAft>
              <a:buNone/>
            </a:pPr>
            <a:r>
              <a:rPr lang="en-US" sz="3600">
                <a:solidFill>
                  <a:srgbClr val="666666"/>
                </a:solidFill>
                <a:latin typeface="Lato Light"/>
                <a:ea typeface="Lato Light"/>
                <a:cs typeface="Lato Light"/>
                <a:sym typeface="Lato Light"/>
              </a:rPr>
              <a:t>Tareas del campo</a:t>
            </a:r>
            <a:endParaRPr sz="3600">
              <a:solidFill>
                <a:srgbClr val="666666"/>
              </a:solidFill>
              <a:latin typeface="Lato Light"/>
              <a:ea typeface="Lato Light"/>
              <a:cs typeface="Lato Light"/>
              <a:sym typeface="Lato Light"/>
            </a:endParaRPr>
          </a:p>
        </p:txBody>
      </p:sp>
      <p:sp>
        <p:nvSpPr>
          <p:cNvPr id="1586" name="Google Shape;1586;p141"/>
          <p:cNvSpPr txBox="1"/>
          <p:nvPr/>
        </p:nvSpPr>
        <p:spPr>
          <a:xfrm>
            <a:off x="12960650" y="4798987"/>
            <a:ext cx="2614200" cy="1245600"/>
          </a:xfrm>
          <a:prstGeom prst="rect">
            <a:avLst/>
          </a:prstGeom>
          <a:noFill/>
          <a:ln>
            <a:noFill/>
          </a:ln>
        </p:spPr>
        <p:txBody>
          <a:bodyPr anchorCtr="0" anchor="b" bIns="71425" lIns="71425" spcFirstLastPara="1" rIns="71425" wrap="square" tIns="71425">
            <a:noAutofit/>
          </a:bodyPr>
          <a:lstStyle/>
          <a:p>
            <a:pPr indent="0" lvl="0" marL="0" marR="0" rtl="0" algn="ctr">
              <a:lnSpc>
                <a:spcPct val="110000"/>
              </a:lnSpc>
              <a:spcBef>
                <a:spcPts val="0"/>
              </a:spcBef>
              <a:spcAft>
                <a:spcPts val="0"/>
              </a:spcAft>
              <a:buNone/>
            </a:pPr>
            <a:r>
              <a:rPr lang="en-US" sz="3600">
                <a:solidFill>
                  <a:srgbClr val="666666"/>
                </a:solidFill>
                <a:latin typeface="Lato Light"/>
                <a:ea typeface="Lato Light"/>
                <a:cs typeface="Lato Light"/>
                <a:sym typeface="Lato Light"/>
              </a:rPr>
              <a:t>Conservar datos</a:t>
            </a:r>
            <a:endParaRPr sz="3600">
              <a:solidFill>
                <a:srgbClr val="666666"/>
              </a:solidFill>
              <a:latin typeface="Lato Light"/>
              <a:ea typeface="Lato Light"/>
              <a:cs typeface="Lato Light"/>
              <a:sym typeface="Lato Light"/>
            </a:endParaRPr>
          </a:p>
        </p:txBody>
      </p:sp>
      <p:sp>
        <p:nvSpPr>
          <p:cNvPr id="1587" name="Google Shape;1587;p141"/>
          <p:cNvSpPr txBox="1"/>
          <p:nvPr/>
        </p:nvSpPr>
        <p:spPr>
          <a:xfrm>
            <a:off x="16432876" y="4798963"/>
            <a:ext cx="2517300" cy="1245600"/>
          </a:xfrm>
          <a:prstGeom prst="rect">
            <a:avLst/>
          </a:prstGeom>
          <a:noFill/>
          <a:ln>
            <a:noFill/>
          </a:ln>
        </p:spPr>
        <p:txBody>
          <a:bodyPr anchorCtr="0" anchor="b" bIns="71425" lIns="71425" spcFirstLastPara="1" rIns="71425" wrap="square" tIns="71425">
            <a:noAutofit/>
          </a:bodyPr>
          <a:lstStyle/>
          <a:p>
            <a:pPr indent="0" lvl="0" marL="0" marR="0" rtl="0" algn="ctr">
              <a:lnSpc>
                <a:spcPct val="110000"/>
              </a:lnSpc>
              <a:spcBef>
                <a:spcPts val="0"/>
              </a:spcBef>
              <a:spcAft>
                <a:spcPts val="0"/>
              </a:spcAft>
              <a:buNone/>
            </a:pPr>
            <a:r>
              <a:rPr lang="en-US" sz="3600">
                <a:solidFill>
                  <a:srgbClr val="666666"/>
                </a:solidFill>
                <a:latin typeface="Lato Light"/>
                <a:ea typeface="Lato Light"/>
                <a:cs typeface="Lato Light"/>
                <a:sym typeface="Lato Light"/>
              </a:rPr>
              <a:t>Construir información</a:t>
            </a:r>
            <a:endParaRPr sz="3600">
              <a:solidFill>
                <a:srgbClr val="666666"/>
              </a:solidFill>
              <a:latin typeface="Lato Light"/>
              <a:ea typeface="Lato Light"/>
              <a:cs typeface="Lato Light"/>
              <a:sym typeface="Lato Light"/>
            </a:endParaRPr>
          </a:p>
        </p:txBody>
      </p:sp>
      <p:sp>
        <p:nvSpPr>
          <p:cNvPr id="1588" name="Google Shape;1588;p141"/>
          <p:cNvSpPr txBox="1"/>
          <p:nvPr/>
        </p:nvSpPr>
        <p:spPr>
          <a:xfrm>
            <a:off x="19454525" y="4798963"/>
            <a:ext cx="4144800" cy="1245600"/>
          </a:xfrm>
          <a:prstGeom prst="rect">
            <a:avLst/>
          </a:prstGeom>
          <a:noFill/>
          <a:ln>
            <a:noFill/>
          </a:ln>
        </p:spPr>
        <p:txBody>
          <a:bodyPr anchorCtr="0" anchor="b" bIns="71425" lIns="71425" spcFirstLastPara="1" rIns="71425" wrap="square" tIns="71425">
            <a:noAutofit/>
          </a:bodyPr>
          <a:lstStyle/>
          <a:p>
            <a:pPr indent="0" lvl="0" marL="0" marR="0" rtl="0" algn="ctr">
              <a:lnSpc>
                <a:spcPct val="110000"/>
              </a:lnSpc>
              <a:spcBef>
                <a:spcPts val="0"/>
              </a:spcBef>
              <a:spcAft>
                <a:spcPts val="0"/>
              </a:spcAft>
              <a:buNone/>
            </a:pPr>
            <a:r>
              <a:rPr lang="en-US" sz="3600">
                <a:solidFill>
                  <a:srgbClr val="666666"/>
                </a:solidFill>
                <a:latin typeface="Lato Light"/>
                <a:ea typeface="Lato Light"/>
                <a:cs typeface="Lato Light"/>
                <a:sym typeface="Lato Light"/>
              </a:rPr>
              <a:t>Dar sentido a la investigación</a:t>
            </a:r>
            <a:endParaRPr sz="3600">
              <a:solidFill>
                <a:srgbClr val="666666"/>
              </a:solidFill>
              <a:latin typeface="Lato Light"/>
              <a:ea typeface="Lato Light"/>
              <a:cs typeface="Lato Light"/>
              <a:sym typeface="Lato Light"/>
            </a:endParaRPr>
          </a:p>
        </p:txBody>
      </p:sp>
      <p:sp>
        <p:nvSpPr>
          <p:cNvPr id="1589" name="Google Shape;1589;p141"/>
          <p:cNvSpPr txBox="1"/>
          <p:nvPr/>
        </p:nvSpPr>
        <p:spPr>
          <a:xfrm>
            <a:off x="2782125" y="3109663"/>
            <a:ext cx="4617300" cy="912300"/>
          </a:xfrm>
          <a:prstGeom prst="rect">
            <a:avLst/>
          </a:prstGeom>
          <a:noFill/>
          <a:ln>
            <a:noFill/>
          </a:ln>
        </p:spPr>
        <p:txBody>
          <a:bodyPr anchorCtr="0" anchor="ctr" bIns="71425" lIns="71425" spcFirstLastPara="1" rIns="71425" wrap="square" tIns="71425">
            <a:noAutofit/>
          </a:bodyPr>
          <a:lstStyle/>
          <a:p>
            <a:pPr indent="0" lvl="0" marL="0" marR="0" rtl="0" algn="ctr">
              <a:lnSpc>
                <a:spcPct val="110000"/>
              </a:lnSpc>
              <a:spcBef>
                <a:spcPts val="0"/>
              </a:spcBef>
              <a:spcAft>
                <a:spcPts val="0"/>
              </a:spcAft>
              <a:buNone/>
            </a:pPr>
            <a:r>
              <a:rPr lang="en-US" sz="4600">
                <a:solidFill>
                  <a:schemeClr val="accent6"/>
                </a:solidFill>
                <a:latin typeface="Lato"/>
                <a:ea typeface="Lato"/>
                <a:cs typeface="Lato"/>
                <a:sym typeface="Lato"/>
              </a:rPr>
              <a:t>PREPARACIÓN</a:t>
            </a:r>
            <a:endParaRPr sz="4600">
              <a:solidFill>
                <a:schemeClr val="accent6"/>
              </a:solidFill>
              <a:latin typeface="Lato"/>
              <a:ea typeface="Lato"/>
              <a:cs typeface="Lato"/>
              <a:sym typeface="Lato"/>
            </a:endParaRPr>
          </a:p>
        </p:txBody>
      </p:sp>
      <p:sp>
        <p:nvSpPr>
          <p:cNvPr id="1590" name="Google Shape;1590;p141"/>
          <p:cNvSpPr txBox="1"/>
          <p:nvPr/>
        </p:nvSpPr>
        <p:spPr>
          <a:xfrm>
            <a:off x="9311862" y="3109675"/>
            <a:ext cx="6065700" cy="912300"/>
          </a:xfrm>
          <a:prstGeom prst="rect">
            <a:avLst/>
          </a:prstGeom>
          <a:noFill/>
          <a:ln>
            <a:noFill/>
          </a:ln>
        </p:spPr>
        <p:txBody>
          <a:bodyPr anchorCtr="0" anchor="ctr" bIns="71425" lIns="71425" spcFirstLastPara="1" rIns="71425" wrap="square" tIns="71425">
            <a:noAutofit/>
          </a:bodyPr>
          <a:lstStyle/>
          <a:p>
            <a:pPr indent="0" lvl="0" marL="0" marR="0" rtl="0" algn="ctr">
              <a:lnSpc>
                <a:spcPct val="110000"/>
              </a:lnSpc>
              <a:spcBef>
                <a:spcPts val="0"/>
              </a:spcBef>
              <a:spcAft>
                <a:spcPts val="0"/>
              </a:spcAft>
              <a:buNone/>
            </a:pPr>
            <a:r>
              <a:rPr lang="en-US" sz="4600">
                <a:solidFill>
                  <a:schemeClr val="accent6"/>
                </a:solidFill>
                <a:latin typeface="Lato"/>
                <a:ea typeface="Lato"/>
                <a:cs typeface="Lato"/>
                <a:sym typeface="Lato"/>
              </a:rPr>
              <a:t>TRABAJO DE CAMPO</a:t>
            </a:r>
            <a:endParaRPr sz="4600">
              <a:solidFill>
                <a:schemeClr val="accent6"/>
              </a:solidFill>
              <a:latin typeface="Lato"/>
              <a:ea typeface="Lato"/>
              <a:cs typeface="Lato"/>
              <a:sym typeface="Lato"/>
            </a:endParaRPr>
          </a:p>
        </p:txBody>
      </p:sp>
      <p:sp>
        <p:nvSpPr>
          <p:cNvPr id="1591" name="Google Shape;1591;p141"/>
          <p:cNvSpPr txBox="1"/>
          <p:nvPr/>
        </p:nvSpPr>
        <p:spPr>
          <a:xfrm>
            <a:off x="17023750" y="3109675"/>
            <a:ext cx="5772300" cy="912300"/>
          </a:xfrm>
          <a:prstGeom prst="rect">
            <a:avLst/>
          </a:prstGeom>
          <a:noFill/>
          <a:ln>
            <a:noFill/>
          </a:ln>
        </p:spPr>
        <p:txBody>
          <a:bodyPr anchorCtr="0" anchor="ctr" bIns="71425" lIns="71425" spcFirstLastPara="1" rIns="71425" wrap="square" tIns="71425">
            <a:noAutofit/>
          </a:bodyPr>
          <a:lstStyle/>
          <a:p>
            <a:pPr indent="0" lvl="0" marL="0" marR="0" rtl="0" algn="ctr">
              <a:lnSpc>
                <a:spcPct val="110000"/>
              </a:lnSpc>
              <a:spcBef>
                <a:spcPts val="0"/>
              </a:spcBef>
              <a:spcAft>
                <a:spcPts val="0"/>
              </a:spcAft>
              <a:buNone/>
            </a:pPr>
            <a:r>
              <a:rPr lang="en-US" sz="4600">
                <a:solidFill>
                  <a:schemeClr val="accent6"/>
                </a:solidFill>
                <a:latin typeface="Lato"/>
                <a:ea typeface="Lato"/>
                <a:cs typeface="Lato"/>
                <a:sym typeface="Lato"/>
              </a:rPr>
              <a:t>ANÁLISIS Y SÍNTESIS</a:t>
            </a:r>
            <a:endParaRPr sz="4600">
              <a:solidFill>
                <a:schemeClr val="accent6"/>
              </a:solidFill>
              <a:latin typeface="Lato"/>
              <a:ea typeface="Lato"/>
              <a:cs typeface="Lato"/>
              <a:sym typeface="Lato"/>
            </a:endParaRPr>
          </a:p>
        </p:txBody>
      </p:sp>
      <p:sp>
        <p:nvSpPr>
          <p:cNvPr id="1592" name="Google Shape;1592;p141"/>
          <p:cNvSpPr/>
          <p:nvPr/>
        </p:nvSpPr>
        <p:spPr>
          <a:xfrm flipH="1">
            <a:off x="15990200" y="3109675"/>
            <a:ext cx="27300" cy="8686800"/>
          </a:xfrm>
          <a:prstGeom prst="rect">
            <a:avLst/>
          </a:prstGeom>
          <a:gradFill>
            <a:gsLst>
              <a:gs pos="0">
                <a:srgbClr val="FFFFFF"/>
              </a:gs>
              <a:gs pos="50000">
                <a:srgbClr val="D3D3D3"/>
              </a:gs>
              <a:gs pos="100000">
                <a:srgbClr val="FFFFFF"/>
              </a:gs>
            </a:gsLst>
            <a:lin ang="5400012"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593" name="Google Shape;1593;p141"/>
          <p:cNvCxnSpPr/>
          <p:nvPr/>
        </p:nvCxnSpPr>
        <p:spPr>
          <a:xfrm>
            <a:off x="1331975" y="6857998"/>
            <a:ext cx="22636800" cy="0"/>
          </a:xfrm>
          <a:prstGeom prst="straightConnector1">
            <a:avLst/>
          </a:prstGeom>
          <a:noFill/>
          <a:ln cap="flat" cmpd="sng" w="101600">
            <a:solidFill>
              <a:srgbClr val="D3D3D3"/>
            </a:solidFill>
            <a:prstDash val="solid"/>
            <a:round/>
            <a:headEnd len="sm" w="sm" type="none"/>
            <a:tailEnd len="med" w="med" type="triangle"/>
          </a:ln>
        </p:spPr>
      </p:cxnSp>
      <p:sp>
        <p:nvSpPr>
          <p:cNvPr id="1594" name="Google Shape;1594;p141"/>
          <p:cNvSpPr/>
          <p:nvPr/>
        </p:nvSpPr>
        <p:spPr>
          <a:xfrm>
            <a:off x="2746650" y="6596698"/>
            <a:ext cx="523500" cy="522600"/>
          </a:xfrm>
          <a:prstGeom prst="ellipse">
            <a:avLst/>
          </a:prstGeom>
          <a:solidFill>
            <a:schemeClr val="accent6"/>
          </a:solidFill>
          <a:ln cap="flat" cmpd="sng" w="152400">
            <a:solidFill>
              <a:schemeClr val="accent6">
                <a:alpha val="90200"/>
              </a:schemeClr>
            </a:solidFill>
            <a:prstDash val="solid"/>
            <a:miter lim="400000"/>
            <a:headEnd len="sm" w="sm" type="none"/>
            <a:tailEnd len="sm" w="sm" type="none"/>
          </a:ln>
        </p:spPr>
        <p:txBody>
          <a:bodyPr anchorCtr="0" anchor="ctr" bIns="254000" lIns="254000" spcFirstLastPara="1" rIns="254000" wrap="square" tIns="254000">
            <a:noAutofit/>
          </a:bodyPr>
          <a:lstStyle/>
          <a:p>
            <a:pPr indent="0" lvl="0" marL="0" marR="0" rtl="0" algn="l">
              <a:lnSpc>
                <a:spcPct val="120000"/>
              </a:lnSpc>
              <a:spcBef>
                <a:spcPts val="0"/>
              </a:spcBef>
              <a:spcAft>
                <a:spcPts val="0"/>
              </a:spcAft>
              <a:buClr>
                <a:srgbClr val="F55D5C"/>
              </a:buClr>
              <a:buSzPts val="3200"/>
              <a:buFont typeface="Helvetica Neue"/>
              <a:buNone/>
            </a:pPr>
            <a:r>
              <a:t/>
            </a:r>
            <a:endParaRPr b="0" i="0" sz="3200" u="none" cap="none" strike="noStrike">
              <a:solidFill>
                <a:srgbClr val="F55D5C"/>
              </a:solidFill>
              <a:latin typeface="Helvetica Neue"/>
              <a:ea typeface="Helvetica Neue"/>
              <a:cs typeface="Helvetica Neue"/>
              <a:sym typeface="Helvetica Neue"/>
            </a:endParaRPr>
          </a:p>
        </p:txBody>
      </p:sp>
      <p:sp>
        <p:nvSpPr>
          <p:cNvPr id="1595" name="Google Shape;1595;p141"/>
          <p:cNvSpPr/>
          <p:nvPr/>
        </p:nvSpPr>
        <p:spPr>
          <a:xfrm>
            <a:off x="6684050" y="6596698"/>
            <a:ext cx="523500" cy="522600"/>
          </a:xfrm>
          <a:prstGeom prst="ellipse">
            <a:avLst/>
          </a:prstGeom>
          <a:solidFill>
            <a:schemeClr val="accent6"/>
          </a:solidFill>
          <a:ln cap="flat" cmpd="sng" w="152400">
            <a:solidFill>
              <a:schemeClr val="accent6">
                <a:alpha val="90200"/>
              </a:schemeClr>
            </a:solidFill>
            <a:prstDash val="solid"/>
            <a:miter lim="400000"/>
            <a:headEnd len="sm" w="sm" type="none"/>
            <a:tailEnd len="sm" w="sm" type="none"/>
          </a:ln>
        </p:spPr>
        <p:txBody>
          <a:bodyPr anchorCtr="0" anchor="ctr" bIns="254000" lIns="254000" spcFirstLastPara="1" rIns="254000" wrap="square" tIns="254000">
            <a:noAutofit/>
          </a:bodyPr>
          <a:lstStyle/>
          <a:p>
            <a:pPr indent="0" lvl="0" marL="0" marR="0" rtl="0" algn="l">
              <a:lnSpc>
                <a:spcPct val="120000"/>
              </a:lnSpc>
              <a:spcBef>
                <a:spcPts val="0"/>
              </a:spcBef>
              <a:spcAft>
                <a:spcPts val="0"/>
              </a:spcAft>
              <a:buClr>
                <a:srgbClr val="F55D5C"/>
              </a:buClr>
              <a:buSzPts val="3200"/>
              <a:buFont typeface="Helvetica Neue"/>
              <a:buNone/>
            </a:pPr>
            <a:r>
              <a:t/>
            </a:r>
            <a:endParaRPr b="0" i="0" sz="3200" u="none" cap="none" strike="noStrike">
              <a:solidFill>
                <a:srgbClr val="F55D5C"/>
              </a:solidFill>
              <a:latin typeface="Helvetica Neue"/>
              <a:ea typeface="Helvetica Neue"/>
              <a:cs typeface="Helvetica Neue"/>
              <a:sym typeface="Helvetica Neue"/>
            </a:endParaRPr>
          </a:p>
        </p:txBody>
      </p:sp>
      <p:sp>
        <p:nvSpPr>
          <p:cNvPr id="1596" name="Google Shape;1596;p141"/>
          <p:cNvSpPr/>
          <p:nvPr/>
        </p:nvSpPr>
        <p:spPr>
          <a:xfrm>
            <a:off x="10458500" y="6596698"/>
            <a:ext cx="523500" cy="522600"/>
          </a:xfrm>
          <a:prstGeom prst="ellipse">
            <a:avLst/>
          </a:prstGeom>
          <a:solidFill>
            <a:schemeClr val="accent6"/>
          </a:solidFill>
          <a:ln cap="flat" cmpd="sng" w="152400">
            <a:solidFill>
              <a:schemeClr val="accent6">
                <a:alpha val="90200"/>
              </a:schemeClr>
            </a:solidFill>
            <a:prstDash val="solid"/>
            <a:miter lim="400000"/>
            <a:headEnd len="sm" w="sm" type="none"/>
            <a:tailEnd len="sm" w="sm" type="none"/>
          </a:ln>
        </p:spPr>
        <p:txBody>
          <a:bodyPr anchorCtr="0" anchor="ctr" bIns="254000" lIns="254000" spcFirstLastPara="1" rIns="254000" wrap="square" tIns="254000">
            <a:noAutofit/>
          </a:bodyPr>
          <a:lstStyle/>
          <a:p>
            <a:pPr indent="0" lvl="0" marL="0" marR="0" rtl="0" algn="l">
              <a:lnSpc>
                <a:spcPct val="120000"/>
              </a:lnSpc>
              <a:spcBef>
                <a:spcPts val="0"/>
              </a:spcBef>
              <a:spcAft>
                <a:spcPts val="0"/>
              </a:spcAft>
              <a:buClr>
                <a:srgbClr val="F55D5C"/>
              </a:buClr>
              <a:buSzPts val="3200"/>
              <a:buFont typeface="Helvetica Neue"/>
              <a:buNone/>
            </a:pPr>
            <a:r>
              <a:t/>
            </a:r>
            <a:endParaRPr b="0" i="0" sz="3200" u="none" cap="none" strike="noStrike">
              <a:solidFill>
                <a:srgbClr val="F55D5C"/>
              </a:solidFill>
              <a:latin typeface="Helvetica Neue"/>
              <a:ea typeface="Helvetica Neue"/>
              <a:cs typeface="Helvetica Neue"/>
              <a:sym typeface="Helvetica Neue"/>
            </a:endParaRPr>
          </a:p>
        </p:txBody>
      </p:sp>
      <p:sp>
        <p:nvSpPr>
          <p:cNvPr id="1597" name="Google Shape;1597;p141"/>
          <p:cNvSpPr/>
          <p:nvPr/>
        </p:nvSpPr>
        <p:spPr>
          <a:xfrm>
            <a:off x="17104425" y="6271952"/>
            <a:ext cx="1174200" cy="1172100"/>
          </a:xfrm>
          <a:prstGeom prst="ellipse">
            <a:avLst/>
          </a:prstGeom>
          <a:solidFill>
            <a:schemeClr val="accent6"/>
          </a:solidFill>
          <a:ln cap="flat" cmpd="sng" w="152400">
            <a:solidFill>
              <a:schemeClr val="accent6">
                <a:alpha val="90200"/>
              </a:schemeClr>
            </a:solidFill>
            <a:prstDash val="solid"/>
            <a:miter lim="400000"/>
            <a:headEnd len="sm" w="sm" type="none"/>
            <a:tailEnd len="sm" w="sm" type="none"/>
          </a:ln>
        </p:spPr>
        <p:txBody>
          <a:bodyPr anchorCtr="0" anchor="ctr" bIns="254000" lIns="254000" spcFirstLastPara="1" rIns="254000" wrap="square" tIns="254000">
            <a:noAutofit/>
          </a:bodyPr>
          <a:lstStyle/>
          <a:p>
            <a:pPr indent="0" lvl="0" marL="0" marR="0" rtl="0" algn="l">
              <a:lnSpc>
                <a:spcPct val="120000"/>
              </a:lnSpc>
              <a:spcBef>
                <a:spcPts val="0"/>
              </a:spcBef>
              <a:spcAft>
                <a:spcPts val="0"/>
              </a:spcAft>
              <a:buClr>
                <a:srgbClr val="F55D5C"/>
              </a:buClr>
              <a:buSzPts val="3200"/>
              <a:buFont typeface="Helvetica Neue"/>
              <a:buNone/>
            </a:pPr>
            <a:r>
              <a:t/>
            </a:r>
            <a:endParaRPr b="0" i="0" sz="3200" u="none" cap="none" strike="noStrike">
              <a:solidFill>
                <a:srgbClr val="F55D5C"/>
              </a:solidFill>
              <a:latin typeface="Helvetica Neue"/>
              <a:ea typeface="Helvetica Neue"/>
              <a:cs typeface="Helvetica Neue"/>
              <a:sym typeface="Helvetica Neue"/>
            </a:endParaRPr>
          </a:p>
        </p:txBody>
      </p:sp>
      <p:sp>
        <p:nvSpPr>
          <p:cNvPr id="1598" name="Google Shape;1598;p141"/>
          <p:cNvSpPr/>
          <p:nvPr/>
        </p:nvSpPr>
        <p:spPr>
          <a:xfrm>
            <a:off x="21265175" y="6596698"/>
            <a:ext cx="523500" cy="522600"/>
          </a:xfrm>
          <a:prstGeom prst="ellipse">
            <a:avLst/>
          </a:prstGeom>
          <a:solidFill>
            <a:srgbClr val="FFFFFF"/>
          </a:solidFill>
          <a:ln cap="flat" cmpd="sng" w="152400">
            <a:solidFill>
              <a:schemeClr val="accent6">
                <a:alpha val="90200"/>
              </a:schemeClr>
            </a:solidFill>
            <a:prstDash val="solid"/>
            <a:miter lim="400000"/>
            <a:headEnd len="sm" w="sm" type="none"/>
            <a:tailEnd len="sm" w="sm" type="none"/>
          </a:ln>
        </p:spPr>
        <p:txBody>
          <a:bodyPr anchorCtr="0" anchor="ctr" bIns="254000" lIns="254000" spcFirstLastPara="1" rIns="254000" wrap="square" tIns="254000">
            <a:noAutofit/>
          </a:bodyPr>
          <a:lstStyle/>
          <a:p>
            <a:pPr indent="0" lvl="0" marL="0" marR="0" rtl="0" algn="l">
              <a:lnSpc>
                <a:spcPct val="120000"/>
              </a:lnSpc>
              <a:spcBef>
                <a:spcPts val="0"/>
              </a:spcBef>
              <a:spcAft>
                <a:spcPts val="0"/>
              </a:spcAft>
              <a:buClr>
                <a:srgbClr val="F55D5C"/>
              </a:buClr>
              <a:buSzPts val="3200"/>
              <a:buFont typeface="Helvetica Neue"/>
              <a:buNone/>
            </a:pPr>
            <a:r>
              <a:t/>
            </a:r>
            <a:endParaRPr b="0" i="0" sz="3200" u="none" cap="none" strike="noStrike">
              <a:solidFill>
                <a:srgbClr val="F55D5C"/>
              </a:solidFill>
              <a:latin typeface="Helvetica Neue"/>
              <a:ea typeface="Helvetica Neue"/>
              <a:cs typeface="Helvetica Neue"/>
              <a:sym typeface="Helvetica Neue"/>
            </a:endParaRPr>
          </a:p>
        </p:txBody>
      </p:sp>
      <p:sp>
        <p:nvSpPr>
          <p:cNvPr id="1599" name="Google Shape;1599;p141"/>
          <p:cNvSpPr txBox="1"/>
          <p:nvPr/>
        </p:nvSpPr>
        <p:spPr>
          <a:xfrm>
            <a:off x="1665300" y="8117750"/>
            <a:ext cx="2686200" cy="990600"/>
          </a:xfrm>
          <a:prstGeom prst="rect">
            <a:avLst/>
          </a:prstGeom>
          <a:noFill/>
          <a:ln>
            <a:noFill/>
          </a:ln>
        </p:spPr>
        <p:txBody>
          <a:bodyPr anchorCtr="0" anchor="t" bIns="38100" lIns="38100" spcFirstLastPara="1" rIns="38100" wrap="square" tIns="38100">
            <a:noAutofit/>
          </a:bodyPr>
          <a:lstStyle/>
          <a:p>
            <a:pPr indent="0" lvl="0" marL="0" marR="0" rtl="0" algn="ctr">
              <a:lnSpc>
                <a:spcPct val="110000"/>
              </a:lnSpc>
              <a:spcBef>
                <a:spcPts val="0"/>
              </a:spcBef>
              <a:spcAft>
                <a:spcPts val="0"/>
              </a:spcAft>
              <a:buClr>
                <a:srgbClr val="092042"/>
              </a:buClr>
              <a:buSzPts val="3000"/>
              <a:buFont typeface="Helvetica Neue"/>
              <a:buNone/>
            </a:pPr>
            <a:r>
              <a:rPr i="0" lang="en-US" sz="3000" u="none" cap="none" strike="noStrike">
                <a:solidFill>
                  <a:schemeClr val="lt2"/>
                </a:solidFill>
                <a:latin typeface="Lato"/>
                <a:ea typeface="Lato"/>
                <a:cs typeface="Lato"/>
                <a:sym typeface="Lato"/>
              </a:rPr>
              <a:t>¿Qué objetivos tenemos?</a:t>
            </a:r>
            <a:endParaRPr>
              <a:solidFill>
                <a:schemeClr val="lt2"/>
              </a:solidFill>
              <a:latin typeface="Lato"/>
              <a:ea typeface="Lato"/>
              <a:cs typeface="Lato"/>
              <a:sym typeface="Lato"/>
            </a:endParaRPr>
          </a:p>
        </p:txBody>
      </p:sp>
      <p:sp>
        <p:nvSpPr>
          <p:cNvPr id="1600" name="Google Shape;1600;p141"/>
          <p:cNvSpPr txBox="1"/>
          <p:nvPr/>
        </p:nvSpPr>
        <p:spPr>
          <a:xfrm>
            <a:off x="5525750" y="8117750"/>
            <a:ext cx="2840100" cy="990600"/>
          </a:xfrm>
          <a:prstGeom prst="rect">
            <a:avLst/>
          </a:prstGeom>
          <a:noFill/>
          <a:ln>
            <a:noFill/>
          </a:ln>
        </p:spPr>
        <p:txBody>
          <a:bodyPr anchorCtr="0" anchor="t" bIns="38100" lIns="38100" spcFirstLastPara="1" rIns="38100" wrap="square" tIns="38100">
            <a:noAutofit/>
          </a:bodyPr>
          <a:lstStyle/>
          <a:p>
            <a:pPr indent="0" lvl="0" marL="0" marR="0" rtl="0" algn="ctr">
              <a:lnSpc>
                <a:spcPct val="110000"/>
              </a:lnSpc>
              <a:spcBef>
                <a:spcPts val="0"/>
              </a:spcBef>
              <a:spcAft>
                <a:spcPts val="0"/>
              </a:spcAft>
              <a:buClr>
                <a:srgbClr val="092042"/>
              </a:buClr>
              <a:buSzPts val="3000"/>
              <a:buFont typeface="Helvetica Neue"/>
              <a:buNone/>
            </a:pPr>
            <a:r>
              <a:rPr i="0" lang="en-US" sz="3000" u="none" cap="none" strike="noStrike">
                <a:solidFill>
                  <a:schemeClr val="lt2"/>
                </a:solidFill>
                <a:latin typeface="Lato"/>
                <a:ea typeface="Lato"/>
                <a:cs typeface="Lato"/>
                <a:sym typeface="Lato"/>
              </a:rPr>
              <a:t>¿A quién vamos a entrevistar?</a:t>
            </a:r>
            <a:endParaRPr>
              <a:solidFill>
                <a:schemeClr val="lt2"/>
              </a:solidFill>
              <a:latin typeface="Lato"/>
              <a:ea typeface="Lato"/>
              <a:cs typeface="Lato"/>
              <a:sym typeface="Lato"/>
            </a:endParaRPr>
          </a:p>
        </p:txBody>
      </p:sp>
      <p:sp>
        <p:nvSpPr>
          <p:cNvPr id="1601" name="Google Shape;1601;p141"/>
          <p:cNvSpPr txBox="1"/>
          <p:nvPr/>
        </p:nvSpPr>
        <p:spPr>
          <a:xfrm>
            <a:off x="9741801" y="8117750"/>
            <a:ext cx="1956900" cy="533400"/>
          </a:xfrm>
          <a:prstGeom prst="rect">
            <a:avLst/>
          </a:prstGeom>
          <a:noFill/>
          <a:ln>
            <a:noFill/>
          </a:ln>
        </p:spPr>
        <p:txBody>
          <a:bodyPr anchorCtr="0" anchor="t" bIns="38100" lIns="38100" spcFirstLastPara="1" rIns="38100" wrap="square" tIns="38100">
            <a:noAutofit/>
          </a:bodyPr>
          <a:lstStyle/>
          <a:p>
            <a:pPr indent="0" lvl="0" marL="0" marR="0" rtl="0" algn="ctr">
              <a:lnSpc>
                <a:spcPct val="110000"/>
              </a:lnSpc>
              <a:spcBef>
                <a:spcPts val="0"/>
              </a:spcBef>
              <a:spcAft>
                <a:spcPts val="0"/>
              </a:spcAft>
              <a:buClr>
                <a:srgbClr val="092042"/>
              </a:buClr>
              <a:buSzPts val="3000"/>
              <a:buFont typeface="Helvetica Neue"/>
              <a:buNone/>
            </a:pPr>
            <a:r>
              <a:rPr i="0" lang="en-US" sz="3000" u="none" cap="none" strike="noStrike">
                <a:solidFill>
                  <a:schemeClr val="lt2"/>
                </a:solidFill>
                <a:latin typeface="Lato"/>
                <a:ea typeface="Lato"/>
                <a:cs typeface="Lato"/>
                <a:sym typeface="Lato"/>
              </a:rPr>
              <a:t>Entrevista</a:t>
            </a:r>
            <a:endParaRPr>
              <a:solidFill>
                <a:schemeClr val="lt2"/>
              </a:solidFill>
              <a:latin typeface="Lato"/>
              <a:ea typeface="Lato"/>
              <a:cs typeface="Lato"/>
              <a:sym typeface="Lato"/>
            </a:endParaRPr>
          </a:p>
        </p:txBody>
      </p:sp>
      <p:sp>
        <p:nvSpPr>
          <p:cNvPr id="1602" name="Google Shape;1602;p141"/>
          <p:cNvSpPr txBox="1"/>
          <p:nvPr/>
        </p:nvSpPr>
        <p:spPr>
          <a:xfrm>
            <a:off x="16539520" y="8117750"/>
            <a:ext cx="2144100" cy="533400"/>
          </a:xfrm>
          <a:prstGeom prst="rect">
            <a:avLst/>
          </a:prstGeom>
          <a:noFill/>
          <a:ln>
            <a:noFill/>
          </a:ln>
        </p:spPr>
        <p:txBody>
          <a:bodyPr anchorCtr="0" anchor="t" bIns="38100" lIns="38100" spcFirstLastPara="1" rIns="38100" wrap="square" tIns="38100">
            <a:noAutofit/>
          </a:bodyPr>
          <a:lstStyle/>
          <a:p>
            <a:pPr indent="0" lvl="0" marL="0" marR="0" rtl="0" algn="ctr">
              <a:lnSpc>
                <a:spcPct val="110000"/>
              </a:lnSpc>
              <a:spcBef>
                <a:spcPts val="0"/>
              </a:spcBef>
              <a:spcAft>
                <a:spcPts val="0"/>
              </a:spcAft>
              <a:buClr>
                <a:srgbClr val="092042"/>
              </a:buClr>
              <a:buSzPts val="3000"/>
              <a:buFont typeface="Helvetica Neue"/>
              <a:buNone/>
            </a:pPr>
            <a:r>
              <a:rPr i="0" lang="en-US" sz="3000" u="none" cap="none" strike="noStrike">
                <a:solidFill>
                  <a:schemeClr val="lt2"/>
                </a:solidFill>
                <a:latin typeface="Lato"/>
                <a:ea typeface="Lato"/>
                <a:cs typeface="Lato"/>
                <a:sym typeface="Lato"/>
              </a:rPr>
              <a:t>Categorizar</a:t>
            </a:r>
            <a:endParaRPr>
              <a:solidFill>
                <a:schemeClr val="lt2"/>
              </a:solidFill>
              <a:latin typeface="Lato"/>
              <a:ea typeface="Lato"/>
              <a:cs typeface="Lato"/>
              <a:sym typeface="Lato"/>
            </a:endParaRPr>
          </a:p>
        </p:txBody>
      </p:sp>
      <p:sp>
        <p:nvSpPr>
          <p:cNvPr id="1603" name="Google Shape;1603;p141"/>
          <p:cNvSpPr txBox="1"/>
          <p:nvPr/>
        </p:nvSpPr>
        <p:spPr>
          <a:xfrm>
            <a:off x="16539520" y="9113863"/>
            <a:ext cx="2144100" cy="990600"/>
          </a:xfrm>
          <a:prstGeom prst="rect">
            <a:avLst/>
          </a:prstGeom>
          <a:noFill/>
          <a:ln>
            <a:noFill/>
          </a:ln>
        </p:spPr>
        <p:txBody>
          <a:bodyPr anchorCtr="0" anchor="t" bIns="38100" lIns="38100" spcFirstLastPara="1" rIns="38100" wrap="square" tIns="38100">
            <a:noAutofit/>
          </a:bodyPr>
          <a:lstStyle/>
          <a:p>
            <a:pPr indent="0" lvl="0" marL="0" marR="0" rtl="0" algn="ctr">
              <a:lnSpc>
                <a:spcPct val="110000"/>
              </a:lnSpc>
              <a:spcBef>
                <a:spcPts val="0"/>
              </a:spcBef>
              <a:spcAft>
                <a:spcPts val="0"/>
              </a:spcAft>
              <a:buClr>
                <a:srgbClr val="092042"/>
              </a:buClr>
              <a:buSzPts val="3000"/>
              <a:buFont typeface="Helvetica Neue"/>
              <a:buNone/>
            </a:pPr>
            <a:r>
              <a:rPr b="1" i="0" lang="en-US" sz="3000" u="none" cap="none" strike="noStrike">
                <a:solidFill>
                  <a:schemeClr val="lt2"/>
                </a:solidFill>
                <a:latin typeface="Lato"/>
                <a:ea typeface="Lato"/>
                <a:cs typeface="Lato"/>
                <a:sym typeface="Lato"/>
              </a:rPr>
              <a:t>Mapa de ecosistema</a:t>
            </a:r>
            <a:endParaRPr b="1">
              <a:solidFill>
                <a:schemeClr val="lt2"/>
              </a:solidFill>
              <a:latin typeface="Lato"/>
              <a:ea typeface="Lato"/>
              <a:cs typeface="Lato"/>
              <a:sym typeface="Lato"/>
            </a:endParaRPr>
          </a:p>
        </p:txBody>
      </p:sp>
      <p:sp>
        <p:nvSpPr>
          <p:cNvPr id="1604" name="Google Shape;1604;p141"/>
          <p:cNvSpPr txBox="1"/>
          <p:nvPr/>
        </p:nvSpPr>
        <p:spPr>
          <a:xfrm>
            <a:off x="16439020" y="10567175"/>
            <a:ext cx="2345100" cy="990600"/>
          </a:xfrm>
          <a:prstGeom prst="rect">
            <a:avLst/>
          </a:prstGeom>
          <a:noFill/>
          <a:ln>
            <a:noFill/>
          </a:ln>
        </p:spPr>
        <p:txBody>
          <a:bodyPr anchorCtr="0" anchor="t" bIns="38100" lIns="38100" spcFirstLastPara="1" rIns="38100" wrap="square" tIns="38100">
            <a:noAutofit/>
          </a:bodyPr>
          <a:lstStyle/>
          <a:p>
            <a:pPr indent="0" lvl="0" marL="0" marR="0" rtl="0" algn="ctr">
              <a:lnSpc>
                <a:spcPct val="110000"/>
              </a:lnSpc>
              <a:spcBef>
                <a:spcPts val="0"/>
              </a:spcBef>
              <a:spcAft>
                <a:spcPts val="0"/>
              </a:spcAft>
              <a:buClr>
                <a:srgbClr val="092042"/>
              </a:buClr>
              <a:buSzPts val="3000"/>
              <a:buFont typeface="Helvetica Neue"/>
              <a:buNone/>
            </a:pPr>
            <a:r>
              <a:rPr i="0" lang="en-US" sz="3000" u="none" cap="none" strike="noStrike">
                <a:solidFill>
                  <a:schemeClr val="lt2"/>
                </a:solidFill>
                <a:latin typeface="Lato"/>
                <a:ea typeface="Lato"/>
                <a:cs typeface="Lato"/>
                <a:sym typeface="Lato"/>
              </a:rPr>
              <a:t>Persona y Journey Map</a:t>
            </a:r>
            <a:endParaRPr>
              <a:solidFill>
                <a:schemeClr val="lt2"/>
              </a:solidFill>
              <a:latin typeface="Lato"/>
              <a:ea typeface="Lato"/>
              <a:cs typeface="Lato"/>
              <a:sym typeface="Lato"/>
            </a:endParaRPr>
          </a:p>
        </p:txBody>
      </p:sp>
      <p:sp>
        <p:nvSpPr>
          <p:cNvPr id="1605" name="Google Shape;1605;p141"/>
          <p:cNvSpPr txBox="1"/>
          <p:nvPr/>
        </p:nvSpPr>
        <p:spPr>
          <a:xfrm>
            <a:off x="20126375" y="8117750"/>
            <a:ext cx="2801100" cy="1447800"/>
          </a:xfrm>
          <a:prstGeom prst="rect">
            <a:avLst/>
          </a:prstGeom>
          <a:noFill/>
          <a:ln>
            <a:noFill/>
          </a:ln>
        </p:spPr>
        <p:txBody>
          <a:bodyPr anchorCtr="0" anchor="t" bIns="38100" lIns="38100" spcFirstLastPara="1" rIns="38100" wrap="square" tIns="38100">
            <a:noAutofit/>
          </a:bodyPr>
          <a:lstStyle/>
          <a:p>
            <a:pPr indent="0" lvl="0" marL="0" marR="0" rtl="0" algn="ctr">
              <a:lnSpc>
                <a:spcPct val="110000"/>
              </a:lnSpc>
              <a:spcBef>
                <a:spcPts val="0"/>
              </a:spcBef>
              <a:spcAft>
                <a:spcPts val="0"/>
              </a:spcAft>
              <a:buClr>
                <a:srgbClr val="092042"/>
              </a:buClr>
              <a:buSzPts val="3000"/>
              <a:buFont typeface="Helvetica Neue"/>
              <a:buNone/>
            </a:pPr>
            <a:r>
              <a:rPr i="0" lang="en-US" sz="3000" u="none" cap="none" strike="noStrike">
                <a:solidFill>
                  <a:schemeClr val="lt2"/>
                </a:solidFill>
                <a:latin typeface="Lato"/>
                <a:ea typeface="Lato"/>
                <a:cs typeface="Lato"/>
                <a:sym typeface="Lato"/>
              </a:rPr>
              <a:t>Identificar Insights y Oportunidades</a:t>
            </a:r>
            <a:endParaRPr>
              <a:solidFill>
                <a:schemeClr val="lt2"/>
              </a:solidFill>
              <a:latin typeface="Lato"/>
              <a:ea typeface="Lato"/>
              <a:cs typeface="Lato"/>
              <a:sym typeface="Lato"/>
            </a:endParaRPr>
          </a:p>
        </p:txBody>
      </p:sp>
      <p:sp>
        <p:nvSpPr>
          <p:cNvPr id="1606" name="Google Shape;1606;p141"/>
          <p:cNvSpPr txBox="1"/>
          <p:nvPr/>
        </p:nvSpPr>
        <p:spPr>
          <a:xfrm>
            <a:off x="13195700" y="8117750"/>
            <a:ext cx="2144100" cy="2110800"/>
          </a:xfrm>
          <a:prstGeom prst="rect">
            <a:avLst/>
          </a:prstGeom>
          <a:noFill/>
          <a:ln>
            <a:noFill/>
          </a:ln>
        </p:spPr>
        <p:txBody>
          <a:bodyPr anchorCtr="0" anchor="t" bIns="38100" lIns="38100" spcFirstLastPara="1" rIns="38100" wrap="square" tIns="38100">
            <a:noAutofit/>
          </a:bodyPr>
          <a:lstStyle/>
          <a:p>
            <a:pPr indent="0" lvl="0" marL="0" marR="0" rtl="0" algn="ctr">
              <a:lnSpc>
                <a:spcPct val="110000"/>
              </a:lnSpc>
              <a:spcBef>
                <a:spcPts val="0"/>
              </a:spcBef>
              <a:spcAft>
                <a:spcPts val="0"/>
              </a:spcAft>
              <a:buClr>
                <a:srgbClr val="092042"/>
              </a:buClr>
              <a:buSzPts val="3000"/>
              <a:buFont typeface="Helvetica Neue"/>
              <a:buNone/>
            </a:pPr>
            <a:r>
              <a:rPr i="0" lang="en-US" sz="3000" u="none" cap="none" strike="noStrike">
                <a:solidFill>
                  <a:schemeClr val="lt2"/>
                </a:solidFill>
                <a:latin typeface="Lato"/>
                <a:ea typeface="Lato"/>
                <a:cs typeface="Lato"/>
                <a:sym typeface="Lato"/>
              </a:rPr>
              <a:t>Compartir, volcar y organizar los datos</a:t>
            </a:r>
            <a:endParaRPr>
              <a:solidFill>
                <a:schemeClr val="lt2"/>
              </a:solidFill>
              <a:latin typeface="Lato"/>
              <a:ea typeface="Lato"/>
              <a:cs typeface="Lato"/>
              <a:sym typeface="Lato"/>
            </a:endParaRPr>
          </a:p>
        </p:txBody>
      </p:sp>
      <p:sp>
        <p:nvSpPr>
          <p:cNvPr id="1607" name="Google Shape;1607;p141"/>
          <p:cNvSpPr/>
          <p:nvPr/>
        </p:nvSpPr>
        <p:spPr>
          <a:xfrm>
            <a:off x="14006000" y="6596698"/>
            <a:ext cx="523500" cy="522600"/>
          </a:xfrm>
          <a:prstGeom prst="ellipse">
            <a:avLst/>
          </a:prstGeom>
          <a:solidFill>
            <a:schemeClr val="accent6"/>
          </a:solidFill>
          <a:ln cap="flat" cmpd="sng" w="152400">
            <a:solidFill>
              <a:schemeClr val="accent6">
                <a:alpha val="90200"/>
              </a:schemeClr>
            </a:solidFill>
            <a:prstDash val="solid"/>
            <a:miter lim="400000"/>
            <a:headEnd len="sm" w="sm" type="none"/>
            <a:tailEnd len="sm" w="sm" type="none"/>
          </a:ln>
        </p:spPr>
        <p:txBody>
          <a:bodyPr anchorCtr="0" anchor="ctr" bIns="254000" lIns="254000" spcFirstLastPara="1" rIns="254000" wrap="square" tIns="254000">
            <a:noAutofit/>
          </a:bodyPr>
          <a:lstStyle/>
          <a:p>
            <a:pPr indent="0" lvl="0" marL="0" marR="0" rtl="0" algn="l">
              <a:lnSpc>
                <a:spcPct val="120000"/>
              </a:lnSpc>
              <a:spcBef>
                <a:spcPts val="0"/>
              </a:spcBef>
              <a:spcAft>
                <a:spcPts val="0"/>
              </a:spcAft>
              <a:buClr>
                <a:srgbClr val="F55D5C"/>
              </a:buClr>
              <a:buSzPts val="3200"/>
              <a:buFont typeface="Helvetica Neue"/>
              <a:buNone/>
            </a:pPr>
            <a:r>
              <a:t/>
            </a:r>
            <a:endParaRPr b="0" i="0" sz="3200" u="none" cap="none" strike="noStrike">
              <a:solidFill>
                <a:srgbClr val="F55D5C"/>
              </a:solidFill>
              <a:latin typeface="Helvetica Neue"/>
              <a:ea typeface="Helvetica Neue"/>
              <a:cs typeface="Helvetica Neue"/>
              <a:sym typeface="Helvetica Neue"/>
            </a:endParaRPr>
          </a:p>
        </p:txBody>
      </p:sp>
      <p:sp>
        <p:nvSpPr>
          <p:cNvPr id="1608" name="Google Shape;1608;p141"/>
          <p:cNvSpPr/>
          <p:nvPr/>
        </p:nvSpPr>
        <p:spPr>
          <a:xfrm flipH="1">
            <a:off x="8996500" y="3109675"/>
            <a:ext cx="27300" cy="8686800"/>
          </a:xfrm>
          <a:prstGeom prst="rect">
            <a:avLst/>
          </a:prstGeom>
          <a:gradFill>
            <a:gsLst>
              <a:gs pos="0">
                <a:srgbClr val="FFFFFF"/>
              </a:gs>
              <a:gs pos="50000">
                <a:srgbClr val="D3D3D3"/>
              </a:gs>
              <a:gs pos="100000">
                <a:srgbClr val="FFFFFF"/>
              </a:gs>
            </a:gsLst>
            <a:lin ang="5400012"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1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612" name="Shape 1612"/>
        <p:cNvGrpSpPr/>
        <p:nvPr/>
      </p:nvGrpSpPr>
      <p:grpSpPr>
        <a:xfrm>
          <a:off x="0" y="0"/>
          <a:ext cx="0" cy="0"/>
          <a:chOff x="0" y="0"/>
          <a:chExt cx="0" cy="0"/>
        </a:xfrm>
      </p:grpSpPr>
      <p:sp>
        <p:nvSpPr>
          <p:cNvPr id="1613" name="Google Shape;1613;p142"/>
          <p:cNvSpPr txBox="1"/>
          <p:nvPr/>
        </p:nvSpPr>
        <p:spPr>
          <a:xfrm>
            <a:off x="1316975" y="6264150"/>
            <a:ext cx="10703700" cy="5651100"/>
          </a:xfrm>
          <a:prstGeom prst="rect">
            <a:avLst/>
          </a:prstGeom>
          <a:noFill/>
          <a:ln>
            <a:noFill/>
          </a:ln>
        </p:spPr>
        <p:txBody>
          <a:bodyPr anchorCtr="0" anchor="ctr" bIns="0" lIns="0" spcFirstLastPara="1" rIns="0" wrap="square" tIns="0">
            <a:noAutofit/>
          </a:bodyPr>
          <a:lstStyle/>
          <a:p>
            <a:pPr indent="0" lvl="0" marL="0" marR="0" rtl="0" algn="l">
              <a:lnSpc>
                <a:spcPct val="110000"/>
              </a:lnSpc>
              <a:spcBef>
                <a:spcPts val="0"/>
              </a:spcBef>
              <a:spcAft>
                <a:spcPts val="0"/>
              </a:spcAft>
              <a:buNone/>
            </a:pPr>
            <a:r>
              <a:rPr lang="en-US" sz="7000">
                <a:solidFill>
                  <a:srgbClr val="02A5A5"/>
                </a:solidFill>
                <a:latin typeface="Lato"/>
                <a:ea typeface="Lato"/>
                <a:cs typeface="Lato"/>
                <a:sym typeface="Lato"/>
              </a:rPr>
              <a:t>Una representación visual de las conexiones</a:t>
            </a:r>
            <a:r>
              <a:rPr lang="en-US" sz="7000">
                <a:solidFill>
                  <a:schemeClr val="lt2"/>
                </a:solidFill>
                <a:latin typeface="Lato Light"/>
                <a:ea typeface="Lato Light"/>
                <a:cs typeface="Lato Light"/>
                <a:sym typeface="Lato Light"/>
              </a:rPr>
              <a:t> entre los distintos actores que están vinculados a la problemática que nos ocupa</a:t>
            </a:r>
            <a:endParaRPr sz="7000">
              <a:solidFill>
                <a:schemeClr val="lt2"/>
              </a:solidFill>
              <a:latin typeface="Lato Light"/>
              <a:ea typeface="Lato Light"/>
              <a:cs typeface="Lato Light"/>
              <a:sym typeface="Lato Light"/>
            </a:endParaRPr>
          </a:p>
        </p:txBody>
      </p:sp>
      <p:sp>
        <p:nvSpPr>
          <p:cNvPr id="1614" name="Google Shape;1614;p142"/>
          <p:cNvSpPr txBox="1"/>
          <p:nvPr>
            <p:ph type="title"/>
          </p:nvPr>
        </p:nvSpPr>
        <p:spPr>
          <a:xfrm>
            <a:off x="1316980" y="1017939"/>
            <a:ext cx="18357600" cy="9123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US"/>
              <a:t>¿Qué es?</a:t>
            </a:r>
            <a:endParaRPr/>
          </a:p>
        </p:txBody>
      </p:sp>
      <p:pic>
        <p:nvPicPr>
          <p:cNvPr descr="image68.png" id="1615" name="Google Shape;1615;p142"/>
          <p:cNvPicPr preferRelativeResize="0"/>
          <p:nvPr>
            <p:ph idx="2" type="pic"/>
          </p:nvPr>
        </p:nvPicPr>
        <p:blipFill rotWithShape="1">
          <a:blip r:embed="rId3">
            <a:alphaModFix/>
          </a:blip>
          <a:srcRect b="1429" l="108" r="27600" t="0"/>
          <a:stretch/>
        </p:blipFill>
        <p:spPr>
          <a:xfrm>
            <a:off x="14379375" y="3423750"/>
            <a:ext cx="9551700" cy="9082500"/>
          </a:xfrm>
          <a:prstGeom prst="rect">
            <a:avLst/>
          </a:prstGeom>
          <a:noFill/>
          <a:ln>
            <a:noFill/>
          </a:ln>
        </p:spPr>
      </p:pic>
      <p:pic>
        <p:nvPicPr>
          <p:cNvPr id="1616" name="Google Shape;1616;p142"/>
          <p:cNvPicPr preferRelativeResize="0"/>
          <p:nvPr/>
        </p:nvPicPr>
        <p:blipFill>
          <a:blip r:embed="rId4">
            <a:alphaModFix/>
          </a:blip>
          <a:stretch>
            <a:fillRect/>
          </a:stretch>
        </p:blipFill>
        <p:spPr>
          <a:xfrm>
            <a:off x="907608" y="3950967"/>
            <a:ext cx="2448375" cy="2448360"/>
          </a:xfrm>
          <a:prstGeom prst="rect">
            <a:avLst/>
          </a:prstGeom>
          <a:noFill/>
          <a:ln>
            <a:noFill/>
          </a:ln>
        </p:spPr>
      </p:pic>
      <p:sp>
        <p:nvSpPr>
          <p:cNvPr id="1617" name="Google Shape;1617;p142"/>
          <p:cNvSpPr txBox="1"/>
          <p:nvPr/>
        </p:nvSpPr>
        <p:spPr>
          <a:xfrm>
            <a:off x="1883375" y="1930250"/>
            <a:ext cx="4197000" cy="555000"/>
          </a:xfrm>
          <a:prstGeom prst="rect">
            <a:avLst/>
          </a:prstGeom>
          <a:noFill/>
          <a:ln>
            <a:noFill/>
          </a:ln>
        </p:spPr>
        <p:txBody>
          <a:bodyPr anchorCtr="0" anchor="ctr" bIns="71425" lIns="71425" spcFirstLastPara="1" rIns="71425" wrap="square" tIns="71425">
            <a:noAutofit/>
          </a:bodyPr>
          <a:lstStyle/>
          <a:p>
            <a:pPr indent="0" lvl="0" marL="0" marR="0" rtl="0" algn="l">
              <a:lnSpc>
                <a:spcPct val="100000"/>
              </a:lnSpc>
              <a:spcBef>
                <a:spcPts val="0"/>
              </a:spcBef>
              <a:spcAft>
                <a:spcPts val="0"/>
              </a:spcAft>
              <a:buClr>
                <a:srgbClr val="FDFEFE"/>
              </a:buClr>
              <a:buSzPts val="4000"/>
              <a:buFont typeface="Helvetica Neue"/>
              <a:buNone/>
            </a:pPr>
            <a:r>
              <a:rPr i="0" lang="en-US" sz="4000" cap="none" strike="noStrike">
                <a:solidFill>
                  <a:srgbClr val="1464A5"/>
                </a:solidFill>
                <a:latin typeface="Lato"/>
                <a:ea typeface="Lato"/>
                <a:cs typeface="Lato"/>
                <a:sym typeface="Lato"/>
              </a:rPr>
              <a:t>P. </a:t>
            </a:r>
            <a:r>
              <a:rPr lang="en-US" sz="4000">
                <a:solidFill>
                  <a:srgbClr val="1464A5"/>
                </a:solidFill>
                <a:latin typeface="Lato"/>
                <a:ea typeface="Lato"/>
                <a:cs typeface="Lato"/>
                <a:sym typeface="Lato"/>
              </a:rPr>
              <a:t>74</a:t>
            </a:r>
            <a:endParaRPr sz="4000">
              <a:solidFill>
                <a:srgbClr val="1464A5"/>
              </a:solidFill>
              <a:latin typeface="Lato"/>
              <a:ea typeface="Lato"/>
              <a:cs typeface="Lato"/>
              <a:sym typeface="Lato"/>
            </a:endParaRPr>
          </a:p>
        </p:txBody>
      </p:sp>
      <p:sp>
        <p:nvSpPr>
          <p:cNvPr id="1618" name="Google Shape;1618;p142"/>
          <p:cNvSpPr/>
          <p:nvPr/>
        </p:nvSpPr>
        <p:spPr>
          <a:xfrm>
            <a:off x="1312324" y="2063745"/>
            <a:ext cx="462050" cy="288017"/>
          </a:xfrm>
          <a:custGeom>
            <a:rect b="b" l="l" r="r" t="t"/>
            <a:pathLst>
              <a:path extrusionOk="0" h="600" w="960">
                <a:moveTo>
                  <a:pt x="240" y="360"/>
                </a:moveTo>
                <a:cubicBezTo>
                  <a:pt x="600" y="360"/>
                  <a:pt x="600" y="360"/>
                  <a:pt x="600" y="360"/>
                </a:cubicBezTo>
                <a:cubicBezTo>
                  <a:pt x="720" y="240"/>
                  <a:pt x="720" y="240"/>
                  <a:pt x="720" y="240"/>
                </a:cubicBezTo>
                <a:cubicBezTo>
                  <a:pt x="360" y="240"/>
                  <a:pt x="360" y="240"/>
                  <a:pt x="360" y="240"/>
                </a:cubicBezTo>
                <a:lnTo>
                  <a:pt x="240" y="360"/>
                </a:lnTo>
                <a:close/>
                <a:moveTo>
                  <a:pt x="120" y="300"/>
                </a:moveTo>
                <a:cubicBezTo>
                  <a:pt x="120" y="201"/>
                  <a:pt x="200" y="120"/>
                  <a:pt x="300" y="120"/>
                </a:cubicBezTo>
                <a:cubicBezTo>
                  <a:pt x="520" y="120"/>
                  <a:pt x="520" y="120"/>
                  <a:pt x="520" y="120"/>
                </a:cubicBezTo>
                <a:cubicBezTo>
                  <a:pt x="640" y="0"/>
                  <a:pt x="640" y="0"/>
                  <a:pt x="640" y="0"/>
                </a:cubicBezTo>
                <a:cubicBezTo>
                  <a:pt x="300" y="0"/>
                  <a:pt x="300" y="0"/>
                  <a:pt x="300" y="0"/>
                </a:cubicBezTo>
                <a:cubicBezTo>
                  <a:pt x="134" y="0"/>
                  <a:pt x="0" y="134"/>
                  <a:pt x="0" y="300"/>
                </a:cubicBezTo>
                <a:cubicBezTo>
                  <a:pt x="0" y="435"/>
                  <a:pt x="90" y="550"/>
                  <a:pt x="213" y="587"/>
                </a:cubicBezTo>
                <a:cubicBezTo>
                  <a:pt x="320" y="480"/>
                  <a:pt x="320" y="480"/>
                  <a:pt x="320" y="480"/>
                </a:cubicBezTo>
                <a:cubicBezTo>
                  <a:pt x="300" y="480"/>
                  <a:pt x="300" y="480"/>
                  <a:pt x="300" y="480"/>
                </a:cubicBezTo>
                <a:cubicBezTo>
                  <a:pt x="201" y="480"/>
                  <a:pt x="120" y="399"/>
                  <a:pt x="120" y="300"/>
                </a:cubicBezTo>
                <a:close/>
                <a:moveTo>
                  <a:pt x="777" y="23"/>
                </a:moveTo>
                <a:cubicBezTo>
                  <a:pt x="679" y="121"/>
                  <a:pt x="679" y="121"/>
                  <a:pt x="679" y="121"/>
                </a:cubicBezTo>
                <a:cubicBezTo>
                  <a:pt x="769" y="130"/>
                  <a:pt x="840" y="207"/>
                  <a:pt x="840" y="300"/>
                </a:cubicBezTo>
                <a:cubicBezTo>
                  <a:pt x="840" y="399"/>
                  <a:pt x="760" y="480"/>
                  <a:pt x="660" y="480"/>
                </a:cubicBezTo>
                <a:cubicBezTo>
                  <a:pt x="480" y="480"/>
                  <a:pt x="480" y="480"/>
                  <a:pt x="480" y="480"/>
                </a:cubicBezTo>
                <a:cubicBezTo>
                  <a:pt x="360" y="600"/>
                  <a:pt x="360" y="600"/>
                  <a:pt x="360" y="600"/>
                </a:cubicBezTo>
                <a:cubicBezTo>
                  <a:pt x="660" y="600"/>
                  <a:pt x="660" y="600"/>
                  <a:pt x="660" y="600"/>
                </a:cubicBezTo>
                <a:cubicBezTo>
                  <a:pt x="826" y="600"/>
                  <a:pt x="960" y="466"/>
                  <a:pt x="960" y="300"/>
                </a:cubicBezTo>
                <a:cubicBezTo>
                  <a:pt x="960" y="176"/>
                  <a:pt x="884" y="69"/>
                  <a:pt x="777" y="23"/>
                </a:cubicBezTo>
                <a:close/>
              </a:path>
            </a:pathLst>
          </a:custGeom>
          <a:solidFill>
            <a:srgbClr val="1464A5"/>
          </a:solid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t/>
            </a:r>
            <a:endParaRPr sz="1600">
              <a:solidFill>
                <a:srgbClr val="5BBEFF"/>
              </a:solidFill>
              <a:latin typeface="Arial"/>
              <a:ea typeface="Arial"/>
              <a:cs typeface="Arial"/>
              <a:sym typeface="Arial"/>
            </a:endParaRPr>
          </a:p>
        </p:txBody>
      </p:sp>
    </p:spTree>
  </p:cSld>
  <p:clrMapOvr>
    <a:masterClrMapping/>
  </p:clrMapOvr>
</p:sld>
</file>

<file path=ppt/slides/slide1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622" name="Shape 1622"/>
        <p:cNvGrpSpPr/>
        <p:nvPr/>
      </p:nvGrpSpPr>
      <p:grpSpPr>
        <a:xfrm>
          <a:off x="0" y="0"/>
          <a:ext cx="0" cy="0"/>
          <a:chOff x="0" y="0"/>
          <a:chExt cx="0" cy="0"/>
        </a:xfrm>
      </p:grpSpPr>
      <p:pic>
        <p:nvPicPr>
          <p:cNvPr id="1623" name="Google Shape;1623;p143"/>
          <p:cNvPicPr preferRelativeResize="0"/>
          <p:nvPr/>
        </p:nvPicPr>
        <p:blipFill>
          <a:blip r:embed="rId3">
            <a:alphaModFix/>
          </a:blip>
          <a:stretch>
            <a:fillRect/>
          </a:stretch>
        </p:blipFill>
        <p:spPr>
          <a:xfrm>
            <a:off x="11487730" y="0"/>
            <a:ext cx="12896270" cy="13716000"/>
          </a:xfrm>
          <a:prstGeom prst="rect">
            <a:avLst/>
          </a:prstGeom>
          <a:noFill/>
          <a:ln>
            <a:noFill/>
          </a:ln>
        </p:spPr>
      </p:pic>
      <p:sp>
        <p:nvSpPr>
          <p:cNvPr id="1624" name="Google Shape;1624;p143"/>
          <p:cNvSpPr txBox="1"/>
          <p:nvPr>
            <p:ph type="title"/>
          </p:nvPr>
        </p:nvSpPr>
        <p:spPr>
          <a:xfrm>
            <a:off x="1316980" y="1017939"/>
            <a:ext cx="18357600" cy="9123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US"/>
              <a:t>¿Por qué?</a:t>
            </a:r>
            <a:endParaRPr/>
          </a:p>
        </p:txBody>
      </p:sp>
      <p:sp>
        <p:nvSpPr>
          <p:cNvPr id="1625" name="Google Shape;1625;p143"/>
          <p:cNvSpPr txBox="1"/>
          <p:nvPr/>
        </p:nvSpPr>
        <p:spPr>
          <a:xfrm>
            <a:off x="1316975" y="3144750"/>
            <a:ext cx="9966900" cy="9204300"/>
          </a:xfrm>
          <a:prstGeom prst="rect">
            <a:avLst/>
          </a:prstGeom>
          <a:noFill/>
          <a:ln>
            <a:noFill/>
          </a:ln>
        </p:spPr>
        <p:txBody>
          <a:bodyPr anchorCtr="0" anchor="t" bIns="0" lIns="0" spcFirstLastPara="1" rIns="0" wrap="square" tIns="0">
            <a:noAutofit/>
          </a:bodyPr>
          <a:lstStyle/>
          <a:p>
            <a:pPr indent="0" lvl="0" marL="0" marR="0" rtl="0" algn="l">
              <a:lnSpc>
                <a:spcPct val="110000"/>
              </a:lnSpc>
              <a:spcBef>
                <a:spcPts val="0"/>
              </a:spcBef>
              <a:spcAft>
                <a:spcPts val="0"/>
              </a:spcAft>
              <a:buNone/>
            </a:pPr>
            <a:r>
              <a:rPr lang="en-US" sz="6000">
                <a:solidFill>
                  <a:srgbClr val="092042"/>
                </a:solidFill>
                <a:latin typeface="Lato Light"/>
                <a:ea typeface="Lato Light"/>
                <a:cs typeface="Lato Light"/>
                <a:sym typeface="Lato Light"/>
              </a:rPr>
              <a:t>Nos permite</a:t>
            </a:r>
            <a:r>
              <a:rPr lang="en-US" sz="6000">
                <a:solidFill>
                  <a:srgbClr val="02A5A5"/>
                </a:solidFill>
                <a:latin typeface="Lato"/>
                <a:ea typeface="Lato"/>
                <a:cs typeface="Lato"/>
                <a:sym typeface="Lato"/>
              </a:rPr>
              <a:t> identificar actores clave</a:t>
            </a:r>
            <a:endParaRPr sz="6000">
              <a:solidFill>
                <a:srgbClr val="02A5A5"/>
              </a:solidFill>
              <a:latin typeface="Lato"/>
              <a:ea typeface="Lato"/>
              <a:cs typeface="Lato"/>
              <a:sym typeface="Lato"/>
            </a:endParaRPr>
          </a:p>
          <a:p>
            <a:pPr indent="0" lvl="0" marL="0" marR="0" rtl="0" algn="l">
              <a:lnSpc>
                <a:spcPct val="110000"/>
              </a:lnSpc>
              <a:spcBef>
                <a:spcPts val="4000"/>
              </a:spcBef>
              <a:spcAft>
                <a:spcPts val="0"/>
              </a:spcAft>
              <a:buNone/>
            </a:pPr>
            <a:r>
              <a:rPr lang="en-US" sz="6000">
                <a:solidFill>
                  <a:srgbClr val="02A5A5"/>
                </a:solidFill>
                <a:latin typeface="Lato"/>
                <a:ea typeface="Lato"/>
                <a:cs typeface="Lato"/>
                <a:sym typeface="Lato"/>
              </a:rPr>
              <a:t>Dibuja sus relaciones</a:t>
            </a:r>
            <a:endParaRPr sz="6000">
              <a:solidFill>
                <a:srgbClr val="02A5A5"/>
              </a:solidFill>
              <a:latin typeface="Lato"/>
              <a:ea typeface="Lato"/>
              <a:cs typeface="Lato"/>
              <a:sym typeface="Lato"/>
            </a:endParaRPr>
          </a:p>
          <a:p>
            <a:pPr indent="0" lvl="0" marL="0" marR="0" rtl="0" algn="l">
              <a:lnSpc>
                <a:spcPct val="110000"/>
              </a:lnSpc>
              <a:spcBef>
                <a:spcPts val="4000"/>
              </a:spcBef>
              <a:spcAft>
                <a:spcPts val="0"/>
              </a:spcAft>
              <a:buNone/>
            </a:pPr>
            <a:r>
              <a:rPr lang="en-US" sz="6000">
                <a:solidFill>
                  <a:srgbClr val="02A5A5"/>
                </a:solidFill>
                <a:latin typeface="Lato"/>
                <a:ea typeface="Lato"/>
                <a:cs typeface="Lato"/>
                <a:sym typeface="Lato"/>
              </a:rPr>
              <a:t>Entendemos</a:t>
            </a:r>
            <a:r>
              <a:rPr lang="en-US" sz="6000">
                <a:solidFill>
                  <a:srgbClr val="092042"/>
                </a:solidFill>
                <a:latin typeface="Lato Light"/>
                <a:ea typeface="Lato Light"/>
                <a:cs typeface="Lato Light"/>
                <a:sym typeface="Lato Light"/>
              </a:rPr>
              <a:t> mejor</a:t>
            </a:r>
            <a:r>
              <a:rPr lang="en-US" sz="6000">
                <a:solidFill>
                  <a:srgbClr val="02A5A5"/>
                </a:solidFill>
                <a:latin typeface="Lato"/>
                <a:ea typeface="Lato"/>
                <a:cs typeface="Lato"/>
                <a:sym typeface="Lato"/>
              </a:rPr>
              <a:t> el entorno</a:t>
            </a:r>
            <a:endParaRPr sz="6000">
              <a:solidFill>
                <a:srgbClr val="02A5A5"/>
              </a:solidFill>
              <a:latin typeface="Lato"/>
              <a:ea typeface="Lato"/>
              <a:cs typeface="Lato"/>
              <a:sym typeface="Lato"/>
            </a:endParaRPr>
          </a:p>
          <a:p>
            <a:pPr indent="0" lvl="0" marL="0" marR="0" rtl="0" algn="l">
              <a:lnSpc>
                <a:spcPct val="110000"/>
              </a:lnSpc>
              <a:spcBef>
                <a:spcPts val="4000"/>
              </a:spcBef>
              <a:spcAft>
                <a:spcPts val="0"/>
              </a:spcAft>
              <a:buNone/>
            </a:pPr>
            <a:r>
              <a:rPr lang="en-US" sz="6000">
                <a:solidFill>
                  <a:srgbClr val="02A5A5"/>
                </a:solidFill>
                <a:latin typeface="Lato"/>
                <a:ea typeface="Lato"/>
                <a:cs typeface="Lato"/>
                <a:sym typeface="Lato"/>
              </a:rPr>
              <a:t>Jerarquiza relaciones</a:t>
            </a:r>
            <a:endParaRPr sz="6000">
              <a:solidFill>
                <a:srgbClr val="02A5A5"/>
              </a:solidFill>
              <a:latin typeface="Lato"/>
              <a:ea typeface="Lato"/>
              <a:cs typeface="Lato"/>
              <a:sym typeface="Lato"/>
            </a:endParaRPr>
          </a:p>
          <a:p>
            <a:pPr indent="0" lvl="0" marL="0" marR="0" rtl="0" algn="l">
              <a:lnSpc>
                <a:spcPct val="110000"/>
              </a:lnSpc>
              <a:spcBef>
                <a:spcPts val="4000"/>
              </a:spcBef>
              <a:spcAft>
                <a:spcPts val="0"/>
              </a:spcAft>
              <a:buNone/>
            </a:pPr>
            <a:r>
              <a:rPr lang="en-US" sz="6000">
                <a:solidFill>
                  <a:srgbClr val="092042"/>
                </a:solidFill>
                <a:latin typeface="Lato Light"/>
                <a:ea typeface="Lato Light"/>
                <a:cs typeface="Lato Light"/>
                <a:sym typeface="Lato Light"/>
              </a:rPr>
              <a:t>Nos ayuda a imaginar</a:t>
            </a:r>
            <a:r>
              <a:rPr lang="en-US" sz="6000">
                <a:solidFill>
                  <a:srgbClr val="02A5A5"/>
                </a:solidFill>
                <a:latin typeface="Lato"/>
                <a:ea typeface="Lato"/>
                <a:cs typeface="Lato"/>
                <a:sym typeface="Lato"/>
              </a:rPr>
              <a:t> sinergias </a:t>
            </a:r>
            <a:r>
              <a:rPr lang="en-US" sz="6000">
                <a:solidFill>
                  <a:srgbClr val="092042"/>
                </a:solidFill>
                <a:latin typeface="Lato Light"/>
                <a:ea typeface="Lato Light"/>
                <a:cs typeface="Lato Light"/>
                <a:sym typeface="Lato Light"/>
              </a:rPr>
              <a:t>y </a:t>
            </a:r>
            <a:r>
              <a:rPr lang="en-US" sz="6000">
                <a:solidFill>
                  <a:srgbClr val="02A5A5"/>
                </a:solidFill>
                <a:latin typeface="Lato"/>
                <a:ea typeface="Lato"/>
                <a:cs typeface="Lato"/>
                <a:sym typeface="Lato"/>
              </a:rPr>
              <a:t>nuevas ideas</a:t>
            </a:r>
            <a:endParaRPr sz="6000">
              <a:solidFill>
                <a:srgbClr val="02A5A5"/>
              </a:solidFill>
              <a:latin typeface="Lato"/>
              <a:ea typeface="Lato"/>
              <a:cs typeface="Lato"/>
              <a:sym typeface="Lato"/>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02" name="Shape 202"/>
        <p:cNvGrpSpPr/>
        <p:nvPr/>
      </p:nvGrpSpPr>
      <p:grpSpPr>
        <a:xfrm>
          <a:off x="0" y="0"/>
          <a:ext cx="0" cy="0"/>
          <a:chOff x="0" y="0"/>
          <a:chExt cx="0" cy="0"/>
        </a:xfrm>
      </p:grpSpPr>
      <p:pic>
        <p:nvPicPr>
          <p:cNvPr id="203" name="Google Shape;203;p36"/>
          <p:cNvPicPr preferRelativeResize="0"/>
          <p:nvPr/>
        </p:nvPicPr>
        <p:blipFill>
          <a:blip r:embed="rId3">
            <a:alphaModFix/>
          </a:blip>
          <a:stretch>
            <a:fillRect/>
          </a:stretch>
        </p:blipFill>
        <p:spPr>
          <a:xfrm>
            <a:off x="19454650" y="5383049"/>
            <a:ext cx="1815401" cy="1815428"/>
          </a:xfrm>
          <a:prstGeom prst="rect">
            <a:avLst/>
          </a:prstGeom>
          <a:noFill/>
          <a:ln>
            <a:noFill/>
          </a:ln>
        </p:spPr>
      </p:pic>
      <p:pic>
        <p:nvPicPr>
          <p:cNvPr id="204" name="Google Shape;204;p36"/>
          <p:cNvPicPr preferRelativeResize="0"/>
          <p:nvPr/>
        </p:nvPicPr>
        <p:blipFill>
          <a:blip r:embed="rId4">
            <a:alphaModFix/>
          </a:blip>
          <a:stretch>
            <a:fillRect/>
          </a:stretch>
        </p:blipFill>
        <p:spPr>
          <a:xfrm>
            <a:off x="3838775" y="5180275"/>
            <a:ext cx="2252550" cy="2252550"/>
          </a:xfrm>
          <a:prstGeom prst="rect">
            <a:avLst/>
          </a:prstGeom>
          <a:noFill/>
          <a:ln>
            <a:noFill/>
          </a:ln>
        </p:spPr>
      </p:pic>
      <p:sp>
        <p:nvSpPr>
          <p:cNvPr id="205" name="Google Shape;205;p36"/>
          <p:cNvSpPr txBox="1"/>
          <p:nvPr/>
        </p:nvSpPr>
        <p:spPr>
          <a:xfrm>
            <a:off x="2112950" y="7676925"/>
            <a:ext cx="5704200" cy="3110100"/>
          </a:xfrm>
          <a:prstGeom prst="rect">
            <a:avLst/>
          </a:prstGeom>
          <a:noFill/>
          <a:ln>
            <a:noFill/>
          </a:ln>
        </p:spPr>
        <p:txBody>
          <a:bodyPr anchorCtr="0" anchor="t" bIns="71425" lIns="71425" spcFirstLastPara="1" rIns="71425" wrap="square" tIns="71425">
            <a:noAutofit/>
          </a:bodyPr>
          <a:lstStyle/>
          <a:p>
            <a:pPr indent="0" lvl="0" marL="0" marR="0" rtl="0" algn="ctr">
              <a:lnSpc>
                <a:spcPct val="120000"/>
              </a:lnSpc>
              <a:spcBef>
                <a:spcPts val="0"/>
              </a:spcBef>
              <a:spcAft>
                <a:spcPts val="0"/>
              </a:spcAft>
              <a:buClr>
                <a:srgbClr val="000000"/>
              </a:buClr>
              <a:buSzPts val="4200"/>
              <a:buFont typeface="Helvetica Neue"/>
              <a:buNone/>
            </a:pPr>
            <a:r>
              <a:rPr i="0" lang="en-US" sz="4200" u="none" cap="none" strike="noStrike">
                <a:solidFill>
                  <a:srgbClr val="666666"/>
                </a:solidFill>
                <a:latin typeface="Lato Light"/>
                <a:ea typeface="Lato Light"/>
                <a:cs typeface="Lato Light"/>
                <a:sym typeface="Lato Light"/>
              </a:rPr>
              <a:t> Hemos desarrollado nuevas capacidades como </a:t>
            </a:r>
            <a:r>
              <a:rPr i="0" lang="en-US" sz="4200" u="none" cap="none" strike="noStrike">
                <a:solidFill>
                  <a:srgbClr val="02A5A5"/>
                </a:solidFill>
                <a:latin typeface="Lato"/>
                <a:ea typeface="Lato"/>
                <a:cs typeface="Lato"/>
                <a:sym typeface="Lato"/>
              </a:rPr>
              <a:t>Agile, Data, Design. </a:t>
            </a:r>
            <a:endParaRPr>
              <a:solidFill>
                <a:srgbClr val="02A5A5"/>
              </a:solidFill>
              <a:latin typeface="Lato"/>
              <a:ea typeface="Lato"/>
              <a:cs typeface="Lato"/>
              <a:sym typeface="Lato"/>
            </a:endParaRPr>
          </a:p>
        </p:txBody>
      </p:sp>
      <p:sp>
        <p:nvSpPr>
          <p:cNvPr id="206" name="Google Shape;206;p36"/>
          <p:cNvSpPr txBox="1"/>
          <p:nvPr/>
        </p:nvSpPr>
        <p:spPr>
          <a:xfrm>
            <a:off x="9839100" y="7676925"/>
            <a:ext cx="5465100" cy="3110100"/>
          </a:xfrm>
          <a:prstGeom prst="rect">
            <a:avLst/>
          </a:prstGeom>
          <a:noFill/>
          <a:ln>
            <a:noFill/>
          </a:ln>
        </p:spPr>
        <p:txBody>
          <a:bodyPr anchorCtr="0" anchor="t" bIns="71425" lIns="71425" spcFirstLastPara="1" rIns="71425" wrap="square" tIns="71425">
            <a:noAutofit/>
          </a:bodyPr>
          <a:lstStyle/>
          <a:p>
            <a:pPr indent="0" lvl="0" marL="0" marR="0" rtl="0" algn="ctr">
              <a:lnSpc>
                <a:spcPct val="120000"/>
              </a:lnSpc>
              <a:spcBef>
                <a:spcPts val="0"/>
              </a:spcBef>
              <a:spcAft>
                <a:spcPts val="0"/>
              </a:spcAft>
              <a:buClr>
                <a:srgbClr val="000000"/>
              </a:buClr>
              <a:buSzPts val="4200"/>
              <a:buFont typeface="Helvetica Neue"/>
              <a:buNone/>
            </a:pPr>
            <a:r>
              <a:rPr i="0" lang="en-US" sz="4200" u="none" cap="none" strike="noStrike">
                <a:solidFill>
                  <a:srgbClr val="666666"/>
                </a:solidFill>
                <a:latin typeface="Lato Light"/>
                <a:ea typeface="Lato Light"/>
                <a:cs typeface="Lato Light"/>
                <a:sym typeface="Lato Light"/>
              </a:rPr>
              <a:t>Nuevas maneras de trabajar cómo</a:t>
            </a:r>
            <a:r>
              <a:rPr i="0" lang="en-US" sz="4200" u="none" cap="none" strike="noStrike">
                <a:solidFill>
                  <a:srgbClr val="666666"/>
                </a:solidFill>
                <a:latin typeface="Lato"/>
                <a:ea typeface="Lato"/>
                <a:cs typeface="Lato"/>
                <a:sym typeface="Lato"/>
              </a:rPr>
              <a:t> </a:t>
            </a:r>
            <a:r>
              <a:rPr i="0" lang="en-US" sz="4200" u="none" cap="none" strike="noStrike">
                <a:solidFill>
                  <a:srgbClr val="02A5A5"/>
                </a:solidFill>
                <a:latin typeface="Lato"/>
                <a:ea typeface="Lato"/>
                <a:cs typeface="Lato"/>
                <a:sym typeface="Lato"/>
              </a:rPr>
              <a:t>SDA, Triangle, Agile organization.</a:t>
            </a:r>
            <a:endParaRPr>
              <a:solidFill>
                <a:srgbClr val="02A5A5"/>
              </a:solidFill>
              <a:latin typeface="Lato"/>
              <a:ea typeface="Lato"/>
              <a:cs typeface="Lato"/>
              <a:sym typeface="Lato"/>
            </a:endParaRPr>
          </a:p>
        </p:txBody>
      </p:sp>
      <p:sp>
        <p:nvSpPr>
          <p:cNvPr id="207" name="Google Shape;207;p36"/>
          <p:cNvSpPr txBox="1"/>
          <p:nvPr/>
        </p:nvSpPr>
        <p:spPr>
          <a:xfrm>
            <a:off x="17644725" y="7676925"/>
            <a:ext cx="5187900" cy="3110100"/>
          </a:xfrm>
          <a:prstGeom prst="rect">
            <a:avLst/>
          </a:prstGeom>
          <a:noFill/>
          <a:ln>
            <a:noFill/>
          </a:ln>
        </p:spPr>
        <p:txBody>
          <a:bodyPr anchorCtr="0" anchor="t" bIns="71425" lIns="71425" spcFirstLastPara="1" rIns="71425" wrap="square" tIns="71425">
            <a:noAutofit/>
          </a:bodyPr>
          <a:lstStyle/>
          <a:p>
            <a:pPr indent="0" lvl="0" marL="0" marR="0" rtl="0" algn="ctr">
              <a:lnSpc>
                <a:spcPct val="120000"/>
              </a:lnSpc>
              <a:spcBef>
                <a:spcPts val="0"/>
              </a:spcBef>
              <a:spcAft>
                <a:spcPts val="0"/>
              </a:spcAft>
              <a:buClr>
                <a:srgbClr val="000000"/>
              </a:buClr>
              <a:buSzPts val="4200"/>
              <a:buFont typeface="Helvetica Neue"/>
              <a:buNone/>
            </a:pPr>
            <a:r>
              <a:rPr i="0" lang="en-US" sz="4200" u="none" cap="none" strike="noStrike">
                <a:solidFill>
                  <a:srgbClr val="666666"/>
                </a:solidFill>
                <a:latin typeface="Lato Light"/>
                <a:ea typeface="Lato Light"/>
                <a:cs typeface="Lato Light"/>
                <a:sym typeface="Lato Light"/>
              </a:rPr>
              <a:t>La organización evoluciona en lo relativo a</a:t>
            </a:r>
            <a:r>
              <a:rPr i="0" lang="en-US" sz="4200" u="none" cap="none" strike="noStrike">
                <a:solidFill>
                  <a:srgbClr val="666666"/>
                </a:solidFill>
                <a:latin typeface="Lato"/>
                <a:ea typeface="Lato"/>
                <a:cs typeface="Lato"/>
                <a:sym typeface="Lato"/>
              </a:rPr>
              <a:t> </a:t>
            </a:r>
            <a:r>
              <a:rPr i="0" lang="en-US" sz="4200" u="none" cap="none" strike="noStrike">
                <a:solidFill>
                  <a:srgbClr val="02A5A5"/>
                </a:solidFill>
                <a:latin typeface="Lato"/>
                <a:ea typeface="Lato"/>
                <a:cs typeface="Lato"/>
                <a:sym typeface="Lato"/>
              </a:rPr>
              <a:t>personas, cultura e incentivos.</a:t>
            </a:r>
            <a:endParaRPr>
              <a:solidFill>
                <a:srgbClr val="02A5A5"/>
              </a:solidFill>
              <a:latin typeface="Lato"/>
              <a:ea typeface="Lato"/>
              <a:cs typeface="Lato"/>
              <a:sym typeface="Lato"/>
            </a:endParaRPr>
          </a:p>
        </p:txBody>
      </p:sp>
      <p:sp>
        <p:nvSpPr>
          <p:cNvPr id="208" name="Google Shape;208;p36"/>
          <p:cNvSpPr txBox="1"/>
          <p:nvPr>
            <p:ph type="title"/>
          </p:nvPr>
        </p:nvSpPr>
        <p:spPr>
          <a:xfrm>
            <a:off x="1316975" y="1017950"/>
            <a:ext cx="14783100" cy="17460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US"/>
              <a:t>Hemos hecho grandes progresos en nuestras metas de Transformación…</a:t>
            </a:r>
            <a:endParaRPr/>
          </a:p>
        </p:txBody>
      </p:sp>
      <p:pic>
        <p:nvPicPr>
          <p:cNvPr id="209" name="Google Shape;209;p36"/>
          <p:cNvPicPr preferRelativeResize="0"/>
          <p:nvPr/>
        </p:nvPicPr>
        <p:blipFill>
          <a:blip r:embed="rId5">
            <a:alphaModFix/>
          </a:blip>
          <a:stretch>
            <a:fillRect/>
          </a:stretch>
        </p:blipFill>
        <p:spPr>
          <a:xfrm>
            <a:off x="11526988" y="5383048"/>
            <a:ext cx="2089301" cy="2089300"/>
          </a:xfrm>
          <a:prstGeom prst="rect">
            <a:avLst/>
          </a:prstGeom>
          <a:noFill/>
          <a:ln>
            <a:noFill/>
          </a:ln>
        </p:spPr>
      </p:pic>
    </p:spTree>
  </p:cSld>
  <p:clrMapOvr>
    <a:masterClrMapping/>
  </p:clrMapOvr>
</p:sld>
</file>

<file path=ppt/slides/slide1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629" name="Shape 1629"/>
        <p:cNvGrpSpPr/>
        <p:nvPr/>
      </p:nvGrpSpPr>
      <p:grpSpPr>
        <a:xfrm>
          <a:off x="0" y="0"/>
          <a:ext cx="0" cy="0"/>
          <a:chOff x="0" y="0"/>
          <a:chExt cx="0" cy="0"/>
        </a:xfrm>
      </p:grpSpPr>
      <p:pic>
        <p:nvPicPr>
          <p:cNvPr id="1630" name="Google Shape;1630;p144"/>
          <p:cNvPicPr preferRelativeResize="0"/>
          <p:nvPr/>
        </p:nvPicPr>
        <p:blipFill rotWithShape="1">
          <a:blip r:embed="rId3">
            <a:alphaModFix/>
          </a:blip>
          <a:srcRect b="0" l="-431" r="0" t="0"/>
          <a:stretch/>
        </p:blipFill>
        <p:spPr>
          <a:xfrm>
            <a:off x="12431275" y="4664500"/>
            <a:ext cx="11292397" cy="7894227"/>
          </a:xfrm>
          <a:prstGeom prst="rect">
            <a:avLst/>
          </a:prstGeom>
          <a:noFill/>
          <a:ln>
            <a:noFill/>
          </a:ln>
        </p:spPr>
      </p:pic>
      <p:sp>
        <p:nvSpPr>
          <p:cNvPr id="1631" name="Google Shape;1631;p144"/>
          <p:cNvSpPr txBox="1"/>
          <p:nvPr>
            <p:ph type="title"/>
          </p:nvPr>
        </p:nvSpPr>
        <p:spPr>
          <a:xfrm>
            <a:off x="1316980" y="1017939"/>
            <a:ext cx="18357600" cy="9123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US"/>
              <a:t>¿Cómo?</a:t>
            </a:r>
            <a:endParaRPr/>
          </a:p>
        </p:txBody>
      </p:sp>
      <p:sp>
        <p:nvSpPr>
          <p:cNvPr id="1632" name="Google Shape;1632;p144"/>
          <p:cNvSpPr txBox="1"/>
          <p:nvPr/>
        </p:nvSpPr>
        <p:spPr>
          <a:xfrm>
            <a:off x="1883375" y="1930250"/>
            <a:ext cx="4197000" cy="555000"/>
          </a:xfrm>
          <a:prstGeom prst="rect">
            <a:avLst/>
          </a:prstGeom>
          <a:noFill/>
          <a:ln>
            <a:noFill/>
          </a:ln>
        </p:spPr>
        <p:txBody>
          <a:bodyPr anchorCtr="0" anchor="ctr" bIns="71425" lIns="71425" spcFirstLastPara="1" rIns="71425" wrap="square" tIns="71425">
            <a:noAutofit/>
          </a:bodyPr>
          <a:lstStyle/>
          <a:p>
            <a:pPr indent="0" lvl="0" marL="0" marR="0" rtl="0" algn="l">
              <a:lnSpc>
                <a:spcPct val="100000"/>
              </a:lnSpc>
              <a:spcBef>
                <a:spcPts val="0"/>
              </a:spcBef>
              <a:spcAft>
                <a:spcPts val="0"/>
              </a:spcAft>
              <a:buClr>
                <a:srgbClr val="FDFEFE"/>
              </a:buClr>
              <a:buSzPts val="4000"/>
              <a:buFont typeface="Helvetica Neue"/>
              <a:buNone/>
            </a:pPr>
            <a:r>
              <a:rPr i="0" lang="en-US" sz="4000" cap="none" strike="noStrike">
                <a:solidFill>
                  <a:srgbClr val="1464A5"/>
                </a:solidFill>
                <a:latin typeface="Lato"/>
                <a:ea typeface="Lato"/>
                <a:cs typeface="Lato"/>
                <a:sym typeface="Lato"/>
              </a:rPr>
              <a:t>P. </a:t>
            </a:r>
            <a:r>
              <a:rPr lang="en-US" sz="4000">
                <a:solidFill>
                  <a:srgbClr val="1464A5"/>
                </a:solidFill>
                <a:latin typeface="Lato"/>
                <a:ea typeface="Lato"/>
                <a:cs typeface="Lato"/>
                <a:sym typeface="Lato"/>
              </a:rPr>
              <a:t>74</a:t>
            </a:r>
            <a:endParaRPr sz="4000">
              <a:solidFill>
                <a:srgbClr val="1464A5"/>
              </a:solidFill>
              <a:latin typeface="Lato"/>
              <a:ea typeface="Lato"/>
              <a:cs typeface="Lato"/>
              <a:sym typeface="Lato"/>
            </a:endParaRPr>
          </a:p>
        </p:txBody>
      </p:sp>
      <p:sp>
        <p:nvSpPr>
          <p:cNvPr id="1633" name="Google Shape;1633;p144"/>
          <p:cNvSpPr/>
          <p:nvPr/>
        </p:nvSpPr>
        <p:spPr>
          <a:xfrm>
            <a:off x="1312324" y="2063745"/>
            <a:ext cx="462050" cy="288017"/>
          </a:xfrm>
          <a:custGeom>
            <a:rect b="b" l="l" r="r" t="t"/>
            <a:pathLst>
              <a:path extrusionOk="0" h="600" w="960">
                <a:moveTo>
                  <a:pt x="240" y="360"/>
                </a:moveTo>
                <a:cubicBezTo>
                  <a:pt x="600" y="360"/>
                  <a:pt x="600" y="360"/>
                  <a:pt x="600" y="360"/>
                </a:cubicBezTo>
                <a:cubicBezTo>
                  <a:pt x="720" y="240"/>
                  <a:pt x="720" y="240"/>
                  <a:pt x="720" y="240"/>
                </a:cubicBezTo>
                <a:cubicBezTo>
                  <a:pt x="360" y="240"/>
                  <a:pt x="360" y="240"/>
                  <a:pt x="360" y="240"/>
                </a:cubicBezTo>
                <a:lnTo>
                  <a:pt x="240" y="360"/>
                </a:lnTo>
                <a:close/>
                <a:moveTo>
                  <a:pt x="120" y="300"/>
                </a:moveTo>
                <a:cubicBezTo>
                  <a:pt x="120" y="201"/>
                  <a:pt x="200" y="120"/>
                  <a:pt x="300" y="120"/>
                </a:cubicBezTo>
                <a:cubicBezTo>
                  <a:pt x="520" y="120"/>
                  <a:pt x="520" y="120"/>
                  <a:pt x="520" y="120"/>
                </a:cubicBezTo>
                <a:cubicBezTo>
                  <a:pt x="640" y="0"/>
                  <a:pt x="640" y="0"/>
                  <a:pt x="640" y="0"/>
                </a:cubicBezTo>
                <a:cubicBezTo>
                  <a:pt x="300" y="0"/>
                  <a:pt x="300" y="0"/>
                  <a:pt x="300" y="0"/>
                </a:cubicBezTo>
                <a:cubicBezTo>
                  <a:pt x="134" y="0"/>
                  <a:pt x="0" y="134"/>
                  <a:pt x="0" y="300"/>
                </a:cubicBezTo>
                <a:cubicBezTo>
                  <a:pt x="0" y="435"/>
                  <a:pt x="90" y="550"/>
                  <a:pt x="213" y="587"/>
                </a:cubicBezTo>
                <a:cubicBezTo>
                  <a:pt x="320" y="480"/>
                  <a:pt x="320" y="480"/>
                  <a:pt x="320" y="480"/>
                </a:cubicBezTo>
                <a:cubicBezTo>
                  <a:pt x="300" y="480"/>
                  <a:pt x="300" y="480"/>
                  <a:pt x="300" y="480"/>
                </a:cubicBezTo>
                <a:cubicBezTo>
                  <a:pt x="201" y="480"/>
                  <a:pt x="120" y="399"/>
                  <a:pt x="120" y="300"/>
                </a:cubicBezTo>
                <a:close/>
                <a:moveTo>
                  <a:pt x="777" y="23"/>
                </a:moveTo>
                <a:cubicBezTo>
                  <a:pt x="679" y="121"/>
                  <a:pt x="679" y="121"/>
                  <a:pt x="679" y="121"/>
                </a:cubicBezTo>
                <a:cubicBezTo>
                  <a:pt x="769" y="130"/>
                  <a:pt x="840" y="207"/>
                  <a:pt x="840" y="300"/>
                </a:cubicBezTo>
                <a:cubicBezTo>
                  <a:pt x="840" y="399"/>
                  <a:pt x="760" y="480"/>
                  <a:pt x="660" y="480"/>
                </a:cubicBezTo>
                <a:cubicBezTo>
                  <a:pt x="480" y="480"/>
                  <a:pt x="480" y="480"/>
                  <a:pt x="480" y="480"/>
                </a:cubicBezTo>
                <a:cubicBezTo>
                  <a:pt x="360" y="600"/>
                  <a:pt x="360" y="600"/>
                  <a:pt x="360" y="600"/>
                </a:cubicBezTo>
                <a:cubicBezTo>
                  <a:pt x="660" y="600"/>
                  <a:pt x="660" y="600"/>
                  <a:pt x="660" y="600"/>
                </a:cubicBezTo>
                <a:cubicBezTo>
                  <a:pt x="826" y="600"/>
                  <a:pt x="960" y="466"/>
                  <a:pt x="960" y="300"/>
                </a:cubicBezTo>
                <a:cubicBezTo>
                  <a:pt x="960" y="176"/>
                  <a:pt x="884" y="69"/>
                  <a:pt x="777" y="23"/>
                </a:cubicBezTo>
                <a:close/>
              </a:path>
            </a:pathLst>
          </a:custGeom>
          <a:solidFill>
            <a:srgbClr val="1464A5"/>
          </a:solid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t/>
            </a:r>
            <a:endParaRPr sz="1600">
              <a:solidFill>
                <a:srgbClr val="5BBEFF"/>
              </a:solidFill>
              <a:latin typeface="Arial"/>
              <a:ea typeface="Arial"/>
              <a:cs typeface="Arial"/>
              <a:sym typeface="Arial"/>
            </a:endParaRPr>
          </a:p>
        </p:txBody>
      </p:sp>
      <p:sp>
        <p:nvSpPr>
          <p:cNvPr id="1634" name="Google Shape;1634;p144"/>
          <p:cNvSpPr txBox="1"/>
          <p:nvPr/>
        </p:nvSpPr>
        <p:spPr>
          <a:xfrm>
            <a:off x="1552284" y="3836000"/>
            <a:ext cx="9998700" cy="9410700"/>
          </a:xfrm>
          <a:prstGeom prst="rect">
            <a:avLst/>
          </a:prstGeom>
          <a:noFill/>
          <a:ln>
            <a:noFill/>
          </a:ln>
        </p:spPr>
        <p:txBody>
          <a:bodyPr anchorCtr="0" anchor="t" bIns="71425" lIns="71425" spcFirstLastPara="1" rIns="71425" wrap="square" tIns="71425">
            <a:noAutofit/>
          </a:bodyPr>
          <a:lstStyle/>
          <a:p>
            <a:pPr indent="-685290" lvl="0" marL="488440" marR="0" rtl="0" algn="l">
              <a:lnSpc>
                <a:spcPct val="110000"/>
              </a:lnSpc>
              <a:spcBef>
                <a:spcPts val="0"/>
              </a:spcBef>
              <a:spcAft>
                <a:spcPts val="0"/>
              </a:spcAft>
              <a:buClr>
                <a:schemeClr val="accent6"/>
              </a:buClr>
              <a:buSzPts val="4600"/>
              <a:buFont typeface="Lato Light"/>
              <a:buChar char="▰"/>
            </a:pPr>
            <a:r>
              <a:rPr lang="en-US" sz="4600">
                <a:solidFill>
                  <a:srgbClr val="092042"/>
                </a:solidFill>
                <a:latin typeface="Lato Light"/>
                <a:ea typeface="Lato Light"/>
                <a:cs typeface="Lato Light"/>
                <a:sym typeface="Lato Light"/>
              </a:rPr>
              <a:t>Identifica los </a:t>
            </a:r>
            <a:r>
              <a:rPr lang="en-US" sz="4600">
                <a:solidFill>
                  <a:srgbClr val="092042"/>
                </a:solidFill>
                <a:latin typeface="Lato"/>
                <a:ea typeface="Lato"/>
                <a:cs typeface="Lato"/>
                <a:sym typeface="Lato"/>
              </a:rPr>
              <a:t>actores claves</a:t>
            </a:r>
            <a:endParaRPr sz="4600">
              <a:solidFill>
                <a:srgbClr val="092042"/>
              </a:solidFill>
              <a:latin typeface="Lato"/>
              <a:ea typeface="Lato"/>
              <a:cs typeface="Lato"/>
              <a:sym typeface="Lato"/>
            </a:endParaRPr>
          </a:p>
          <a:p>
            <a:pPr indent="-685290" lvl="0" marL="488440" marR="0" rtl="0" algn="l">
              <a:lnSpc>
                <a:spcPct val="110000"/>
              </a:lnSpc>
              <a:spcBef>
                <a:spcPts val="1800"/>
              </a:spcBef>
              <a:spcAft>
                <a:spcPts val="0"/>
              </a:spcAft>
              <a:buClr>
                <a:schemeClr val="accent6"/>
              </a:buClr>
              <a:buSzPts val="4600"/>
              <a:buFont typeface="Lato Light"/>
              <a:buChar char="▰"/>
            </a:pPr>
            <a:r>
              <a:rPr lang="en-US" sz="4600">
                <a:solidFill>
                  <a:srgbClr val="092042"/>
                </a:solidFill>
                <a:latin typeface="Lato Light"/>
                <a:ea typeface="Lato Light"/>
                <a:cs typeface="Lato Light"/>
                <a:sym typeface="Lato Light"/>
              </a:rPr>
              <a:t>Coloca al </a:t>
            </a:r>
            <a:r>
              <a:rPr lang="en-US" sz="4600">
                <a:solidFill>
                  <a:srgbClr val="092042"/>
                </a:solidFill>
                <a:latin typeface="Lato"/>
                <a:ea typeface="Lato"/>
                <a:cs typeface="Lato"/>
                <a:sym typeface="Lato"/>
              </a:rPr>
              <a:t>actor principal en el centro</a:t>
            </a:r>
            <a:r>
              <a:rPr lang="en-US" sz="4600">
                <a:solidFill>
                  <a:srgbClr val="092042"/>
                </a:solidFill>
                <a:latin typeface="Lato Light"/>
                <a:ea typeface="Lato Light"/>
                <a:cs typeface="Lato Light"/>
                <a:sym typeface="Lato Light"/>
              </a:rPr>
              <a:t> del mapa</a:t>
            </a:r>
            <a:endParaRPr sz="4600">
              <a:solidFill>
                <a:srgbClr val="092042"/>
              </a:solidFill>
              <a:latin typeface="Lato Light"/>
              <a:ea typeface="Lato Light"/>
              <a:cs typeface="Lato Light"/>
              <a:sym typeface="Lato Light"/>
            </a:endParaRPr>
          </a:p>
          <a:p>
            <a:pPr indent="-685290" lvl="0" marL="488440" marR="0" rtl="0" algn="l">
              <a:lnSpc>
                <a:spcPct val="110000"/>
              </a:lnSpc>
              <a:spcBef>
                <a:spcPts val="4000"/>
              </a:spcBef>
              <a:spcAft>
                <a:spcPts val="0"/>
              </a:spcAft>
              <a:buClr>
                <a:schemeClr val="accent6"/>
              </a:buClr>
              <a:buSzPts val="4600"/>
              <a:buFont typeface="Lato Light"/>
              <a:buChar char="▰"/>
            </a:pPr>
            <a:r>
              <a:rPr lang="en-US" sz="4600">
                <a:solidFill>
                  <a:srgbClr val="092042"/>
                </a:solidFill>
                <a:latin typeface="Lato Light"/>
                <a:ea typeface="Lato Light"/>
                <a:cs typeface="Lato Light"/>
                <a:sym typeface="Lato Light"/>
              </a:rPr>
              <a:t>Coloca el resto de actores en el mapa según su importancia</a:t>
            </a:r>
            <a:endParaRPr sz="4600">
              <a:solidFill>
                <a:srgbClr val="092042"/>
              </a:solidFill>
              <a:latin typeface="Lato Light"/>
              <a:ea typeface="Lato Light"/>
              <a:cs typeface="Lato Light"/>
              <a:sym typeface="Lato Light"/>
            </a:endParaRPr>
          </a:p>
          <a:p>
            <a:pPr indent="-685290" lvl="0" marL="488440" marR="0" rtl="0" algn="l">
              <a:lnSpc>
                <a:spcPct val="110000"/>
              </a:lnSpc>
              <a:spcBef>
                <a:spcPts val="4000"/>
              </a:spcBef>
              <a:spcAft>
                <a:spcPts val="0"/>
              </a:spcAft>
              <a:buClr>
                <a:schemeClr val="accent6"/>
              </a:buClr>
              <a:buSzPts val="4600"/>
              <a:buFont typeface="Lato Light"/>
              <a:buChar char="▰"/>
            </a:pPr>
            <a:r>
              <a:rPr lang="en-US" sz="4600">
                <a:solidFill>
                  <a:srgbClr val="092042"/>
                </a:solidFill>
                <a:latin typeface="Lato Light"/>
                <a:ea typeface="Lato Light"/>
                <a:cs typeface="Lato Light"/>
                <a:sym typeface="Lato Light"/>
              </a:rPr>
              <a:t>Agrúpalos por relación, canal o intercambio de valor</a:t>
            </a:r>
            <a:endParaRPr sz="4600">
              <a:solidFill>
                <a:srgbClr val="092042"/>
              </a:solidFill>
              <a:latin typeface="Lato Light"/>
              <a:ea typeface="Lato Light"/>
              <a:cs typeface="Lato Light"/>
              <a:sym typeface="Lato Light"/>
            </a:endParaRPr>
          </a:p>
          <a:p>
            <a:pPr indent="-685290" lvl="0" marL="488440" marR="0" rtl="0" algn="l">
              <a:lnSpc>
                <a:spcPct val="110000"/>
              </a:lnSpc>
              <a:spcBef>
                <a:spcPts val="4000"/>
              </a:spcBef>
              <a:spcAft>
                <a:spcPts val="4000"/>
              </a:spcAft>
              <a:buClr>
                <a:schemeClr val="accent6"/>
              </a:buClr>
              <a:buSzPts val="4600"/>
              <a:buFont typeface="Lato Light"/>
              <a:buChar char="▰"/>
            </a:pPr>
            <a:r>
              <a:rPr lang="en-US" sz="4600">
                <a:solidFill>
                  <a:srgbClr val="092042"/>
                </a:solidFill>
                <a:latin typeface="Lato Light"/>
                <a:ea typeface="Lato Light"/>
                <a:cs typeface="Lato Light"/>
                <a:sym typeface="Lato Light"/>
              </a:rPr>
              <a:t>Anota los conflictos, riesgos, limitaciones u oportunidades que identificas</a:t>
            </a:r>
            <a:endParaRPr sz="4600">
              <a:solidFill>
                <a:srgbClr val="092042"/>
              </a:solidFill>
              <a:latin typeface="Lato Light"/>
              <a:ea typeface="Lato Light"/>
              <a:cs typeface="Lato Light"/>
              <a:sym typeface="Lato Light"/>
            </a:endParaRPr>
          </a:p>
        </p:txBody>
      </p:sp>
    </p:spTree>
  </p:cSld>
  <p:clrMapOvr>
    <a:masterClrMapping/>
  </p:clrMapOvr>
</p:sld>
</file>

<file path=ppt/slides/slide1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F4F4F4"/>
        </a:solidFill>
      </p:bgPr>
    </p:bg>
    <p:spTree>
      <p:nvGrpSpPr>
        <p:cNvPr id="1638" name="Shape 1638"/>
        <p:cNvGrpSpPr/>
        <p:nvPr/>
      </p:nvGrpSpPr>
      <p:grpSpPr>
        <a:xfrm>
          <a:off x="0" y="0"/>
          <a:ext cx="0" cy="0"/>
          <a:chOff x="0" y="0"/>
          <a:chExt cx="0" cy="0"/>
        </a:xfrm>
      </p:grpSpPr>
      <p:sp>
        <p:nvSpPr>
          <p:cNvPr id="1639" name="Google Shape;1639;p145"/>
          <p:cNvSpPr txBox="1"/>
          <p:nvPr>
            <p:ph type="title"/>
          </p:nvPr>
        </p:nvSpPr>
        <p:spPr>
          <a:xfrm>
            <a:off x="1316980" y="1017939"/>
            <a:ext cx="18357600" cy="9123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1640" name="Google Shape;1640;p145"/>
          <p:cNvSpPr txBox="1"/>
          <p:nvPr>
            <p:ph type="title"/>
          </p:nvPr>
        </p:nvSpPr>
        <p:spPr>
          <a:xfrm>
            <a:off x="4556700" y="5092800"/>
            <a:ext cx="15270600" cy="5762100"/>
          </a:xfrm>
          <a:prstGeom prst="rect">
            <a:avLst/>
          </a:prstGeom>
          <a:noFill/>
          <a:ln>
            <a:noFill/>
          </a:ln>
        </p:spPr>
        <p:txBody>
          <a:bodyPr anchorCtr="0" anchor="t" bIns="45700" lIns="45700" spcFirstLastPara="1" rIns="45700" wrap="square" tIns="45700">
            <a:noAutofit/>
          </a:bodyPr>
          <a:lstStyle/>
          <a:p>
            <a:pPr indent="0" lvl="0" marL="0" marR="0" rtl="0" algn="ctr">
              <a:lnSpc>
                <a:spcPct val="120000"/>
              </a:lnSpc>
              <a:spcBef>
                <a:spcPts val="0"/>
              </a:spcBef>
              <a:spcAft>
                <a:spcPts val="0"/>
              </a:spcAft>
              <a:buNone/>
            </a:pPr>
            <a:r>
              <a:rPr lang="en-US" sz="8000">
                <a:solidFill>
                  <a:schemeClr val="dk1"/>
                </a:solidFill>
                <a:latin typeface="Lato Light"/>
                <a:ea typeface="Lato Light"/>
                <a:cs typeface="Lato Light"/>
                <a:sym typeface="Lato Light"/>
              </a:rPr>
              <a:t>EJEMPLO</a:t>
            </a:r>
            <a:r>
              <a:rPr i="0" lang="en-US" sz="8000" u="none" cap="none" strike="noStrike">
                <a:solidFill>
                  <a:schemeClr val="dk1"/>
                </a:solidFill>
                <a:latin typeface="Lato Light"/>
                <a:ea typeface="Lato Light"/>
                <a:cs typeface="Lato Light"/>
                <a:sym typeface="Lato Light"/>
              </a:rPr>
              <a:t>: </a:t>
            </a:r>
            <a:endParaRPr sz="8000">
              <a:solidFill>
                <a:schemeClr val="dk1"/>
              </a:solidFill>
              <a:latin typeface="Lato Light"/>
              <a:ea typeface="Lato Light"/>
              <a:cs typeface="Lato Light"/>
              <a:sym typeface="Lato Light"/>
            </a:endParaRPr>
          </a:p>
          <a:p>
            <a:pPr indent="0" lvl="0" marL="0" marR="0" rtl="0" algn="ctr">
              <a:lnSpc>
                <a:spcPct val="120000"/>
              </a:lnSpc>
              <a:spcBef>
                <a:spcPts val="0"/>
              </a:spcBef>
              <a:spcAft>
                <a:spcPts val="0"/>
              </a:spcAft>
              <a:buNone/>
            </a:pPr>
            <a:r>
              <a:rPr lang="en-US" sz="12000">
                <a:solidFill>
                  <a:schemeClr val="dk1"/>
                </a:solidFill>
                <a:latin typeface="Lato Light"/>
                <a:ea typeface="Lato Light"/>
                <a:cs typeface="Lato Light"/>
                <a:sym typeface="Lato Light"/>
              </a:rPr>
              <a:t>Un nuevo hotel Mercer 5 estrellas</a:t>
            </a:r>
            <a:endParaRPr sz="12000">
              <a:solidFill>
                <a:schemeClr val="dk1"/>
              </a:solidFill>
              <a:latin typeface="Lato Light"/>
              <a:ea typeface="Lato Light"/>
              <a:cs typeface="Lato Light"/>
              <a:sym typeface="Lato Light"/>
            </a:endParaRPr>
          </a:p>
        </p:txBody>
      </p:sp>
    </p:spTree>
  </p:cSld>
  <p:clrMapOvr>
    <a:masterClrMapping/>
  </p:clrMapOvr>
</p:sld>
</file>

<file path=ppt/slides/slide1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644" name="Shape 1644"/>
        <p:cNvGrpSpPr/>
        <p:nvPr/>
      </p:nvGrpSpPr>
      <p:grpSpPr>
        <a:xfrm>
          <a:off x="0" y="0"/>
          <a:ext cx="0" cy="0"/>
          <a:chOff x="0" y="0"/>
          <a:chExt cx="0" cy="0"/>
        </a:xfrm>
      </p:grpSpPr>
      <p:pic>
        <p:nvPicPr>
          <p:cNvPr descr="02_Ecosystemmap_carmen_4-04.jpg" id="1645" name="Google Shape;1645;p146"/>
          <p:cNvPicPr preferRelativeResize="0"/>
          <p:nvPr/>
        </p:nvPicPr>
        <p:blipFill rotWithShape="1">
          <a:blip r:embed="rId3">
            <a:alphaModFix/>
          </a:blip>
          <a:srcRect b="7886" l="7454" r="8687" t="17151"/>
          <a:stretch/>
        </p:blipFill>
        <p:spPr>
          <a:xfrm>
            <a:off x="3573413" y="2443425"/>
            <a:ext cx="17237176" cy="10823828"/>
          </a:xfrm>
          <a:prstGeom prst="rect">
            <a:avLst/>
          </a:prstGeom>
          <a:noFill/>
          <a:ln>
            <a:noFill/>
          </a:ln>
        </p:spPr>
      </p:pic>
      <p:sp>
        <p:nvSpPr>
          <p:cNvPr id="1646" name="Google Shape;1646;p146"/>
          <p:cNvSpPr txBox="1"/>
          <p:nvPr>
            <p:ph type="title"/>
          </p:nvPr>
        </p:nvSpPr>
        <p:spPr>
          <a:xfrm>
            <a:off x="1316980" y="1017939"/>
            <a:ext cx="18357600" cy="9123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US"/>
              <a:t>Ecosystem Map</a:t>
            </a:r>
            <a:endParaRPr/>
          </a:p>
        </p:txBody>
      </p:sp>
    </p:spTree>
  </p:cSld>
  <p:clrMapOvr>
    <a:masterClrMapping/>
  </p:clrMapOvr>
</p:sld>
</file>

<file path=ppt/slides/slide1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650" name="Shape 1650"/>
        <p:cNvGrpSpPr/>
        <p:nvPr/>
      </p:nvGrpSpPr>
      <p:grpSpPr>
        <a:xfrm>
          <a:off x="0" y="0"/>
          <a:ext cx="0" cy="0"/>
          <a:chOff x="0" y="0"/>
          <a:chExt cx="0" cy="0"/>
        </a:xfrm>
      </p:grpSpPr>
      <p:pic>
        <p:nvPicPr>
          <p:cNvPr id="1651" name="Google Shape;1651;p147"/>
          <p:cNvPicPr preferRelativeResize="0"/>
          <p:nvPr/>
        </p:nvPicPr>
        <p:blipFill rotWithShape="1">
          <a:blip r:embed="rId3">
            <a:alphaModFix/>
          </a:blip>
          <a:srcRect b="0" l="-431" r="0" t="0"/>
          <a:stretch/>
        </p:blipFill>
        <p:spPr>
          <a:xfrm>
            <a:off x="12431275" y="4664500"/>
            <a:ext cx="11292397" cy="7894227"/>
          </a:xfrm>
          <a:prstGeom prst="rect">
            <a:avLst/>
          </a:prstGeom>
          <a:noFill/>
          <a:ln>
            <a:noFill/>
          </a:ln>
        </p:spPr>
      </p:pic>
      <p:sp>
        <p:nvSpPr>
          <p:cNvPr id="1652" name="Google Shape;1652;p147"/>
          <p:cNvSpPr txBox="1"/>
          <p:nvPr>
            <p:ph type="title"/>
          </p:nvPr>
        </p:nvSpPr>
        <p:spPr>
          <a:xfrm>
            <a:off x="1316980" y="1017939"/>
            <a:ext cx="18357600" cy="9123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US"/>
              <a:t>Actividad</a:t>
            </a:r>
            <a:endParaRPr/>
          </a:p>
        </p:txBody>
      </p:sp>
      <p:sp>
        <p:nvSpPr>
          <p:cNvPr id="1653" name="Google Shape;1653;p147"/>
          <p:cNvSpPr txBox="1"/>
          <p:nvPr/>
        </p:nvSpPr>
        <p:spPr>
          <a:xfrm>
            <a:off x="1533650" y="5270775"/>
            <a:ext cx="10307100" cy="7996500"/>
          </a:xfrm>
          <a:prstGeom prst="rect">
            <a:avLst/>
          </a:prstGeom>
          <a:noFill/>
          <a:ln>
            <a:noFill/>
          </a:ln>
        </p:spPr>
        <p:txBody>
          <a:bodyPr anchorCtr="0" anchor="t" bIns="71425" lIns="71425" spcFirstLastPara="1" rIns="71425" wrap="square" tIns="71425">
            <a:noAutofit/>
          </a:bodyPr>
          <a:lstStyle/>
          <a:p>
            <a:pPr indent="-672590" lvl="0" marL="488440" marR="0" rtl="0" algn="l">
              <a:lnSpc>
                <a:spcPct val="110000"/>
              </a:lnSpc>
              <a:spcBef>
                <a:spcPts val="0"/>
              </a:spcBef>
              <a:spcAft>
                <a:spcPts val="0"/>
              </a:spcAft>
              <a:buClr>
                <a:schemeClr val="accent6"/>
              </a:buClr>
              <a:buSzPts val="4400"/>
              <a:buFont typeface="Lato Light"/>
              <a:buChar char="▰"/>
            </a:pPr>
            <a:r>
              <a:rPr lang="en-US" sz="4400">
                <a:solidFill>
                  <a:srgbClr val="092042"/>
                </a:solidFill>
                <a:latin typeface="Lato Light"/>
                <a:ea typeface="Lato Light"/>
                <a:cs typeface="Lato Light"/>
                <a:sym typeface="Lato Light"/>
              </a:rPr>
              <a:t>Identifica los </a:t>
            </a:r>
            <a:r>
              <a:rPr lang="en-US" sz="4400">
                <a:solidFill>
                  <a:srgbClr val="092042"/>
                </a:solidFill>
                <a:latin typeface="Lato"/>
                <a:ea typeface="Lato"/>
                <a:cs typeface="Lato"/>
                <a:sym typeface="Lato"/>
              </a:rPr>
              <a:t>actores claves</a:t>
            </a:r>
            <a:endParaRPr sz="4400">
              <a:solidFill>
                <a:srgbClr val="092042"/>
              </a:solidFill>
              <a:latin typeface="Lato"/>
              <a:ea typeface="Lato"/>
              <a:cs typeface="Lato"/>
              <a:sym typeface="Lato"/>
            </a:endParaRPr>
          </a:p>
          <a:p>
            <a:pPr indent="-672590" lvl="0" marL="488440" marR="0" rtl="0" algn="l">
              <a:lnSpc>
                <a:spcPct val="110000"/>
              </a:lnSpc>
              <a:spcBef>
                <a:spcPts val="1800"/>
              </a:spcBef>
              <a:spcAft>
                <a:spcPts val="0"/>
              </a:spcAft>
              <a:buClr>
                <a:schemeClr val="accent6"/>
              </a:buClr>
              <a:buSzPts val="4400"/>
              <a:buFont typeface="Lato Light"/>
              <a:buChar char="▰"/>
            </a:pPr>
            <a:r>
              <a:rPr lang="en-US" sz="4400">
                <a:solidFill>
                  <a:srgbClr val="092042"/>
                </a:solidFill>
                <a:latin typeface="Lato Light"/>
                <a:ea typeface="Lato Light"/>
                <a:cs typeface="Lato Light"/>
                <a:sym typeface="Lato Light"/>
              </a:rPr>
              <a:t>Coloca al </a:t>
            </a:r>
            <a:r>
              <a:rPr lang="en-US" sz="4400">
                <a:solidFill>
                  <a:srgbClr val="092042"/>
                </a:solidFill>
                <a:latin typeface="Lato"/>
                <a:ea typeface="Lato"/>
                <a:cs typeface="Lato"/>
                <a:sym typeface="Lato"/>
              </a:rPr>
              <a:t>actor principal en el centro</a:t>
            </a:r>
            <a:r>
              <a:rPr lang="en-US" sz="4400">
                <a:solidFill>
                  <a:srgbClr val="092042"/>
                </a:solidFill>
                <a:latin typeface="Lato Light"/>
                <a:ea typeface="Lato Light"/>
                <a:cs typeface="Lato Light"/>
                <a:sym typeface="Lato Light"/>
              </a:rPr>
              <a:t> </a:t>
            </a:r>
            <a:br>
              <a:rPr lang="en-US" sz="4400">
                <a:solidFill>
                  <a:srgbClr val="092042"/>
                </a:solidFill>
                <a:latin typeface="Lato Light"/>
                <a:ea typeface="Lato Light"/>
                <a:cs typeface="Lato Light"/>
                <a:sym typeface="Lato Light"/>
              </a:rPr>
            </a:br>
            <a:r>
              <a:rPr lang="en-US" sz="4400">
                <a:solidFill>
                  <a:srgbClr val="092042"/>
                </a:solidFill>
                <a:latin typeface="Lato Light"/>
                <a:ea typeface="Lato Light"/>
                <a:cs typeface="Lato Light"/>
                <a:sym typeface="Lato Light"/>
              </a:rPr>
              <a:t>del mapa</a:t>
            </a:r>
            <a:endParaRPr sz="4400">
              <a:solidFill>
                <a:srgbClr val="092042"/>
              </a:solidFill>
              <a:latin typeface="Lato Light"/>
              <a:ea typeface="Lato Light"/>
              <a:cs typeface="Lato Light"/>
              <a:sym typeface="Lato Light"/>
            </a:endParaRPr>
          </a:p>
          <a:p>
            <a:pPr indent="-672590" lvl="0" marL="488440" marR="0" rtl="0" algn="l">
              <a:lnSpc>
                <a:spcPct val="110000"/>
              </a:lnSpc>
              <a:spcBef>
                <a:spcPts val="3000"/>
              </a:spcBef>
              <a:spcAft>
                <a:spcPts val="0"/>
              </a:spcAft>
              <a:buClr>
                <a:schemeClr val="accent6"/>
              </a:buClr>
              <a:buSzPts val="4400"/>
              <a:buFont typeface="Lato Light"/>
              <a:buChar char="▰"/>
            </a:pPr>
            <a:r>
              <a:rPr lang="en-US" sz="4400">
                <a:solidFill>
                  <a:srgbClr val="092042"/>
                </a:solidFill>
                <a:latin typeface="Lato Light"/>
                <a:ea typeface="Lato Light"/>
                <a:cs typeface="Lato Light"/>
                <a:sym typeface="Lato Light"/>
              </a:rPr>
              <a:t>Coloca el resto de actores en el mapa según su importancia</a:t>
            </a:r>
            <a:endParaRPr sz="4400">
              <a:solidFill>
                <a:srgbClr val="092042"/>
              </a:solidFill>
              <a:latin typeface="Lato Light"/>
              <a:ea typeface="Lato Light"/>
              <a:cs typeface="Lato Light"/>
              <a:sym typeface="Lato Light"/>
            </a:endParaRPr>
          </a:p>
          <a:p>
            <a:pPr indent="-672590" lvl="0" marL="488440" marR="0" rtl="0" algn="l">
              <a:lnSpc>
                <a:spcPct val="110000"/>
              </a:lnSpc>
              <a:spcBef>
                <a:spcPts val="3000"/>
              </a:spcBef>
              <a:spcAft>
                <a:spcPts val="0"/>
              </a:spcAft>
              <a:buClr>
                <a:schemeClr val="accent6"/>
              </a:buClr>
              <a:buSzPts val="4400"/>
              <a:buFont typeface="Lato Light"/>
              <a:buChar char="▰"/>
            </a:pPr>
            <a:r>
              <a:rPr lang="en-US" sz="4400">
                <a:solidFill>
                  <a:srgbClr val="092042"/>
                </a:solidFill>
                <a:latin typeface="Lato Light"/>
                <a:ea typeface="Lato Light"/>
                <a:cs typeface="Lato Light"/>
                <a:sym typeface="Lato Light"/>
              </a:rPr>
              <a:t>Agrúpalos por relación, canal o intercambio de valor</a:t>
            </a:r>
            <a:endParaRPr sz="4400">
              <a:solidFill>
                <a:srgbClr val="092042"/>
              </a:solidFill>
              <a:latin typeface="Lato Light"/>
              <a:ea typeface="Lato Light"/>
              <a:cs typeface="Lato Light"/>
              <a:sym typeface="Lato Light"/>
            </a:endParaRPr>
          </a:p>
          <a:p>
            <a:pPr indent="-672590" lvl="0" marL="488440" marR="0" rtl="0" algn="l">
              <a:lnSpc>
                <a:spcPct val="110000"/>
              </a:lnSpc>
              <a:spcBef>
                <a:spcPts val="3000"/>
              </a:spcBef>
              <a:spcAft>
                <a:spcPts val="3000"/>
              </a:spcAft>
              <a:buClr>
                <a:schemeClr val="accent6"/>
              </a:buClr>
              <a:buSzPts val="4400"/>
              <a:buFont typeface="Lato Light"/>
              <a:buChar char="▰"/>
            </a:pPr>
            <a:r>
              <a:rPr lang="en-US" sz="4400">
                <a:solidFill>
                  <a:srgbClr val="092042"/>
                </a:solidFill>
                <a:latin typeface="Lato Light"/>
                <a:ea typeface="Lato Light"/>
                <a:cs typeface="Lato Light"/>
                <a:sym typeface="Lato Light"/>
              </a:rPr>
              <a:t>Anota los conflictos, riesgos, limitaciones u oportunidades que identificas</a:t>
            </a:r>
            <a:endParaRPr sz="4400">
              <a:solidFill>
                <a:srgbClr val="092042"/>
              </a:solidFill>
              <a:latin typeface="Lato Light"/>
              <a:ea typeface="Lato Light"/>
              <a:cs typeface="Lato Light"/>
              <a:sym typeface="Lato Light"/>
            </a:endParaRPr>
          </a:p>
        </p:txBody>
      </p:sp>
      <p:sp>
        <p:nvSpPr>
          <p:cNvPr id="1654" name="Google Shape;1654;p147"/>
          <p:cNvSpPr txBox="1"/>
          <p:nvPr/>
        </p:nvSpPr>
        <p:spPr>
          <a:xfrm>
            <a:off x="3118725" y="3304900"/>
            <a:ext cx="2354400" cy="1443600"/>
          </a:xfrm>
          <a:prstGeom prst="rect">
            <a:avLst/>
          </a:prstGeom>
          <a:noFill/>
          <a:ln>
            <a:noFill/>
          </a:ln>
        </p:spPr>
        <p:txBody>
          <a:bodyPr anchorCtr="0" anchor="ctr" bIns="45700" lIns="45700" spcFirstLastPara="1" rIns="45700" wrap="square" tIns="45700">
            <a:noAutofit/>
          </a:bodyPr>
          <a:lstStyle/>
          <a:p>
            <a:pPr indent="0" lvl="0" marL="0" marR="0" rtl="0" algn="l">
              <a:lnSpc>
                <a:spcPct val="110000"/>
              </a:lnSpc>
              <a:spcBef>
                <a:spcPts val="0"/>
              </a:spcBef>
              <a:spcAft>
                <a:spcPts val="0"/>
              </a:spcAft>
              <a:buClr>
                <a:srgbClr val="F55D5C"/>
              </a:buClr>
              <a:buSzPts val="10000"/>
              <a:buFont typeface="Helvetica Neue"/>
              <a:buNone/>
            </a:pPr>
            <a:r>
              <a:rPr lang="en-US" sz="10000">
                <a:solidFill>
                  <a:schemeClr val="accent6"/>
                </a:solidFill>
                <a:latin typeface="Lato"/>
                <a:ea typeface="Lato"/>
                <a:cs typeface="Lato"/>
                <a:sym typeface="Lato"/>
              </a:rPr>
              <a:t>30</a:t>
            </a:r>
            <a:r>
              <a:rPr lang="en-US" sz="10000">
                <a:solidFill>
                  <a:schemeClr val="accent6"/>
                </a:solidFill>
                <a:latin typeface="Lato"/>
                <a:ea typeface="Lato"/>
                <a:cs typeface="Lato"/>
                <a:sym typeface="Lato"/>
              </a:rPr>
              <a:t>’</a:t>
            </a:r>
            <a:endParaRPr sz="10000">
              <a:solidFill>
                <a:schemeClr val="accent6"/>
              </a:solidFill>
              <a:latin typeface="Lato"/>
              <a:ea typeface="Lato"/>
              <a:cs typeface="Lato"/>
              <a:sym typeface="Lato"/>
            </a:endParaRPr>
          </a:p>
        </p:txBody>
      </p:sp>
      <p:pic>
        <p:nvPicPr>
          <p:cNvPr id="1655" name="Google Shape;1655;p147"/>
          <p:cNvPicPr preferRelativeResize="0"/>
          <p:nvPr/>
        </p:nvPicPr>
        <p:blipFill>
          <a:blip r:embed="rId4">
            <a:alphaModFix/>
          </a:blip>
          <a:stretch>
            <a:fillRect/>
          </a:stretch>
        </p:blipFill>
        <p:spPr>
          <a:xfrm>
            <a:off x="1185650" y="3304887"/>
            <a:ext cx="1443600" cy="1443600"/>
          </a:xfrm>
          <a:prstGeom prst="rect">
            <a:avLst/>
          </a:prstGeom>
          <a:noFill/>
          <a:ln>
            <a:noFill/>
          </a:ln>
        </p:spPr>
      </p:pic>
    </p:spTree>
  </p:cSld>
  <p:clrMapOvr>
    <a:masterClrMapping/>
  </p:clrMapOvr>
</p:sld>
</file>

<file path=ppt/slides/slide1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0">
  <p:cSld>
    <p:spTree>
      <p:nvGrpSpPr>
        <p:cNvPr id="1659" name="Shape 1659"/>
        <p:cNvGrpSpPr/>
        <p:nvPr/>
      </p:nvGrpSpPr>
      <p:grpSpPr>
        <a:xfrm>
          <a:off x="0" y="0"/>
          <a:ext cx="0" cy="0"/>
          <a:chOff x="0" y="0"/>
          <a:chExt cx="0" cy="0"/>
        </a:xfrm>
      </p:grpSpPr>
      <p:sp>
        <p:nvSpPr>
          <p:cNvPr id="1660" name="Google Shape;1660;p148"/>
          <p:cNvSpPr/>
          <p:nvPr/>
        </p:nvSpPr>
        <p:spPr>
          <a:xfrm>
            <a:off x="9189606" y="5027231"/>
            <a:ext cx="6004800" cy="6004800"/>
          </a:xfrm>
          <a:prstGeom prst="ellipse">
            <a:avLst/>
          </a:prstGeom>
          <a:solidFill>
            <a:srgbClr val="FFFB00"/>
          </a:solidFill>
          <a:ln cap="flat" cmpd="sng" w="25400">
            <a:solidFill>
              <a:srgbClr val="0365C0"/>
            </a:solidFill>
            <a:prstDash val="solid"/>
            <a:round/>
            <a:headEnd len="sm" w="sm" type="none"/>
            <a:tailEnd len="sm" w="sm" type="none"/>
          </a:ln>
        </p:spPr>
        <p:txBody>
          <a:bodyPr anchorCtr="0" anchor="t" bIns="254000" lIns="254000" spcFirstLastPara="1" rIns="254000" wrap="square" tIns="254000">
            <a:noAutofit/>
          </a:bodyPr>
          <a:lstStyle/>
          <a:p>
            <a:pPr indent="0" lvl="0" marL="0" marR="0" rtl="0" algn="l">
              <a:lnSpc>
                <a:spcPct val="100000"/>
              </a:lnSpc>
              <a:spcBef>
                <a:spcPts val="0"/>
              </a:spcBef>
              <a:spcAft>
                <a:spcPts val="0"/>
              </a:spcAft>
              <a:buClr>
                <a:srgbClr val="2A86CA"/>
              </a:buClr>
              <a:buSzPts val="4000"/>
              <a:buFont typeface="Arial"/>
              <a:buNone/>
            </a:pPr>
            <a:r>
              <a:t/>
            </a:r>
            <a:endParaRPr b="0" i="0" sz="4000" u="none" cap="none" strike="noStrike">
              <a:solidFill>
                <a:srgbClr val="2A86CA"/>
              </a:solidFill>
              <a:latin typeface="Arial"/>
              <a:ea typeface="Arial"/>
              <a:cs typeface="Arial"/>
              <a:sym typeface="Arial"/>
            </a:endParaRPr>
          </a:p>
        </p:txBody>
      </p:sp>
      <p:sp>
        <p:nvSpPr>
          <p:cNvPr id="1661" name="Google Shape;1661;p148"/>
          <p:cNvSpPr txBox="1"/>
          <p:nvPr>
            <p:ph type="title"/>
          </p:nvPr>
        </p:nvSpPr>
        <p:spPr>
          <a:xfrm>
            <a:off x="1316980" y="1017939"/>
            <a:ext cx="18357600" cy="9123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US"/>
              <a:t>Market Trends </a:t>
            </a:r>
            <a:endParaRPr/>
          </a:p>
        </p:txBody>
      </p:sp>
    </p:spTree>
  </p:cSld>
  <p:clrMapOvr>
    <a:masterClrMapping/>
  </p:clrMapOvr>
</p:sld>
</file>

<file path=ppt/slides/slide1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0">
  <p:cSld>
    <p:spTree>
      <p:nvGrpSpPr>
        <p:cNvPr id="1665" name="Shape 1665"/>
        <p:cNvGrpSpPr/>
        <p:nvPr/>
      </p:nvGrpSpPr>
      <p:grpSpPr>
        <a:xfrm>
          <a:off x="0" y="0"/>
          <a:ext cx="0" cy="0"/>
          <a:chOff x="0" y="0"/>
          <a:chExt cx="0" cy="0"/>
        </a:xfrm>
      </p:grpSpPr>
      <p:sp>
        <p:nvSpPr>
          <p:cNvPr id="1666" name="Google Shape;1666;p149"/>
          <p:cNvSpPr txBox="1"/>
          <p:nvPr/>
        </p:nvSpPr>
        <p:spPr>
          <a:xfrm>
            <a:off x="1665300" y="4554163"/>
            <a:ext cx="2686200" cy="1490400"/>
          </a:xfrm>
          <a:prstGeom prst="rect">
            <a:avLst/>
          </a:prstGeom>
          <a:noFill/>
          <a:ln>
            <a:noFill/>
          </a:ln>
        </p:spPr>
        <p:txBody>
          <a:bodyPr anchorCtr="0" anchor="b" bIns="71425" lIns="71425" spcFirstLastPara="1" rIns="71425" wrap="square" tIns="71425">
            <a:noAutofit/>
          </a:bodyPr>
          <a:lstStyle/>
          <a:p>
            <a:pPr indent="0" lvl="0" marL="0" marR="0" rtl="0" algn="ctr">
              <a:lnSpc>
                <a:spcPct val="110000"/>
              </a:lnSpc>
              <a:spcBef>
                <a:spcPts val="0"/>
              </a:spcBef>
              <a:spcAft>
                <a:spcPts val="0"/>
              </a:spcAft>
              <a:buNone/>
            </a:pPr>
            <a:r>
              <a:rPr lang="en-US" sz="3600">
                <a:solidFill>
                  <a:srgbClr val="666666"/>
                </a:solidFill>
                <a:latin typeface="Lato Light"/>
                <a:ea typeface="Lato Light"/>
                <a:cs typeface="Lato Light"/>
                <a:sym typeface="Lato Light"/>
              </a:rPr>
              <a:t>Plan Research</a:t>
            </a:r>
            <a:endParaRPr sz="3600">
              <a:solidFill>
                <a:srgbClr val="666666"/>
              </a:solidFill>
              <a:latin typeface="Lato Light"/>
              <a:ea typeface="Lato Light"/>
              <a:cs typeface="Lato Light"/>
              <a:sym typeface="Lato Light"/>
            </a:endParaRPr>
          </a:p>
        </p:txBody>
      </p:sp>
      <p:sp>
        <p:nvSpPr>
          <p:cNvPr id="1667" name="Google Shape;1667;p149"/>
          <p:cNvSpPr txBox="1"/>
          <p:nvPr/>
        </p:nvSpPr>
        <p:spPr>
          <a:xfrm>
            <a:off x="5183150" y="4715863"/>
            <a:ext cx="3525300" cy="1328700"/>
          </a:xfrm>
          <a:prstGeom prst="rect">
            <a:avLst/>
          </a:prstGeom>
          <a:noFill/>
          <a:ln>
            <a:noFill/>
          </a:ln>
        </p:spPr>
        <p:txBody>
          <a:bodyPr anchorCtr="0" anchor="b" bIns="71425" lIns="71425" spcFirstLastPara="1" rIns="71425" wrap="square" tIns="71425">
            <a:noAutofit/>
          </a:bodyPr>
          <a:lstStyle/>
          <a:p>
            <a:pPr indent="0" lvl="0" marL="0" marR="0" rtl="0" algn="ctr">
              <a:lnSpc>
                <a:spcPct val="110000"/>
              </a:lnSpc>
              <a:spcBef>
                <a:spcPts val="0"/>
              </a:spcBef>
              <a:spcAft>
                <a:spcPts val="0"/>
              </a:spcAft>
              <a:buNone/>
            </a:pPr>
            <a:r>
              <a:rPr lang="en-US" sz="3600">
                <a:solidFill>
                  <a:srgbClr val="666666"/>
                </a:solidFill>
                <a:latin typeface="Lato Light"/>
                <a:ea typeface="Lato Light"/>
                <a:cs typeface="Lato Light"/>
                <a:sym typeface="Lato Light"/>
              </a:rPr>
              <a:t>Coordination</a:t>
            </a:r>
            <a:endParaRPr sz="3600">
              <a:solidFill>
                <a:srgbClr val="666666"/>
              </a:solidFill>
              <a:latin typeface="Lato Light"/>
              <a:ea typeface="Lato Light"/>
              <a:cs typeface="Lato Light"/>
              <a:sym typeface="Lato Light"/>
            </a:endParaRPr>
          </a:p>
          <a:p>
            <a:pPr indent="0" lvl="0" marL="0" marR="0" rtl="0" algn="ctr">
              <a:lnSpc>
                <a:spcPct val="110000"/>
              </a:lnSpc>
              <a:spcBef>
                <a:spcPts val="0"/>
              </a:spcBef>
              <a:spcAft>
                <a:spcPts val="0"/>
              </a:spcAft>
              <a:buNone/>
            </a:pPr>
            <a:r>
              <a:rPr lang="en-US" sz="3600">
                <a:solidFill>
                  <a:srgbClr val="666666"/>
                </a:solidFill>
                <a:latin typeface="Lato Light"/>
                <a:ea typeface="Lato Light"/>
                <a:cs typeface="Lato Light"/>
                <a:sym typeface="Lato Light"/>
              </a:rPr>
              <a:t>and Recruitment</a:t>
            </a:r>
            <a:endParaRPr sz="3600">
              <a:solidFill>
                <a:srgbClr val="666666"/>
              </a:solidFill>
              <a:latin typeface="Lato Light"/>
              <a:ea typeface="Lato Light"/>
              <a:cs typeface="Lato Light"/>
              <a:sym typeface="Lato Light"/>
            </a:endParaRPr>
          </a:p>
        </p:txBody>
      </p:sp>
      <p:sp>
        <p:nvSpPr>
          <p:cNvPr id="1668" name="Google Shape;1668;p149"/>
          <p:cNvSpPr txBox="1"/>
          <p:nvPr/>
        </p:nvSpPr>
        <p:spPr>
          <a:xfrm>
            <a:off x="9461600" y="4798963"/>
            <a:ext cx="2517300" cy="1245600"/>
          </a:xfrm>
          <a:prstGeom prst="rect">
            <a:avLst/>
          </a:prstGeom>
          <a:noFill/>
          <a:ln>
            <a:noFill/>
          </a:ln>
        </p:spPr>
        <p:txBody>
          <a:bodyPr anchorCtr="0" anchor="b" bIns="71425" lIns="71425" spcFirstLastPara="1" rIns="71425" wrap="square" tIns="71425">
            <a:noAutofit/>
          </a:bodyPr>
          <a:lstStyle/>
          <a:p>
            <a:pPr indent="0" lvl="0" marL="0" marR="0" rtl="0" algn="ctr">
              <a:lnSpc>
                <a:spcPct val="110000"/>
              </a:lnSpc>
              <a:spcBef>
                <a:spcPts val="0"/>
              </a:spcBef>
              <a:spcAft>
                <a:spcPts val="0"/>
              </a:spcAft>
              <a:buNone/>
            </a:pPr>
            <a:r>
              <a:rPr lang="en-US" sz="3600">
                <a:solidFill>
                  <a:srgbClr val="666666"/>
                </a:solidFill>
                <a:latin typeface="Lato Light"/>
                <a:ea typeface="Lato Light"/>
                <a:cs typeface="Lato Light"/>
                <a:sym typeface="Lato Light"/>
              </a:rPr>
              <a:t>Fieldwork Tasks</a:t>
            </a:r>
            <a:endParaRPr sz="3600">
              <a:solidFill>
                <a:srgbClr val="666666"/>
              </a:solidFill>
              <a:latin typeface="Lato Light"/>
              <a:ea typeface="Lato Light"/>
              <a:cs typeface="Lato Light"/>
              <a:sym typeface="Lato Light"/>
            </a:endParaRPr>
          </a:p>
        </p:txBody>
      </p:sp>
      <p:sp>
        <p:nvSpPr>
          <p:cNvPr id="1669" name="Google Shape;1669;p149"/>
          <p:cNvSpPr txBox="1"/>
          <p:nvPr/>
        </p:nvSpPr>
        <p:spPr>
          <a:xfrm>
            <a:off x="12960650" y="4798987"/>
            <a:ext cx="2614200" cy="1245600"/>
          </a:xfrm>
          <a:prstGeom prst="rect">
            <a:avLst/>
          </a:prstGeom>
          <a:noFill/>
          <a:ln>
            <a:noFill/>
          </a:ln>
        </p:spPr>
        <p:txBody>
          <a:bodyPr anchorCtr="0" anchor="b" bIns="71425" lIns="71425" spcFirstLastPara="1" rIns="71425" wrap="square" tIns="71425">
            <a:noAutofit/>
          </a:bodyPr>
          <a:lstStyle/>
          <a:p>
            <a:pPr indent="0" lvl="0" marL="0" marR="0" rtl="0" algn="ctr">
              <a:lnSpc>
                <a:spcPct val="110000"/>
              </a:lnSpc>
              <a:spcBef>
                <a:spcPts val="0"/>
              </a:spcBef>
              <a:spcAft>
                <a:spcPts val="0"/>
              </a:spcAft>
              <a:buNone/>
            </a:pPr>
            <a:r>
              <a:rPr lang="en-US" sz="3600">
                <a:solidFill>
                  <a:srgbClr val="666666"/>
                </a:solidFill>
                <a:latin typeface="Lato Light"/>
                <a:ea typeface="Lato Light"/>
                <a:cs typeface="Lato Light"/>
                <a:sym typeface="Lato Light"/>
              </a:rPr>
              <a:t>Save </a:t>
            </a:r>
            <a:br>
              <a:rPr lang="en-US" sz="3600">
                <a:solidFill>
                  <a:srgbClr val="666666"/>
                </a:solidFill>
                <a:latin typeface="Lato Light"/>
                <a:ea typeface="Lato Light"/>
                <a:cs typeface="Lato Light"/>
                <a:sym typeface="Lato Light"/>
              </a:rPr>
            </a:br>
            <a:r>
              <a:rPr lang="en-US" sz="3600">
                <a:solidFill>
                  <a:srgbClr val="666666"/>
                </a:solidFill>
                <a:latin typeface="Lato Light"/>
                <a:ea typeface="Lato Light"/>
                <a:cs typeface="Lato Light"/>
                <a:sym typeface="Lato Light"/>
              </a:rPr>
              <a:t>Data</a:t>
            </a:r>
            <a:endParaRPr sz="3600">
              <a:solidFill>
                <a:srgbClr val="666666"/>
              </a:solidFill>
              <a:latin typeface="Lato Light"/>
              <a:ea typeface="Lato Light"/>
              <a:cs typeface="Lato Light"/>
              <a:sym typeface="Lato Light"/>
            </a:endParaRPr>
          </a:p>
        </p:txBody>
      </p:sp>
      <p:sp>
        <p:nvSpPr>
          <p:cNvPr id="1670" name="Google Shape;1670;p149"/>
          <p:cNvSpPr txBox="1"/>
          <p:nvPr/>
        </p:nvSpPr>
        <p:spPr>
          <a:xfrm>
            <a:off x="16432876" y="4798963"/>
            <a:ext cx="2517300" cy="1245600"/>
          </a:xfrm>
          <a:prstGeom prst="rect">
            <a:avLst/>
          </a:prstGeom>
          <a:noFill/>
          <a:ln>
            <a:noFill/>
          </a:ln>
        </p:spPr>
        <p:txBody>
          <a:bodyPr anchorCtr="0" anchor="b" bIns="71425" lIns="71425" spcFirstLastPara="1" rIns="71425" wrap="square" tIns="71425">
            <a:noAutofit/>
          </a:bodyPr>
          <a:lstStyle/>
          <a:p>
            <a:pPr indent="0" lvl="0" marL="0" marR="0" rtl="0" algn="ctr">
              <a:lnSpc>
                <a:spcPct val="110000"/>
              </a:lnSpc>
              <a:spcBef>
                <a:spcPts val="0"/>
              </a:spcBef>
              <a:spcAft>
                <a:spcPts val="0"/>
              </a:spcAft>
              <a:buNone/>
            </a:pPr>
            <a:r>
              <a:rPr lang="en-US" sz="3600">
                <a:solidFill>
                  <a:srgbClr val="666666"/>
                </a:solidFill>
                <a:latin typeface="Lato Light"/>
                <a:ea typeface="Lato Light"/>
                <a:cs typeface="Lato Light"/>
                <a:sym typeface="Lato Light"/>
              </a:rPr>
              <a:t>Build</a:t>
            </a:r>
            <a:endParaRPr sz="3600">
              <a:solidFill>
                <a:srgbClr val="666666"/>
              </a:solidFill>
              <a:latin typeface="Lato Light"/>
              <a:ea typeface="Lato Light"/>
              <a:cs typeface="Lato Light"/>
              <a:sym typeface="Lato Light"/>
            </a:endParaRPr>
          </a:p>
          <a:p>
            <a:pPr indent="0" lvl="0" marL="0" marR="0" rtl="0" algn="ctr">
              <a:lnSpc>
                <a:spcPct val="110000"/>
              </a:lnSpc>
              <a:spcBef>
                <a:spcPts val="0"/>
              </a:spcBef>
              <a:spcAft>
                <a:spcPts val="0"/>
              </a:spcAft>
              <a:buNone/>
            </a:pPr>
            <a:r>
              <a:rPr lang="en-US" sz="3600">
                <a:solidFill>
                  <a:srgbClr val="666666"/>
                </a:solidFill>
                <a:latin typeface="Lato Light"/>
                <a:ea typeface="Lato Light"/>
                <a:cs typeface="Lato Light"/>
                <a:sym typeface="Lato Light"/>
              </a:rPr>
              <a:t>Information</a:t>
            </a:r>
            <a:endParaRPr sz="3600">
              <a:solidFill>
                <a:srgbClr val="666666"/>
              </a:solidFill>
              <a:latin typeface="Lato Light"/>
              <a:ea typeface="Lato Light"/>
              <a:cs typeface="Lato Light"/>
              <a:sym typeface="Lato Light"/>
            </a:endParaRPr>
          </a:p>
        </p:txBody>
      </p:sp>
      <p:sp>
        <p:nvSpPr>
          <p:cNvPr id="1671" name="Google Shape;1671;p149"/>
          <p:cNvSpPr txBox="1"/>
          <p:nvPr/>
        </p:nvSpPr>
        <p:spPr>
          <a:xfrm>
            <a:off x="19454525" y="4798975"/>
            <a:ext cx="4058400" cy="1245600"/>
          </a:xfrm>
          <a:prstGeom prst="rect">
            <a:avLst/>
          </a:prstGeom>
          <a:noFill/>
          <a:ln>
            <a:noFill/>
          </a:ln>
        </p:spPr>
        <p:txBody>
          <a:bodyPr anchorCtr="0" anchor="b" bIns="71425" lIns="71425" spcFirstLastPara="1" rIns="71425" wrap="square" tIns="71425">
            <a:noAutofit/>
          </a:bodyPr>
          <a:lstStyle/>
          <a:p>
            <a:pPr indent="0" lvl="0" marL="0" marR="0" rtl="0" algn="ctr">
              <a:lnSpc>
                <a:spcPct val="110000"/>
              </a:lnSpc>
              <a:spcBef>
                <a:spcPts val="0"/>
              </a:spcBef>
              <a:spcAft>
                <a:spcPts val="0"/>
              </a:spcAft>
              <a:buNone/>
            </a:pPr>
            <a:r>
              <a:rPr lang="en-US" sz="3600">
                <a:solidFill>
                  <a:srgbClr val="666666"/>
                </a:solidFill>
                <a:latin typeface="Lato Light"/>
                <a:ea typeface="Lato Light"/>
                <a:cs typeface="Lato Light"/>
                <a:sym typeface="Lato Light"/>
              </a:rPr>
              <a:t>Give meaning to the research subject</a:t>
            </a:r>
            <a:endParaRPr sz="3600">
              <a:solidFill>
                <a:srgbClr val="666666"/>
              </a:solidFill>
              <a:latin typeface="Lato Light"/>
              <a:ea typeface="Lato Light"/>
              <a:cs typeface="Lato Light"/>
              <a:sym typeface="Lato Light"/>
            </a:endParaRPr>
          </a:p>
        </p:txBody>
      </p:sp>
      <p:sp>
        <p:nvSpPr>
          <p:cNvPr id="1672" name="Google Shape;1672;p149"/>
          <p:cNvSpPr txBox="1"/>
          <p:nvPr/>
        </p:nvSpPr>
        <p:spPr>
          <a:xfrm>
            <a:off x="2782125" y="3109663"/>
            <a:ext cx="4617300" cy="912300"/>
          </a:xfrm>
          <a:prstGeom prst="rect">
            <a:avLst/>
          </a:prstGeom>
          <a:noFill/>
          <a:ln>
            <a:noFill/>
          </a:ln>
        </p:spPr>
        <p:txBody>
          <a:bodyPr anchorCtr="0" anchor="ctr" bIns="71425" lIns="71425" spcFirstLastPara="1" rIns="71425" wrap="square" tIns="71425">
            <a:noAutofit/>
          </a:bodyPr>
          <a:lstStyle/>
          <a:p>
            <a:pPr indent="0" lvl="0" marL="0" marR="0" rtl="0" algn="ctr">
              <a:lnSpc>
                <a:spcPct val="110000"/>
              </a:lnSpc>
              <a:spcBef>
                <a:spcPts val="0"/>
              </a:spcBef>
              <a:spcAft>
                <a:spcPts val="0"/>
              </a:spcAft>
              <a:buNone/>
            </a:pPr>
            <a:r>
              <a:rPr lang="en-US" sz="4600">
                <a:solidFill>
                  <a:schemeClr val="accent6"/>
                </a:solidFill>
                <a:latin typeface="Lato"/>
                <a:ea typeface="Lato"/>
                <a:cs typeface="Lato"/>
                <a:sym typeface="Lato"/>
              </a:rPr>
              <a:t>PREPARATION</a:t>
            </a:r>
            <a:endParaRPr sz="4600">
              <a:solidFill>
                <a:schemeClr val="accent6"/>
              </a:solidFill>
              <a:latin typeface="Lato"/>
              <a:ea typeface="Lato"/>
              <a:cs typeface="Lato"/>
              <a:sym typeface="Lato"/>
            </a:endParaRPr>
          </a:p>
        </p:txBody>
      </p:sp>
      <p:sp>
        <p:nvSpPr>
          <p:cNvPr id="1673" name="Google Shape;1673;p149"/>
          <p:cNvSpPr txBox="1"/>
          <p:nvPr/>
        </p:nvSpPr>
        <p:spPr>
          <a:xfrm>
            <a:off x="9311862" y="3109675"/>
            <a:ext cx="6065700" cy="912300"/>
          </a:xfrm>
          <a:prstGeom prst="rect">
            <a:avLst/>
          </a:prstGeom>
          <a:noFill/>
          <a:ln>
            <a:noFill/>
          </a:ln>
        </p:spPr>
        <p:txBody>
          <a:bodyPr anchorCtr="0" anchor="ctr" bIns="71425" lIns="71425" spcFirstLastPara="1" rIns="71425" wrap="square" tIns="71425">
            <a:noAutofit/>
          </a:bodyPr>
          <a:lstStyle/>
          <a:p>
            <a:pPr indent="0" lvl="0" marL="0" marR="0" rtl="0" algn="ctr">
              <a:lnSpc>
                <a:spcPct val="110000"/>
              </a:lnSpc>
              <a:spcBef>
                <a:spcPts val="0"/>
              </a:spcBef>
              <a:spcAft>
                <a:spcPts val="0"/>
              </a:spcAft>
              <a:buNone/>
            </a:pPr>
            <a:r>
              <a:rPr lang="en-US" sz="4600">
                <a:solidFill>
                  <a:schemeClr val="accent6"/>
                </a:solidFill>
                <a:latin typeface="Lato"/>
                <a:ea typeface="Lato"/>
                <a:cs typeface="Lato"/>
                <a:sym typeface="Lato"/>
              </a:rPr>
              <a:t>FIELDWORK</a:t>
            </a:r>
            <a:endParaRPr sz="4600">
              <a:solidFill>
                <a:schemeClr val="accent6"/>
              </a:solidFill>
              <a:latin typeface="Lato"/>
              <a:ea typeface="Lato"/>
              <a:cs typeface="Lato"/>
              <a:sym typeface="Lato"/>
            </a:endParaRPr>
          </a:p>
        </p:txBody>
      </p:sp>
      <p:sp>
        <p:nvSpPr>
          <p:cNvPr id="1674" name="Google Shape;1674;p149"/>
          <p:cNvSpPr txBox="1"/>
          <p:nvPr/>
        </p:nvSpPr>
        <p:spPr>
          <a:xfrm>
            <a:off x="16188775" y="3109675"/>
            <a:ext cx="7593300" cy="912300"/>
          </a:xfrm>
          <a:prstGeom prst="rect">
            <a:avLst/>
          </a:prstGeom>
          <a:noFill/>
          <a:ln>
            <a:noFill/>
          </a:ln>
        </p:spPr>
        <p:txBody>
          <a:bodyPr anchorCtr="0" anchor="ctr" bIns="71425" lIns="71425" spcFirstLastPara="1" rIns="71425" wrap="square" tIns="71425">
            <a:noAutofit/>
          </a:bodyPr>
          <a:lstStyle/>
          <a:p>
            <a:pPr indent="0" lvl="0" marL="0" marR="0" rtl="0" algn="ctr">
              <a:lnSpc>
                <a:spcPct val="110000"/>
              </a:lnSpc>
              <a:spcBef>
                <a:spcPts val="0"/>
              </a:spcBef>
              <a:spcAft>
                <a:spcPts val="0"/>
              </a:spcAft>
              <a:buNone/>
            </a:pPr>
            <a:r>
              <a:rPr lang="en-US" sz="4600">
                <a:solidFill>
                  <a:schemeClr val="accent6"/>
                </a:solidFill>
                <a:latin typeface="Lato"/>
                <a:ea typeface="Lato"/>
                <a:cs typeface="Lato"/>
                <a:sym typeface="Lato"/>
              </a:rPr>
              <a:t>ANALYSIS AND SYNTHESIS</a:t>
            </a:r>
            <a:endParaRPr sz="4600">
              <a:solidFill>
                <a:schemeClr val="accent6"/>
              </a:solidFill>
              <a:latin typeface="Lato"/>
              <a:ea typeface="Lato"/>
              <a:cs typeface="Lato"/>
              <a:sym typeface="Lato"/>
            </a:endParaRPr>
          </a:p>
        </p:txBody>
      </p:sp>
      <p:sp>
        <p:nvSpPr>
          <p:cNvPr id="1675" name="Google Shape;1675;p149"/>
          <p:cNvSpPr/>
          <p:nvPr/>
        </p:nvSpPr>
        <p:spPr>
          <a:xfrm flipH="1">
            <a:off x="8996500" y="3109675"/>
            <a:ext cx="27300" cy="8686800"/>
          </a:xfrm>
          <a:prstGeom prst="rect">
            <a:avLst/>
          </a:prstGeom>
          <a:gradFill>
            <a:gsLst>
              <a:gs pos="0">
                <a:srgbClr val="FFFFFF"/>
              </a:gs>
              <a:gs pos="50000">
                <a:srgbClr val="D3D3D3"/>
              </a:gs>
              <a:gs pos="100000">
                <a:srgbClr val="FFFFFF"/>
              </a:gs>
            </a:gsLst>
            <a:lin ang="5400012"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76" name="Google Shape;1676;p149"/>
          <p:cNvSpPr/>
          <p:nvPr/>
        </p:nvSpPr>
        <p:spPr>
          <a:xfrm flipH="1">
            <a:off x="15990200" y="3109675"/>
            <a:ext cx="27300" cy="8686800"/>
          </a:xfrm>
          <a:prstGeom prst="rect">
            <a:avLst/>
          </a:prstGeom>
          <a:gradFill>
            <a:gsLst>
              <a:gs pos="0">
                <a:srgbClr val="FFFFFF"/>
              </a:gs>
              <a:gs pos="50000">
                <a:srgbClr val="D3D3D3"/>
              </a:gs>
              <a:gs pos="100000">
                <a:srgbClr val="FFFFFF"/>
              </a:gs>
            </a:gsLst>
            <a:lin ang="5400012"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677" name="Google Shape;1677;p149"/>
          <p:cNvCxnSpPr/>
          <p:nvPr/>
        </p:nvCxnSpPr>
        <p:spPr>
          <a:xfrm>
            <a:off x="1331975" y="6857998"/>
            <a:ext cx="22636800" cy="0"/>
          </a:xfrm>
          <a:prstGeom prst="straightConnector1">
            <a:avLst/>
          </a:prstGeom>
          <a:noFill/>
          <a:ln cap="flat" cmpd="sng" w="101600">
            <a:solidFill>
              <a:srgbClr val="D3D3D3"/>
            </a:solidFill>
            <a:prstDash val="solid"/>
            <a:round/>
            <a:headEnd len="sm" w="sm" type="none"/>
            <a:tailEnd len="med" w="med" type="triangle"/>
          </a:ln>
        </p:spPr>
      </p:cxnSp>
      <p:sp>
        <p:nvSpPr>
          <p:cNvPr id="1678" name="Google Shape;1678;p149"/>
          <p:cNvSpPr/>
          <p:nvPr/>
        </p:nvSpPr>
        <p:spPr>
          <a:xfrm>
            <a:off x="2746650" y="6596698"/>
            <a:ext cx="523500" cy="522600"/>
          </a:xfrm>
          <a:prstGeom prst="ellipse">
            <a:avLst/>
          </a:prstGeom>
          <a:solidFill>
            <a:schemeClr val="accent6"/>
          </a:solidFill>
          <a:ln cap="flat" cmpd="sng" w="152400">
            <a:solidFill>
              <a:schemeClr val="accent6">
                <a:alpha val="90200"/>
              </a:schemeClr>
            </a:solidFill>
            <a:prstDash val="solid"/>
            <a:miter lim="400000"/>
            <a:headEnd len="sm" w="sm" type="none"/>
            <a:tailEnd len="sm" w="sm" type="none"/>
          </a:ln>
        </p:spPr>
        <p:txBody>
          <a:bodyPr anchorCtr="0" anchor="ctr" bIns="254000" lIns="254000" spcFirstLastPara="1" rIns="254000" wrap="square" tIns="254000">
            <a:noAutofit/>
          </a:bodyPr>
          <a:lstStyle/>
          <a:p>
            <a:pPr indent="0" lvl="0" marL="0" marR="0" rtl="0" algn="l">
              <a:lnSpc>
                <a:spcPct val="120000"/>
              </a:lnSpc>
              <a:spcBef>
                <a:spcPts val="0"/>
              </a:spcBef>
              <a:spcAft>
                <a:spcPts val="0"/>
              </a:spcAft>
              <a:buClr>
                <a:srgbClr val="F55D5C"/>
              </a:buClr>
              <a:buSzPts val="3200"/>
              <a:buFont typeface="Helvetica Neue"/>
              <a:buNone/>
            </a:pPr>
            <a:r>
              <a:t/>
            </a:r>
            <a:endParaRPr b="0" i="0" sz="3200" u="none" cap="none" strike="noStrike">
              <a:solidFill>
                <a:srgbClr val="F55D5C"/>
              </a:solidFill>
              <a:latin typeface="Helvetica Neue"/>
              <a:ea typeface="Helvetica Neue"/>
              <a:cs typeface="Helvetica Neue"/>
              <a:sym typeface="Helvetica Neue"/>
            </a:endParaRPr>
          </a:p>
        </p:txBody>
      </p:sp>
      <p:sp>
        <p:nvSpPr>
          <p:cNvPr id="1679" name="Google Shape;1679;p149"/>
          <p:cNvSpPr/>
          <p:nvPr/>
        </p:nvSpPr>
        <p:spPr>
          <a:xfrm>
            <a:off x="6684050" y="6596698"/>
            <a:ext cx="523500" cy="522600"/>
          </a:xfrm>
          <a:prstGeom prst="ellipse">
            <a:avLst/>
          </a:prstGeom>
          <a:solidFill>
            <a:schemeClr val="accent6"/>
          </a:solidFill>
          <a:ln cap="flat" cmpd="sng" w="152400">
            <a:solidFill>
              <a:schemeClr val="accent6">
                <a:alpha val="90200"/>
              </a:schemeClr>
            </a:solidFill>
            <a:prstDash val="solid"/>
            <a:miter lim="400000"/>
            <a:headEnd len="sm" w="sm" type="none"/>
            <a:tailEnd len="sm" w="sm" type="none"/>
          </a:ln>
        </p:spPr>
        <p:txBody>
          <a:bodyPr anchorCtr="0" anchor="ctr" bIns="254000" lIns="254000" spcFirstLastPara="1" rIns="254000" wrap="square" tIns="254000">
            <a:noAutofit/>
          </a:bodyPr>
          <a:lstStyle/>
          <a:p>
            <a:pPr indent="0" lvl="0" marL="0" marR="0" rtl="0" algn="l">
              <a:lnSpc>
                <a:spcPct val="120000"/>
              </a:lnSpc>
              <a:spcBef>
                <a:spcPts val="0"/>
              </a:spcBef>
              <a:spcAft>
                <a:spcPts val="0"/>
              </a:spcAft>
              <a:buClr>
                <a:srgbClr val="F55D5C"/>
              </a:buClr>
              <a:buSzPts val="3200"/>
              <a:buFont typeface="Helvetica Neue"/>
              <a:buNone/>
            </a:pPr>
            <a:r>
              <a:t/>
            </a:r>
            <a:endParaRPr b="0" i="0" sz="3200" u="none" cap="none" strike="noStrike">
              <a:solidFill>
                <a:srgbClr val="F55D5C"/>
              </a:solidFill>
              <a:latin typeface="Helvetica Neue"/>
              <a:ea typeface="Helvetica Neue"/>
              <a:cs typeface="Helvetica Neue"/>
              <a:sym typeface="Helvetica Neue"/>
            </a:endParaRPr>
          </a:p>
        </p:txBody>
      </p:sp>
      <p:sp>
        <p:nvSpPr>
          <p:cNvPr id="1680" name="Google Shape;1680;p149"/>
          <p:cNvSpPr/>
          <p:nvPr/>
        </p:nvSpPr>
        <p:spPr>
          <a:xfrm>
            <a:off x="10458500" y="6596698"/>
            <a:ext cx="523500" cy="522600"/>
          </a:xfrm>
          <a:prstGeom prst="ellipse">
            <a:avLst/>
          </a:prstGeom>
          <a:solidFill>
            <a:schemeClr val="accent6"/>
          </a:solidFill>
          <a:ln cap="flat" cmpd="sng" w="152400">
            <a:solidFill>
              <a:schemeClr val="accent6">
                <a:alpha val="90200"/>
              </a:schemeClr>
            </a:solidFill>
            <a:prstDash val="solid"/>
            <a:miter lim="400000"/>
            <a:headEnd len="sm" w="sm" type="none"/>
            <a:tailEnd len="sm" w="sm" type="none"/>
          </a:ln>
        </p:spPr>
        <p:txBody>
          <a:bodyPr anchorCtr="0" anchor="ctr" bIns="254000" lIns="254000" spcFirstLastPara="1" rIns="254000" wrap="square" tIns="254000">
            <a:noAutofit/>
          </a:bodyPr>
          <a:lstStyle/>
          <a:p>
            <a:pPr indent="0" lvl="0" marL="0" marR="0" rtl="0" algn="l">
              <a:lnSpc>
                <a:spcPct val="120000"/>
              </a:lnSpc>
              <a:spcBef>
                <a:spcPts val="0"/>
              </a:spcBef>
              <a:spcAft>
                <a:spcPts val="0"/>
              </a:spcAft>
              <a:buClr>
                <a:srgbClr val="F55D5C"/>
              </a:buClr>
              <a:buSzPts val="3200"/>
              <a:buFont typeface="Helvetica Neue"/>
              <a:buNone/>
            </a:pPr>
            <a:r>
              <a:t/>
            </a:r>
            <a:endParaRPr b="0" i="0" sz="3200" u="none" cap="none" strike="noStrike">
              <a:solidFill>
                <a:srgbClr val="F55D5C"/>
              </a:solidFill>
              <a:latin typeface="Helvetica Neue"/>
              <a:ea typeface="Helvetica Neue"/>
              <a:cs typeface="Helvetica Neue"/>
              <a:sym typeface="Helvetica Neue"/>
            </a:endParaRPr>
          </a:p>
        </p:txBody>
      </p:sp>
      <p:sp>
        <p:nvSpPr>
          <p:cNvPr id="1681" name="Google Shape;1681;p149"/>
          <p:cNvSpPr/>
          <p:nvPr/>
        </p:nvSpPr>
        <p:spPr>
          <a:xfrm>
            <a:off x="17104425" y="6271952"/>
            <a:ext cx="1174200" cy="1172100"/>
          </a:xfrm>
          <a:prstGeom prst="ellipse">
            <a:avLst/>
          </a:prstGeom>
          <a:solidFill>
            <a:schemeClr val="accent6"/>
          </a:solidFill>
          <a:ln cap="flat" cmpd="sng" w="152400">
            <a:solidFill>
              <a:schemeClr val="accent6">
                <a:alpha val="90200"/>
              </a:schemeClr>
            </a:solidFill>
            <a:prstDash val="solid"/>
            <a:miter lim="400000"/>
            <a:headEnd len="sm" w="sm" type="none"/>
            <a:tailEnd len="sm" w="sm" type="none"/>
          </a:ln>
        </p:spPr>
        <p:txBody>
          <a:bodyPr anchorCtr="0" anchor="ctr" bIns="254000" lIns="254000" spcFirstLastPara="1" rIns="254000" wrap="square" tIns="254000">
            <a:noAutofit/>
          </a:bodyPr>
          <a:lstStyle/>
          <a:p>
            <a:pPr indent="0" lvl="0" marL="0" marR="0" rtl="0" algn="l">
              <a:lnSpc>
                <a:spcPct val="120000"/>
              </a:lnSpc>
              <a:spcBef>
                <a:spcPts val="0"/>
              </a:spcBef>
              <a:spcAft>
                <a:spcPts val="0"/>
              </a:spcAft>
              <a:buClr>
                <a:srgbClr val="F55D5C"/>
              </a:buClr>
              <a:buSzPts val="3200"/>
              <a:buFont typeface="Helvetica Neue"/>
              <a:buNone/>
            </a:pPr>
            <a:r>
              <a:t/>
            </a:r>
            <a:endParaRPr b="0" i="0" sz="3200" u="none" cap="none" strike="noStrike">
              <a:solidFill>
                <a:srgbClr val="F55D5C"/>
              </a:solidFill>
              <a:latin typeface="Helvetica Neue"/>
              <a:ea typeface="Helvetica Neue"/>
              <a:cs typeface="Helvetica Neue"/>
              <a:sym typeface="Helvetica Neue"/>
            </a:endParaRPr>
          </a:p>
        </p:txBody>
      </p:sp>
      <p:sp>
        <p:nvSpPr>
          <p:cNvPr id="1682" name="Google Shape;1682;p149"/>
          <p:cNvSpPr/>
          <p:nvPr/>
        </p:nvSpPr>
        <p:spPr>
          <a:xfrm>
            <a:off x="21265175" y="6596698"/>
            <a:ext cx="523500" cy="522600"/>
          </a:xfrm>
          <a:prstGeom prst="ellipse">
            <a:avLst/>
          </a:prstGeom>
          <a:solidFill>
            <a:srgbClr val="FFFFFF"/>
          </a:solidFill>
          <a:ln cap="flat" cmpd="sng" w="152400">
            <a:solidFill>
              <a:schemeClr val="accent6">
                <a:alpha val="90200"/>
              </a:schemeClr>
            </a:solidFill>
            <a:prstDash val="solid"/>
            <a:miter lim="400000"/>
            <a:headEnd len="sm" w="sm" type="none"/>
            <a:tailEnd len="sm" w="sm" type="none"/>
          </a:ln>
        </p:spPr>
        <p:txBody>
          <a:bodyPr anchorCtr="0" anchor="ctr" bIns="254000" lIns="254000" spcFirstLastPara="1" rIns="254000" wrap="square" tIns="254000">
            <a:noAutofit/>
          </a:bodyPr>
          <a:lstStyle/>
          <a:p>
            <a:pPr indent="0" lvl="0" marL="0" marR="0" rtl="0" algn="l">
              <a:lnSpc>
                <a:spcPct val="120000"/>
              </a:lnSpc>
              <a:spcBef>
                <a:spcPts val="0"/>
              </a:spcBef>
              <a:spcAft>
                <a:spcPts val="0"/>
              </a:spcAft>
              <a:buClr>
                <a:srgbClr val="F55D5C"/>
              </a:buClr>
              <a:buSzPts val="3200"/>
              <a:buFont typeface="Helvetica Neue"/>
              <a:buNone/>
            </a:pPr>
            <a:r>
              <a:t/>
            </a:r>
            <a:endParaRPr b="0" i="0" sz="3200" u="none" cap="none" strike="noStrike">
              <a:solidFill>
                <a:srgbClr val="F55D5C"/>
              </a:solidFill>
              <a:latin typeface="Helvetica Neue"/>
              <a:ea typeface="Helvetica Neue"/>
              <a:cs typeface="Helvetica Neue"/>
              <a:sym typeface="Helvetica Neue"/>
            </a:endParaRPr>
          </a:p>
        </p:txBody>
      </p:sp>
      <p:sp>
        <p:nvSpPr>
          <p:cNvPr id="1683" name="Google Shape;1683;p149"/>
          <p:cNvSpPr txBox="1"/>
          <p:nvPr/>
        </p:nvSpPr>
        <p:spPr>
          <a:xfrm>
            <a:off x="1665300" y="8117750"/>
            <a:ext cx="2686200" cy="990600"/>
          </a:xfrm>
          <a:prstGeom prst="rect">
            <a:avLst/>
          </a:prstGeom>
          <a:noFill/>
          <a:ln>
            <a:noFill/>
          </a:ln>
        </p:spPr>
        <p:txBody>
          <a:bodyPr anchorCtr="0" anchor="t" bIns="38100" lIns="38100" spcFirstLastPara="1" rIns="38100" wrap="square" tIns="38100">
            <a:noAutofit/>
          </a:bodyPr>
          <a:lstStyle/>
          <a:p>
            <a:pPr indent="0" lvl="0" marL="0" marR="0" rtl="0" algn="ctr">
              <a:lnSpc>
                <a:spcPct val="110000"/>
              </a:lnSpc>
              <a:spcBef>
                <a:spcPts val="0"/>
              </a:spcBef>
              <a:spcAft>
                <a:spcPts val="0"/>
              </a:spcAft>
              <a:buClr>
                <a:srgbClr val="092042"/>
              </a:buClr>
              <a:buSzPts val="3000"/>
              <a:buFont typeface="Helvetica Neue"/>
              <a:buNone/>
            </a:pPr>
            <a:r>
              <a:rPr lang="en-US" sz="3000">
                <a:solidFill>
                  <a:schemeClr val="lt2"/>
                </a:solidFill>
                <a:latin typeface="Lato"/>
                <a:ea typeface="Lato"/>
                <a:cs typeface="Lato"/>
                <a:sym typeface="Lato"/>
              </a:rPr>
              <a:t>What are the objectives?</a:t>
            </a:r>
            <a:endParaRPr>
              <a:solidFill>
                <a:schemeClr val="lt2"/>
              </a:solidFill>
              <a:latin typeface="Lato"/>
              <a:ea typeface="Lato"/>
              <a:cs typeface="Lato"/>
              <a:sym typeface="Lato"/>
            </a:endParaRPr>
          </a:p>
        </p:txBody>
      </p:sp>
      <p:sp>
        <p:nvSpPr>
          <p:cNvPr id="1684" name="Google Shape;1684;p149"/>
          <p:cNvSpPr txBox="1"/>
          <p:nvPr/>
        </p:nvSpPr>
        <p:spPr>
          <a:xfrm>
            <a:off x="5525750" y="8117750"/>
            <a:ext cx="2840100" cy="990600"/>
          </a:xfrm>
          <a:prstGeom prst="rect">
            <a:avLst/>
          </a:prstGeom>
          <a:noFill/>
          <a:ln>
            <a:noFill/>
          </a:ln>
        </p:spPr>
        <p:txBody>
          <a:bodyPr anchorCtr="0" anchor="t" bIns="38100" lIns="38100" spcFirstLastPara="1" rIns="38100" wrap="square" tIns="38100">
            <a:noAutofit/>
          </a:bodyPr>
          <a:lstStyle/>
          <a:p>
            <a:pPr indent="0" lvl="0" marL="0" marR="0" rtl="0" algn="ctr">
              <a:lnSpc>
                <a:spcPct val="110000"/>
              </a:lnSpc>
              <a:spcBef>
                <a:spcPts val="0"/>
              </a:spcBef>
              <a:spcAft>
                <a:spcPts val="0"/>
              </a:spcAft>
              <a:buClr>
                <a:srgbClr val="092042"/>
              </a:buClr>
              <a:buSzPts val="3000"/>
              <a:buFont typeface="Helvetica Neue"/>
              <a:buNone/>
            </a:pPr>
            <a:r>
              <a:rPr lang="en-US" sz="3000">
                <a:solidFill>
                  <a:schemeClr val="lt2"/>
                </a:solidFill>
                <a:latin typeface="Lato"/>
                <a:ea typeface="Lato"/>
                <a:cs typeface="Lato"/>
                <a:sym typeface="Lato"/>
              </a:rPr>
              <a:t>Who will you interview?</a:t>
            </a:r>
            <a:endParaRPr>
              <a:solidFill>
                <a:schemeClr val="lt2"/>
              </a:solidFill>
              <a:latin typeface="Lato"/>
              <a:ea typeface="Lato"/>
              <a:cs typeface="Lato"/>
              <a:sym typeface="Lato"/>
            </a:endParaRPr>
          </a:p>
        </p:txBody>
      </p:sp>
      <p:sp>
        <p:nvSpPr>
          <p:cNvPr id="1685" name="Google Shape;1685;p149"/>
          <p:cNvSpPr txBox="1"/>
          <p:nvPr/>
        </p:nvSpPr>
        <p:spPr>
          <a:xfrm>
            <a:off x="9741801" y="8117750"/>
            <a:ext cx="1956900" cy="533400"/>
          </a:xfrm>
          <a:prstGeom prst="rect">
            <a:avLst/>
          </a:prstGeom>
          <a:noFill/>
          <a:ln>
            <a:noFill/>
          </a:ln>
        </p:spPr>
        <p:txBody>
          <a:bodyPr anchorCtr="0" anchor="t" bIns="38100" lIns="38100" spcFirstLastPara="1" rIns="38100" wrap="square" tIns="38100">
            <a:noAutofit/>
          </a:bodyPr>
          <a:lstStyle/>
          <a:p>
            <a:pPr indent="0" lvl="0" marL="0" marR="0" rtl="0" algn="ctr">
              <a:lnSpc>
                <a:spcPct val="110000"/>
              </a:lnSpc>
              <a:spcBef>
                <a:spcPts val="0"/>
              </a:spcBef>
              <a:spcAft>
                <a:spcPts val="0"/>
              </a:spcAft>
              <a:buClr>
                <a:srgbClr val="092042"/>
              </a:buClr>
              <a:buSzPts val="3000"/>
              <a:buFont typeface="Helvetica Neue"/>
              <a:buNone/>
            </a:pPr>
            <a:r>
              <a:rPr lang="en-US" sz="3000">
                <a:solidFill>
                  <a:schemeClr val="lt2"/>
                </a:solidFill>
                <a:latin typeface="Lato"/>
                <a:ea typeface="Lato"/>
                <a:cs typeface="Lato"/>
                <a:sym typeface="Lato"/>
              </a:rPr>
              <a:t>Interview</a:t>
            </a:r>
            <a:endParaRPr>
              <a:solidFill>
                <a:schemeClr val="lt2"/>
              </a:solidFill>
              <a:latin typeface="Lato"/>
              <a:ea typeface="Lato"/>
              <a:cs typeface="Lato"/>
              <a:sym typeface="Lato"/>
            </a:endParaRPr>
          </a:p>
        </p:txBody>
      </p:sp>
      <p:sp>
        <p:nvSpPr>
          <p:cNvPr id="1686" name="Google Shape;1686;p149"/>
          <p:cNvSpPr txBox="1"/>
          <p:nvPr/>
        </p:nvSpPr>
        <p:spPr>
          <a:xfrm>
            <a:off x="16619475" y="8117750"/>
            <a:ext cx="2144100" cy="533400"/>
          </a:xfrm>
          <a:prstGeom prst="rect">
            <a:avLst/>
          </a:prstGeom>
          <a:noFill/>
          <a:ln>
            <a:noFill/>
          </a:ln>
        </p:spPr>
        <p:txBody>
          <a:bodyPr anchorCtr="0" anchor="t" bIns="38100" lIns="38100" spcFirstLastPara="1" rIns="38100" wrap="square" tIns="38100">
            <a:noAutofit/>
          </a:bodyPr>
          <a:lstStyle/>
          <a:p>
            <a:pPr indent="0" lvl="0" marL="0" marR="0" rtl="0" algn="ctr">
              <a:lnSpc>
                <a:spcPct val="110000"/>
              </a:lnSpc>
              <a:spcBef>
                <a:spcPts val="0"/>
              </a:spcBef>
              <a:spcAft>
                <a:spcPts val="0"/>
              </a:spcAft>
              <a:buClr>
                <a:srgbClr val="092042"/>
              </a:buClr>
              <a:buSzPts val="3000"/>
              <a:buFont typeface="Helvetica Neue"/>
              <a:buNone/>
            </a:pPr>
            <a:r>
              <a:rPr lang="en-US" sz="3000">
                <a:solidFill>
                  <a:schemeClr val="lt2"/>
                </a:solidFill>
                <a:latin typeface="Lato"/>
                <a:ea typeface="Lato"/>
                <a:cs typeface="Lato"/>
                <a:sym typeface="Lato"/>
              </a:rPr>
              <a:t>Clustering</a:t>
            </a:r>
            <a:endParaRPr>
              <a:solidFill>
                <a:schemeClr val="lt2"/>
              </a:solidFill>
              <a:latin typeface="Lato"/>
              <a:ea typeface="Lato"/>
              <a:cs typeface="Lato"/>
              <a:sym typeface="Lato"/>
            </a:endParaRPr>
          </a:p>
        </p:txBody>
      </p:sp>
      <p:sp>
        <p:nvSpPr>
          <p:cNvPr id="1687" name="Google Shape;1687;p149"/>
          <p:cNvSpPr txBox="1"/>
          <p:nvPr/>
        </p:nvSpPr>
        <p:spPr>
          <a:xfrm>
            <a:off x="16432875" y="9113875"/>
            <a:ext cx="2517300" cy="990600"/>
          </a:xfrm>
          <a:prstGeom prst="rect">
            <a:avLst/>
          </a:prstGeom>
          <a:noFill/>
          <a:ln>
            <a:noFill/>
          </a:ln>
        </p:spPr>
        <p:txBody>
          <a:bodyPr anchorCtr="0" anchor="t" bIns="38100" lIns="38100" spcFirstLastPara="1" rIns="38100" wrap="square" tIns="38100">
            <a:noAutofit/>
          </a:bodyPr>
          <a:lstStyle/>
          <a:p>
            <a:pPr indent="0" lvl="0" marL="0" marR="0" rtl="0" algn="ctr">
              <a:lnSpc>
                <a:spcPct val="110000"/>
              </a:lnSpc>
              <a:spcBef>
                <a:spcPts val="0"/>
              </a:spcBef>
              <a:spcAft>
                <a:spcPts val="0"/>
              </a:spcAft>
              <a:buClr>
                <a:srgbClr val="092042"/>
              </a:buClr>
              <a:buSzPts val="3000"/>
              <a:buFont typeface="Helvetica Neue"/>
              <a:buNone/>
            </a:pPr>
            <a:r>
              <a:rPr lang="en-US" sz="3000">
                <a:solidFill>
                  <a:schemeClr val="lt2"/>
                </a:solidFill>
                <a:latin typeface="Lato"/>
                <a:ea typeface="Lato"/>
                <a:cs typeface="Lato"/>
                <a:sym typeface="Lato"/>
              </a:rPr>
              <a:t>Market Trends + Forces</a:t>
            </a:r>
            <a:endParaRPr>
              <a:solidFill>
                <a:schemeClr val="lt2"/>
              </a:solidFill>
              <a:latin typeface="Lato"/>
              <a:ea typeface="Lato"/>
              <a:cs typeface="Lato"/>
              <a:sym typeface="Lato"/>
            </a:endParaRPr>
          </a:p>
        </p:txBody>
      </p:sp>
      <p:sp>
        <p:nvSpPr>
          <p:cNvPr id="1688" name="Google Shape;1688;p149"/>
          <p:cNvSpPr txBox="1"/>
          <p:nvPr/>
        </p:nvSpPr>
        <p:spPr>
          <a:xfrm>
            <a:off x="16518975" y="10567175"/>
            <a:ext cx="2345100" cy="990600"/>
          </a:xfrm>
          <a:prstGeom prst="rect">
            <a:avLst/>
          </a:prstGeom>
          <a:noFill/>
          <a:ln>
            <a:noFill/>
          </a:ln>
        </p:spPr>
        <p:txBody>
          <a:bodyPr anchorCtr="0" anchor="t" bIns="38100" lIns="38100" spcFirstLastPara="1" rIns="38100" wrap="square" tIns="38100">
            <a:noAutofit/>
          </a:bodyPr>
          <a:lstStyle/>
          <a:p>
            <a:pPr indent="0" lvl="0" marL="0" marR="0" rtl="0" algn="ctr">
              <a:lnSpc>
                <a:spcPct val="110000"/>
              </a:lnSpc>
              <a:spcBef>
                <a:spcPts val="0"/>
              </a:spcBef>
              <a:spcAft>
                <a:spcPts val="0"/>
              </a:spcAft>
              <a:buClr>
                <a:srgbClr val="092042"/>
              </a:buClr>
              <a:buSzPts val="3000"/>
              <a:buFont typeface="Helvetica Neue"/>
              <a:buNone/>
            </a:pPr>
            <a:r>
              <a:rPr lang="en-US" sz="3000">
                <a:solidFill>
                  <a:schemeClr val="lt2"/>
                </a:solidFill>
                <a:latin typeface="Lato"/>
                <a:ea typeface="Lato"/>
                <a:cs typeface="Lato"/>
                <a:sym typeface="Lato"/>
              </a:rPr>
              <a:t>Persona + Journey</a:t>
            </a:r>
            <a:endParaRPr>
              <a:solidFill>
                <a:schemeClr val="lt2"/>
              </a:solidFill>
              <a:latin typeface="Lato"/>
              <a:ea typeface="Lato"/>
              <a:cs typeface="Lato"/>
              <a:sym typeface="Lato"/>
            </a:endParaRPr>
          </a:p>
        </p:txBody>
      </p:sp>
      <p:sp>
        <p:nvSpPr>
          <p:cNvPr id="1689" name="Google Shape;1689;p149"/>
          <p:cNvSpPr txBox="1"/>
          <p:nvPr/>
        </p:nvSpPr>
        <p:spPr>
          <a:xfrm>
            <a:off x="20126375" y="8117750"/>
            <a:ext cx="2801100" cy="1069200"/>
          </a:xfrm>
          <a:prstGeom prst="rect">
            <a:avLst/>
          </a:prstGeom>
          <a:noFill/>
          <a:ln>
            <a:noFill/>
          </a:ln>
        </p:spPr>
        <p:txBody>
          <a:bodyPr anchorCtr="0" anchor="t" bIns="38100" lIns="38100" spcFirstLastPara="1" rIns="38100" wrap="square" tIns="38100">
            <a:noAutofit/>
          </a:bodyPr>
          <a:lstStyle/>
          <a:p>
            <a:pPr indent="0" lvl="0" marL="0" marR="0" rtl="0" algn="ctr">
              <a:lnSpc>
                <a:spcPct val="110000"/>
              </a:lnSpc>
              <a:spcBef>
                <a:spcPts val="0"/>
              </a:spcBef>
              <a:spcAft>
                <a:spcPts val="0"/>
              </a:spcAft>
              <a:buClr>
                <a:srgbClr val="092042"/>
              </a:buClr>
              <a:buSzPts val="3000"/>
              <a:buFont typeface="Helvetica Neue"/>
              <a:buNone/>
            </a:pPr>
            <a:r>
              <a:rPr lang="en-US" sz="3000">
                <a:solidFill>
                  <a:schemeClr val="lt2"/>
                </a:solidFill>
                <a:latin typeface="Lato"/>
                <a:ea typeface="Lato"/>
                <a:cs typeface="Lato"/>
                <a:sym typeface="Lato"/>
              </a:rPr>
              <a:t>Identify Insights + Opportunities</a:t>
            </a:r>
            <a:endParaRPr>
              <a:solidFill>
                <a:schemeClr val="lt2"/>
              </a:solidFill>
              <a:latin typeface="Lato"/>
              <a:ea typeface="Lato"/>
              <a:cs typeface="Lato"/>
              <a:sym typeface="Lato"/>
            </a:endParaRPr>
          </a:p>
        </p:txBody>
      </p:sp>
      <p:sp>
        <p:nvSpPr>
          <p:cNvPr id="1690" name="Google Shape;1690;p149"/>
          <p:cNvSpPr txBox="1"/>
          <p:nvPr/>
        </p:nvSpPr>
        <p:spPr>
          <a:xfrm>
            <a:off x="13195700" y="8117750"/>
            <a:ext cx="2345100" cy="1069200"/>
          </a:xfrm>
          <a:prstGeom prst="rect">
            <a:avLst/>
          </a:prstGeom>
          <a:noFill/>
          <a:ln>
            <a:noFill/>
          </a:ln>
        </p:spPr>
        <p:txBody>
          <a:bodyPr anchorCtr="0" anchor="t" bIns="38100" lIns="38100" spcFirstLastPara="1" rIns="38100" wrap="square" tIns="38100">
            <a:noAutofit/>
          </a:bodyPr>
          <a:lstStyle/>
          <a:p>
            <a:pPr indent="0" lvl="0" marL="0" marR="0" rtl="0" algn="ctr">
              <a:lnSpc>
                <a:spcPct val="110000"/>
              </a:lnSpc>
              <a:spcBef>
                <a:spcPts val="0"/>
              </a:spcBef>
              <a:spcAft>
                <a:spcPts val="0"/>
              </a:spcAft>
              <a:buNone/>
            </a:pPr>
            <a:r>
              <a:rPr lang="en-US" sz="3000">
                <a:solidFill>
                  <a:schemeClr val="lt2"/>
                </a:solidFill>
                <a:latin typeface="Lato"/>
                <a:ea typeface="Lato"/>
                <a:cs typeface="Lato"/>
                <a:sym typeface="Lato"/>
              </a:rPr>
              <a:t>Share, Note + </a:t>
            </a:r>
            <a:endParaRPr sz="3000">
              <a:solidFill>
                <a:schemeClr val="lt2"/>
              </a:solidFill>
              <a:latin typeface="Lato"/>
              <a:ea typeface="Lato"/>
              <a:cs typeface="Lato"/>
              <a:sym typeface="Lato"/>
            </a:endParaRPr>
          </a:p>
          <a:p>
            <a:pPr indent="0" lvl="0" marL="0" marR="0" rtl="0" algn="ctr">
              <a:lnSpc>
                <a:spcPct val="110000"/>
              </a:lnSpc>
              <a:spcBef>
                <a:spcPts val="0"/>
              </a:spcBef>
              <a:spcAft>
                <a:spcPts val="0"/>
              </a:spcAft>
              <a:buNone/>
            </a:pPr>
            <a:r>
              <a:rPr lang="en-US" sz="3000">
                <a:solidFill>
                  <a:schemeClr val="lt2"/>
                </a:solidFill>
                <a:latin typeface="Lato"/>
                <a:ea typeface="Lato"/>
                <a:cs typeface="Lato"/>
                <a:sym typeface="Lato"/>
              </a:rPr>
              <a:t>Pool Data</a:t>
            </a:r>
            <a:endParaRPr sz="3000">
              <a:solidFill>
                <a:schemeClr val="lt2"/>
              </a:solidFill>
              <a:latin typeface="Lato"/>
              <a:ea typeface="Lato"/>
              <a:cs typeface="Lato"/>
              <a:sym typeface="Lato"/>
            </a:endParaRPr>
          </a:p>
        </p:txBody>
      </p:sp>
      <p:sp>
        <p:nvSpPr>
          <p:cNvPr id="1691" name="Google Shape;1691;p149"/>
          <p:cNvSpPr/>
          <p:nvPr/>
        </p:nvSpPr>
        <p:spPr>
          <a:xfrm>
            <a:off x="14006000" y="6596698"/>
            <a:ext cx="523500" cy="522600"/>
          </a:xfrm>
          <a:prstGeom prst="ellipse">
            <a:avLst/>
          </a:prstGeom>
          <a:solidFill>
            <a:schemeClr val="accent6"/>
          </a:solidFill>
          <a:ln cap="flat" cmpd="sng" w="152400">
            <a:solidFill>
              <a:schemeClr val="accent6">
                <a:alpha val="90200"/>
              </a:schemeClr>
            </a:solidFill>
            <a:prstDash val="solid"/>
            <a:miter lim="400000"/>
            <a:headEnd len="sm" w="sm" type="none"/>
            <a:tailEnd len="sm" w="sm" type="none"/>
          </a:ln>
        </p:spPr>
        <p:txBody>
          <a:bodyPr anchorCtr="0" anchor="ctr" bIns="254000" lIns="254000" spcFirstLastPara="1" rIns="254000" wrap="square" tIns="254000">
            <a:noAutofit/>
          </a:bodyPr>
          <a:lstStyle/>
          <a:p>
            <a:pPr indent="0" lvl="0" marL="0" marR="0" rtl="0" algn="l">
              <a:lnSpc>
                <a:spcPct val="120000"/>
              </a:lnSpc>
              <a:spcBef>
                <a:spcPts val="0"/>
              </a:spcBef>
              <a:spcAft>
                <a:spcPts val="0"/>
              </a:spcAft>
              <a:buClr>
                <a:srgbClr val="F55D5C"/>
              </a:buClr>
              <a:buSzPts val="3200"/>
              <a:buFont typeface="Helvetica Neue"/>
              <a:buNone/>
            </a:pPr>
            <a:r>
              <a:t/>
            </a:r>
            <a:endParaRPr b="0" i="0" sz="3200" u="none" cap="none" strike="noStrike">
              <a:solidFill>
                <a:srgbClr val="F55D5C"/>
              </a:solidFill>
              <a:latin typeface="Helvetica Neue"/>
              <a:ea typeface="Helvetica Neue"/>
              <a:cs typeface="Helvetica Neue"/>
              <a:sym typeface="Helvetica Neue"/>
            </a:endParaRPr>
          </a:p>
        </p:txBody>
      </p:sp>
    </p:spTree>
  </p:cSld>
  <p:clrMapOvr>
    <a:masterClrMapping/>
  </p:clrMapOvr>
</p:sld>
</file>

<file path=ppt/slides/slide1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0">
  <p:cSld>
    <p:spTree>
      <p:nvGrpSpPr>
        <p:cNvPr id="1695" name="Shape 1695"/>
        <p:cNvGrpSpPr/>
        <p:nvPr/>
      </p:nvGrpSpPr>
      <p:grpSpPr>
        <a:xfrm>
          <a:off x="0" y="0"/>
          <a:ext cx="0" cy="0"/>
          <a:chOff x="0" y="0"/>
          <a:chExt cx="0" cy="0"/>
        </a:xfrm>
      </p:grpSpPr>
      <p:sp>
        <p:nvSpPr>
          <p:cNvPr id="1696" name="Google Shape;1696;p150"/>
          <p:cNvSpPr txBox="1"/>
          <p:nvPr>
            <p:ph type="title"/>
          </p:nvPr>
        </p:nvSpPr>
        <p:spPr>
          <a:xfrm>
            <a:off x="1316980" y="1017939"/>
            <a:ext cx="18357600" cy="9123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US"/>
              <a:t>What is it?</a:t>
            </a:r>
            <a:endParaRPr/>
          </a:p>
        </p:txBody>
      </p:sp>
      <p:sp>
        <p:nvSpPr>
          <p:cNvPr id="1697" name="Google Shape;1697;p150"/>
          <p:cNvSpPr txBox="1"/>
          <p:nvPr/>
        </p:nvSpPr>
        <p:spPr>
          <a:xfrm>
            <a:off x="1316975" y="6264150"/>
            <a:ext cx="9551700" cy="4454100"/>
          </a:xfrm>
          <a:prstGeom prst="rect">
            <a:avLst/>
          </a:prstGeom>
          <a:noFill/>
          <a:ln>
            <a:noFill/>
          </a:ln>
        </p:spPr>
        <p:txBody>
          <a:bodyPr anchorCtr="0" anchor="ctr" bIns="0" lIns="0" spcFirstLastPara="1" rIns="0" wrap="square" tIns="0">
            <a:noAutofit/>
          </a:bodyPr>
          <a:lstStyle/>
          <a:p>
            <a:pPr indent="0" lvl="0" marL="0" marR="0" rtl="0" algn="l">
              <a:lnSpc>
                <a:spcPct val="110000"/>
              </a:lnSpc>
              <a:spcBef>
                <a:spcPts val="0"/>
              </a:spcBef>
              <a:spcAft>
                <a:spcPts val="0"/>
              </a:spcAft>
              <a:buNone/>
            </a:pPr>
            <a:r>
              <a:rPr lang="en-US" sz="7000">
                <a:solidFill>
                  <a:srgbClr val="02A5A5"/>
                </a:solidFill>
                <a:latin typeface="Lato"/>
                <a:ea typeface="Lato"/>
                <a:cs typeface="Lato"/>
                <a:sym typeface="Lato"/>
              </a:rPr>
              <a:t>…A visual overview </a:t>
            </a:r>
            <a:r>
              <a:rPr lang="en-US" sz="7000">
                <a:solidFill>
                  <a:schemeClr val="lt2"/>
                </a:solidFill>
                <a:latin typeface="Lato Light"/>
                <a:ea typeface="Lato Light"/>
                <a:cs typeface="Lato Light"/>
                <a:sym typeface="Lato Light"/>
              </a:rPr>
              <a:t>of the main forces and trends affecting the market you’re design for</a:t>
            </a:r>
            <a:endParaRPr sz="7000">
              <a:solidFill>
                <a:schemeClr val="lt2"/>
              </a:solidFill>
              <a:latin typeface="Lato Light"/>
              <a:ea typeface="Lato Light"/>
              <a:cs typeface="Lato Light"/>
              <a:sym typeface="Lato Light"/>
            </a:endParaRPr>
          </a:p>
        </p:txBody>
      </p:sp>
      <p:pic>
        <p:nvPicPr>
          <p:cNvPr descr="image68.png" id="1698" name="Google Shape;1698;p150"/>
          <p:cNvPicPr preferRelativeResize="0"/>
          <p:nvPr>
            <p:ph idx="2" type="pic"/>
          </p:nvPr>
        </p:nvPicPr>
        <p:blipFill rotWithShape="1">
          <a:blip r:embed="rId3">
            <a:alphaModFix/>
          </a:blip>
          <a:srcRect b="1429" l="108" r="27600" t="0"/>
          <a:stretch/>
        </p:blipFill>
        <p:spPr>
          <a:xfrm>
            <a:off x="14379375" y="3423750"/>
            <a:ext cx="9551700" cy="9082500"/>
          </a:xfrm>
          <a:prstGeom prst="rect">
            <a:avLst/>
          </a:prstGeom>
          <a:noFill/>
          <a:ln>
            <a:noFill/>
          </a:ln>
        </p:spPr>
      </p:pic>
      <p:pic>
        <p:nvPicPr>
          <p:cNvPr id="1699" name="Google Shape;1699;p150"/>
          <p:cNvPicPr preferRelativeResize="0"/>
          <p:nvPr/>
        </p:nvPicPr>
        <p:blipFill>
          <a:blip r:embed="rId4">
            <a:alphaModFix/>
          </a:blip>
          <a:stretch>
            <a:fillRect/>
          </a:stretch>
        </p:blipFill>
        <p:spPr>
          <a:xfrm>
            <a:off x="907608" y="3950967"/>
            <a:ext cx="2448375" cy="2448360"/>
          </a:xfrm>
          <a:prstGeom prst="rect">
            <a:avLst/>
          </a:prstGeom>
          <a:noFill/>
          <a:ln>
            <a:noFill/>
          </a:ln>
        </p:spPr>
      </p:pic>
      <p:sp>
        <p:nvSpPr>
          <p:cNvPr id="1700" name="Google Shape;1700;p150"/>
          <p:cNvSpPr txBox="1"/>
          <p:nvPr/>
        </p:nvSpPr>
        <p:spPr>
          <a:xfrm>
            <a:off x="1883375" y="1930250"/>
            <a:ext cx="4197000" cy="555000"/>
          </a:xfrm>
          <a:prstGeom prst="rect">
            <a:avLst/>
          </a:prstGeom>
          <a:noFill/>
          <a:ln>
            <a:noFill/>
          </a:ln>
        </p:spPr>
        <p:txBody>
          <a:bodyPr anchorCtr="0" anchor="ctr" bIns="71425" lIns="71425" spcFirstLastPara="1" rIns="71425" wrap="square" tIns="71425">
            <a:noAutofit/>
          </a:bodyPr>
          <a:lstStyle/>
          <a:p>
            <a:pPr indent="0" lvl="0" marL="0" marR="0" rtl="0" algn="l">
              <a:lnSpc>
                <a:spcPct val="100000"/>
              </a:lnSpc>
              <a:spcBef>
                <a:spcPts val="0"/>
              </a:spcBef>
              <a:spcAft>
                <a:spcPts val="0"/>
              </a:spcAft>
              <a:buClr>
                <a:srgbClr val="FDFEFE"/>
              </a:buClr>
              <a:buSzPts val="4000"/>
              <a:buFont typeface="Helvetica Neue"/>
              <a:buNone/>
            </a:pPr>
            <a:r>
              <a:rPr i="0" lang="en-US" sz="4000" cap="none" strike="noStrike">
                <a:solidFill>
                  <a:srgbClr val="1464A5"/>
                </a:solidFill>
                <a:latin typeface="Lato"/>
                <a:ea typeface="Lato"/>
                <a:cs typeface="Lato"/>
                <a:sym typeface="Lato"/>
              </a:rPr>
              <a:t>P. </a:t>
            </a:r>
            <a:r>
              <a:rPr lang="en-US" sz="4000">
                <a:solidFill>
                  <a:srgbClr val="1464A5"/>
                </a:solidFill>
                <a:latin typeface="Lato"/>
                <a:ea typeface="Lato"/>
                <a:cs typeface="Lato"/>
                <a:sym typeface="Lato"/>
              </a:rPr>
              <a:t>69</a:t>
            </a:r>
            <a:endParaRPr sz="4000">
              <a:solidFill>
                <a:srgbClr val="1464A5"/>
              </a:solidFill>
              <a:latin typeface="Lato"/>
              <a:ea typeface="Lato"/>
              <a:cs typeface="Lato"/>
              <a:sym typeface="Lato"/>
            </a:endParaRPr>
          </a:p>
        </p:txBody>
      </p:sp>
      <p:sp>
        <p:nvSpPr>
          <p:cNvPr id="1701" name="Google Shape;1701;p150"/>
          <p:cNvSpPr/>
          <p:nvPr/>
        </p:nvSpPr>
        <p:spPr>
          <a:xfrm>
            <a:off x="1312324" y="2063745"/>
            <a:ext cx="462050" cy="288017"/>
          </a:xfrm>
          <a:custGeom>
            <a:rect b="b" l="l" r="r" t="t"/>
            <a:pathLst>
              <a:path extrusionOk="0" h="600" w="960">
                <a:moveTo>
                  <a:pt x="240" y="360"/>
                </a:moveTo>
                <a:cubicBezTo>
                  <a:pt x="600" y="360"/>
                  <a:pt x="600" y="360"/>
                  <a:pt x="600" y="360"/>
                </a:cubicBezTo>
                <a:cubicBezTo>
                  <a:pt x="720" y="240"/>
                  <a:pt x="720" y="240"/>
                  <a:pt x="720" y="240"/>
                </a:cubicBezTo>
                <a:cubicBezTo>
                  <a:pt x="360" y="240"/>
                  <a:pt x="360" y="240"/>
                  <a:pt x="360" y="240"/>
                </a:cubicBezTo>
                <a:lnTo>
                  <a:pt x="240" y="360"/>
                </a:lnTo>
                <a:close/>
                <a:moveTo>
                  <a:pt x="120" y="300"/>
                </a:moveTo>
                <a:cubicBezTo>
                  <a:pt x="120" y="201"/>
                  <a:pt x="200" y="120"/>
                  <a:pt x="300" y="120"/>
                </a:cubicBezTo>
                <a:cubicBezTo>
                  <a:pt x="520" y="120"/>
                  <a:pt x="520" y="120"/>
                  <a:pt x="520" y="120"/>
                </a:cubicBezTo>
                <a:cubicBezTo>
                  <a:pt x="640" y="0"/>
                  <a:pt x="640" y="0"/>
                  <a:pt x="640" y="0"/>
                </a:cubicBezTo>
                <a:cubicBezTo>
                  <a:pt x="300" y="0"/>
                  <a:pt x="300" y="0"/>
                  <a:pt x="300" y="0"/>
                </a:cubicBezTo>
                <a:cubicBezTo>
                  <a:pt x="134" y="0"/>
                  <a:pt x="0" y="134"/>
                  <a:pt x="0" y="300"/>
                </a:cubicBezTo>
                <a:cubicBezTo>
                  <a:pt x="0" y="435"/>
                  <a:pt x="90" y="550"/>
                  <a:pt x="213" y="587"/>
                </a:cubicBezTo>
                <a:cubicBezTo>
                  <a:pt x="320" y="480"/>
                  <a:pt x="320" y="480"/>
                  <a:pt x="320" y="480"/>
                </a:cubicBezTo>
                <a:cubicBezTo>
                  <a:pt x="300" y="480"/>
                  <a:pt x="300" y="480"/>
                  <a:pt x="300" y="480"/>
                </a:cubicBezTo>
                <a:cubicBezTo>
                  <a:pt x="201" y="480"/>
                  <a:pt x="120" y="399"/>
                  <a:pt x="120" y="300"/>
                </a:cubicBezTo>
                <a:close/>
                <a:moveTo>
                  <a:pt x="777" y="23"/>
                </a:moveTo>
                <a:cubicBezTo>
                  <a:pt x="679" y="121"/>
                  <a:pt x="679" y="121"/>
                  <a:pt x="679" y="121"/>
                </a:cubicBezTo>
                <a:cubicBezTo>
                  <a:pt x="769" y="130"/>
                  <a:pt x="840" y="207"/>
                  <a:pt x="840" y="300"/>
                </a:cubicBezTo>
                <a:cubicBezTo>
                  <a:pt x="840" y="399"/>
                  <a:pt x="760" y="480"/>
                  <a:pt x="660" y="480"/>
                </a:cubicBezTo>
                <a:cubicBezTo>
                  <a:pt x="480" y="480"/>
                  <a:pt x="480" y="480"/>
                  <a:pt x="480" y="480"/>
                </a:cubicBezTo>
                <a:cubicBezTo>
                  <a:pt x="360" y="600"/>
                  <a:pt x="360" y="600"/>
                  <a:pt x="360" y="600"/>
                </a:cubicBezTo>
                <a:cubicBezTo>
                  <a:pt x="660" y="600"/>
                  <a:pt x="660" y="600"/>
                  <a:pt x="660" y="600"/>
                </a:cubicBezTo>
                <a:cubicBezTo>
                  <a:pt x="826" y="600"/>
                  <a:pt x="960" y="466"/>
                  <a:pt x="960" y="300"/>
                </a:cubicBezTo>
                <a:cubicBezTo>
                  <a:pt x="960" y="176"/>
                  <a:pt x="884" y="69"/>
                  <a:pt x="777" y="23"/>
                </a:cubicBezTo>
                <a:close/>
              </a:path>
            </a:pathLst>
          </a:custGeom>
          <a:solidFill>
            <a:srgbClr val="1464A5"/>
          </a:solid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t/>
            </a:r>
            <a:endParaRPr sz="1600">
              <a:solidFill>
                <a:srgbClr val="5BBEFF"/>
              </a:solidFill>
              <a:latin typeface="Arial"/>
              <a:ea typeface="Arial"/>
              <a:cs typeface="Arial"/>
              <a:sym typeface="Arial"/>
            </a:endParaRPr>
          </a:p>
        </p:txBody>
      </p:sp>
    </p:spTree>
  </p:cSld>
  <p:clrMapOvr>
    <a:masterClrMapping/>
  </p:clrMapOvr>
</p:sld>
</file>

<file path=ppt/slides/slide1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0">
  <p:cSld>
    <p:spTree>
      <p:nvGrpSpPr>
        <p:cNvPr id="1705" name="Shape 1705"/>
        <p:cNvGrpSpPr/>
        <p:nvPr/>
      </p:nvGrpSpPr>
      <p:grpSpPr>
        <a:xfrm>
          <a:off x="0" y="0"/>
          <a:ext cx="0" cy="0"/>
          <a:chOff x="0" y="0"/>
          <a:chExt cx="0" cy="0"/>
        </a:xfrm>
      </p:grpSpPr>
      <p:pic>
        <p:nvPicPr>
          <p:cNvPr id="1706" name="Google Shape;1706;p151"/>
          <p:cNvPicPr preferRelativeResize="0"/>
          <p:nvPr/>
        </p:nvPicPr>
        <p:blipFill>
          <a:blip r:embed="rId3">
            <a:alphaModFix/>
          </a:blip>
          <a:stretch>
            <a:fillRect/>
          </a:stretch>
        </p:blipFill>
        <p:spPr>
          <a:xfrm>
            <a:off x="11487730" y="0"/>
            <a:ext cx="12896270" cy="13716000"/>
          </a:xfrm>
          <a:prstGeom prst="rect">
            <a:avLst/>
          </a:prstGeom>
          <a:noFill/>
          <a:ln>
            <a:noFill/>
          </a:ln>
        </p:spPr>
      </p:pic>
      <p:sp>
        <p:nvSpPr>
          <p:cNvPr id="1707" name="Google Shape;1707;p151"/>
          <p:cNvSpPr txBox="1"/>
          <p:nvPr>
            <p:ph type="title"/>
          </p:nvPr>
        </p:nvSpPr>
        <p:spPr>
          <a:xfrm>
            <a:off x="1316980" y="1017939"/>
            <a:ext cx="18357600" cy="9123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US"/>
              <a:t>Why?</a:t>
            </a:r>
            <a:endParaRPr/>
          </a:p>
        </p:txBody>
      </p:sp>
      <p:sp>
        <p:nvSpPr>
          <p:cNvPr id="1708" name="Google Shape;1708;p151"/>
          <p:cNvSpPr txBox="1"/>
          <p:nvPr/>
        </p:nvSpPr>
        <p:spPr>
          <a:xfrm>
            <a:off x="1341875" y="3350075"/>
            <a:ext cx="10145700" cy="9791100"/>
          </a:xfrm>
          <a:prstGeom prst="rect">
            <a:avLst/>
          </a:prstGeom>
          <a:noFill/>
          <a:ln>
            <a:noFill/>
          </a:ln>
        </p:spPr>
        <p:txBody>
          <a:bodyPr anchorCtr="0" anchor="t" bIns="0" lIns="0" spcFirstLastPara="1" rIns="0" wrap="square" tIns="0">
            <a:noAutofit/>
          </a:bodyPr>
          <a:lstStyle/>
          <a:p>
            <a:pPr indent="0" lvl="0" marL="0" marR="0" rtl="0" algn="l">
              <a:lnSpc>
                <a:spcPct val="110000"/>
              </a:lnSpc>
              <a:spcBef>
                <a:spcPts val="0"/>
              </a:spcBef>
              <a:spcAft>
                <a:spcPts val="0"/>
              </a:spcAft>
              <a:buNone/>
            </a:pPr>
            <a:r>
              <a:rPr lang="en-US" sz="6400">
                <a:solidFill>
                  <a:srgbClr val="092042"/>
                </a:solidFill>
                <a:latin typeface="Lato Light"/>
                <a:ea typeface="Lato Light"/>
                <a:cs typeface="Lato Light"/>
                <a:sym typeface="Lato Light"/>
              </a:rPr>
              <a:t>Paint an </a:t>
            </a:r>
            <a:r>
              <a:rPr lang="en-US" sz="6400">
                <a:solidFill>
                  <a:srgbClr val="02A5A5"/>
                </a:solidFill>
                <a:latin typeface="Lato"/>
                <a:ea typeface="Lato"/>
                <a:cs typeface="Lato"/>
                <a:sym typeface="Lato"/>
              </a:rPr>
              <a:t>overview of the industry</a:t>
            </a:r>
            <a:endParaRPr sz="6400">
              <a:solidFill>
                <a:srgbClr val="02A5A5"/>
              </a:solidFill>
              <a:latin typeface="Lato"/>
              <a:ea typeface="Lato"/>
              <a:cs typeface="Lato"/>
              <a:sym typeface="Lato"/>
            </a:endParaRPr>
          </a:p>
          <a:p>
            <a:pPr indent="0" lvl="0" marL="0" marR="0" rtl="0" algn="l">
              <a:lnSpc>
                <a:spcPct val="110000"/>
              </a:lnSpc>
              <a:spcBef>
                <a:spcPts val="4000"/>
              </a:spcBef>
              <a:spcAft>
                <a:spcPts val="0"/>
              </a:spcAft>
              <a:buNone/>
            </a:pPr>
            <a:r>
              <a:rPr lang="en-US" sz="6400">
                <a:solidFill>
                  <a:srgbClr val="02A5A5"/>
                </a:solidFill>
                <a:latin typeface="Lato"/>
                <a:ea typeface="Lato"/>
                <a:cs typeface="Lato"/>
                <a:sym typeface="Lato"/>
              </a:rPr>
              <a:t>Starting point</a:t>
            </a:r>
            <a:r>
              <a:rPr lang="en-US" sz="6400">
                <a:solidFill>
                  <a:srgbClr val="092042"/>
                </a:solidFill>
                <a:latin typeface="Lato Light"/>
                <a:ea typeface="Lato Light"/>
                <a:cs typeface="Lato Light"/>
                <a:sym typeface="Lato Light"/>
              </a:rPr>
              <a:t> for exploring</a:t>
            </a:r>
            <a:endParaRPr sz="6400">
              <a:solidFill>
                <a:srgbClr val="092042"/>
              </a:solidFill>
              <a:latin typeface="Lato Light"/>
              <a:ea typeface="Lato Light"/>
              <a:cs typeface="Lato Light"/>
              <a:sym typeface="Lato Light"/>
            </a:endParaRPr>
          </a:p>
          <a:p>
            <a:pPr indent="0" lvl="0" marL="0" marR="0" rtl="0" algn="l">
              <a:lnSpc>
                <a:spcPct val="110000"/>
              </a:lnSpc>
              <a:spcBef>
                <a:spcPts val="4000"/>
              </a:spcBef>
              <a:spcAft>
                <a:spcPts val="0"/>
              </a:spcAft>
              <a:buNone/>
            </a:pPr>
            <a:r>
              <a:rPr lang="en-US" sz="6400">
                <a:solidFill>
                  <a:srgbClr val="02A5A5"/>
                </a:solidFill>
                <a:latin typeface="Lato"/>
                <a:ea typeface="Lato"/>
                <a:cs typeface="Lato"/>
                <a:sym typeface="Lato"/>
              </a:rPr>
              <a:t>Comprehend</a:t>
            </a:r>
            <a:endParaRPr sz="6400">
              <a:solidFill>
                <a:srgbClr val="02A5A5"/>
              </a:solidFill>
              <a:latin typeface="Lato"/>
              <a:ea typeface="Lato"/>
              <a:cs typeface="Lato"/>
              <a:sym typeface="Lato"/>
            </a:endParaRPr>
          </a:p>
          <a:p>
            <a:pPr indent="0" lvl="0" marL="0" marR="0" rtl="0" algn="l">
              <a:lnSpc>
                <a:spcPct val="110000"/>
              </a:lnSpc>
              <a:spcBef>
                <a:spcPts val="4000"/>
              </a:spcBef>
              <a:spcAft>
                <a:spcPts val="0"/>
              </a:spcAft>
              <a:buNone/>
            </a:pPr>
            <a:r>
              <a:rPr lang="en-US" sz="6400">
                <a:solidFill>
                  <a:srgbClr val="02A5A5"/>
                </a:solidFill>
                <a:latin typeface="Lato"/>
                <a:ea typeface="Lato"/>
                <a:cs typeface="Lato"/>
                <a:sym typeface="Lato"/>
              </a:rPr>
              <a:t>Prioritise</a:t>
            </a:r>
            <a:endParaRPr sz="6400">
              <a:solidFill>
                <a:srgbClr val="092042"/>
              </a:solidFill>
              <a:latin typeface="Lato Light"/>
              <a:ea typeface="Lato Light"/>
              <a:cs typeface="Lato Light"/>
              <a:sym typeface="Lato Light"/>
            </a:endParaRPr>
          </a:p>
          <a:p>
            <a:pPr indent="0" lvl="0" marL="0" marR="0" rtl="0" algn="l">
              <a:lnSpc>
                <a:spcPct val="110000"/>
              </a:lnSpc>
              <a:spcBef>
                <a:spcPts val="4000"/>
              </a:spcBef>
              <a:spcAft>
                <a:spcPts val="0"/>
              </a:spcAft>
              <a:buNone/>
            </a:pPr>
            <a:r>
              <a:rPr lang="en-US" sz="6400">
                <a:solidFill>
                  <a:srgbClr val="092042"/>
                </a:solidFill>
                <a:latin typeface="Lato Light"/>
                <a:ea typeface="Lato Light"/>
                <a:cs typeface="Lato Light"/>
                <a:sym typeface="Lato Light"/>
              </a:rPr>
              <a:t>Come up with </a:t>
            </a:r>
            <a:r>
              <a:rPr lang="en-US" sz="6400">
                <a:solidFill>
                  <a:srgbClr val="02A5A5"/>
                </a:solidFill>
                <a:latin typeface="Lato"/>
                <a:ea typeface="Lato"/>
                <a:cs typeface="Lato"/>
                <a:sym typeface="Lato"/>
              </a:rPr>
              <a:t>possible </a:t>
            </a:r>
            <a:br>
              <a:rPr lang="en-US" sz="6400">
                <a:solidFill>
                  <a:srgbClr val="02A5A5"/>
                </a:solidFill>
                <a:latin typeface="Lato"/>
                <a:ea typeface="Lato"/>
                <a:cs typeface="Lato"/>
                <a:sym typeface="Lato"/>
              </a:rPr>
            </a:br>
            <a:r>
              <a:rPr lang="en-US" sz="6400">
                <a:solidFill>
                  <a:srgbClr val="02A5A5"/>
                </a:solidFill>
                <a:latin typeface="Lato"/>
                <a:ea typeface="Lato"/>
                <a:cs typeface="Lato"/>
                <a:sym typeface="Lato"/>
              </a:rPr>
              <a:t>synergies and ideas</a:t>
            </a:r>
            <a:endParaRPr sz="6400">
              <a:solidFill>
                <a:srgbClr val="02A5A5"/>
              </a:solidFill>
              <a:latin typeface="Lato"/>
              <a:ea typeface="Lato"/>
              <a:cs typeface="Lato"/>
              <a:sym typeface="Lato"/>
            </a:endParaRPr>
          </a:p>
        </p:txBody>
      </p:sp>
    </p:spTree>
  </p:cSld>
  <p:clrMapOvr>
    <a:masterClrMapping/>
  </p:clrMapOvr>
</p:sld>
</file>

<file path=ppt/slides/slide1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0">
  <p:cSld>
    <p:spTree>
      <p:nvGrpSpPr>
        <p:cNvPr id="1712" name="Shape 1712"/>
        <p:cNvGrpSpPr/>
        <p:nvPr/>
      </p:nvGrpSpPr>
      <p:grpSpPr>
        <a:xfrm>
          <a:off x="0" y="0"/>
          <a:ext cx="0" cy="0"/>
          <a:chOff x="0" y="0"/>
          <a:chExt cx="0" cy="0"/>
        </a:xfrm>
      </p:grpSpPr>
      <p:sp>
        <p:nvSpPr>
          <p:cNvPr id="1713" name="Google Shape;1713;p152"/>
          <p:cNvSpPr txBox="1"/>
          <p:nvPr>
            <p:ph type="title"/>
          </p:nvPr>
        </p:nvSpPr>
        <p:spPr>
          <a:xfrm>
            <a:off x="1316980" y="1017939"/>
            <a:ext cx="18357600" cy="9123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US"/>
              <a:t>Market + Trend Map</a:t>
            </a:r>
            <a:endParaRPr/>
          </a:p>
        </p:txBody>
      </p:sp>
      <p:pic>
        <p:nvPicPr>
          <p:cNvPr descr="Marketytrendmap_carmen-01.jpg" id="1714" name="Google Shape;1714;p152"/>
          <p:cNvPicPr preferRelativeResize="0"/>
          <p:nvPr/>
        </p:nvPicPr>
        <p:blipFill rotWithShape="1">
          <a:blip r:embed="rId3">
            <a:alphaModFix/>
          </a:blip>
          <a:srcRect b="7627" l="7567" r="8532" t="17516"/>
          <a:stretch/>
        </p:blipFill>
        <p:spPr>
          <a:xfrm>
            <a:off x="3738213" y="2671525"/>
            <a:ext cx="16907577" cy="10595726"/>
          </a:xfrm>
          <a:prstGeom prst="rect">
            <a:avLst/>
          </a:prstGeom>
          <a:noFill/>
          <a:ln>
            <a:noFill/>
          </a:ln>
        </p:spPr>
      </p:pic>
    </p:spTree>
  </p:cSld>
  <p:clrMapOvr>
    <a:masterClrMapping/>
  </p:clrMapOvr>
</p:sld>
</file>

<file path=ppt/slides/slide1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0">
  <p:cSld>
    <p:spTree>
      <p:nvGrpSpPr>
        <p:cNvPr id="1718" name="Shape 1718"/>
        <p:cNvGrpSpPr/>
        <p:nvPr/>
      </p:nvGrpSpPr>
      <p:grpSpPr>
        <a:xfrm>
          <a:off x="0" y="0"/>
          <a:ext cx="0" cy="0"/>
          <a:chOff x="0" y="0"/>
          <a:chExt cx="0" cy="0"/>
        </a:xfrm>
      </p:grpSpPr>
      <p:sp>
        <p:nvSpPr>
          <p:cNvPr id="1719" name="Google Shape;1719;p153"/>
          <p:cNvSpPr txBox="1"/>
          <p:nvPr>
            <p:ph type="title"/>
          </p:nvPr>
        </p:nvSpPr>
        <p:spPr>
          <a:xfrm>
            <a:off x="1316980" y="1017939"/>
            <a:ext cx="18357600" cy="9123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US"/>
              <a:t>Market + Trend Map</a:t>
            </a:r>
            <a:endParaRPr/>
          </a:p>
        </p:txBody>
      </p:sp>
      <p:pic>
        <p:nvPicPr>
          <p:cNvPr descr="Marketytrendmap_carmen-01.jpg" id="1720" name="Google Shape;1720;p153"/>
          <p:cNvPicPr preferRelativeResize="0"/>
          <p:nvPr/>
        </p:nvPicPr>
        <p:blipFill rotWithShape="1">
          <a:blip r:embed="rId3">
            <a:alphaModFix/>
          </a:blip>
          <a:srcRect b="7627" l="7567" r="8532" t="17516"/>
          <a:stretch/>
        </p:blipFill>
        <p:spPr>
          <a:xfrm>
            <a:off x="6222613" y="2671525"/>
            <a:ext cx="16907577" cy="10595726"/>
          </a:xfrm>
          <a:prstGeom prst="rect">
            <a:avLst/>
          </a:prstGeom>
          <a:noFill/>
          <a:ln>
            <a:noFill/>
          </a:ln>
        </p:spPr>
      </p:pic>
      <p:sp>
        <p:nvSpPr>
          <p:cNvPr id="1721" name="Google Shape;1721;p153"/>
          <p:cNvSpPr txBox="1"/>
          <p:nvPr/>
        </p:nvSpPr>
        <p:spPr>
          <a:xfrm>
            <a:off x="1316975" y="4019950"/>
            <a:ext cx="2724900" cy="10110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lang="en-US" sz="3000">
                <a:solidFill>
                  <a:srgbClr val="666666"/>
                </a:solidFill>
                <a:latin typeface="Lato"/>
                <a:ea typeface="Lato"/>
                <a:cs typeface="Lato"/>
                <a:sym typeface="Lato"/>
              </a:rPr>
              <a:t>Identify Industry </a:t>
            </a:r>
            <a:r>
              <a:rPr lang="en-US" sz="3000">
                <a:solidFill>
                  <a:srgbClr val="666666"/>
                </a:solidFill>
                <a:latin typeface="Lato"/>
                <a:ea typeface="Lato"/>
                <a:cs typeface="Lato"/>
                <a:sym typeface="Lato"/>
              </a:rPr>
              <a:t>F</a:t>
            </a:r>
            <a:r>
              <a:rPr lang="en-US" sz="3000">
                <a:solidFill>
                  <a:srgbClr val="666666"/>
                </a:solidFill>
                <a:latin typeface="Lato"/>
                <a:ea typeface="Lato"/>
                <a:cs typeface="Lato"/>
                <a:sym typeface="Lato"/>
              </a:rPr>
              <a:t>orces</a:t>
            </a:r>
            <a:endParaRPr sz="3000">
              <a:solidFill>
                <a:srgbClr val="666666"/>
              </a:solidFill>
              <a:latin typeface="Lato"/>
              <a:ea typeface="Lato"/>
              <a:cs typeface="Lato"/>
              <a:sym typeface="Lato"/>
            </a:endParaRPr>
          </a:p>
        </p:txBody>
      </p:sp>
      <p:sp>
        <p:nvSpPr>
          <p:cNvPr id="1722" name="Google Shape;1722;p153"/>
          <p:cNvSpPr/>
          <p:nvPr/>
        </p:nvSpPr>
        <p:spPr>
          <a:xfrm>
            <a:off x="5929475" y="8365750"/>
            <a:ext cx="17853000" cy="5022000"/>
          </a:xfrm>
          <a:prstGeom prst="rect">
            <a:avLst/>
          </a:prstGeom>
          <a:solidFill>
            <a:srgbClr val="FFFFFF">
              <a:alpha val="7411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723" name="Google Shape;1723;p153"/>
          <p:cNvCxnSpPr/>
          <p:nvPr/>
        </p:nvCxnSpPr>
        <p:spPr>
          <a:xfrm rot="10800000">
            <a:off x="4508125" y="4525450"/>
            <a:ext cx="2505000" cy="0"/>
          </a:xfrm>
          <a:prstGeom prst="straightConnector1">
            <a:avLst/>
          </a:prstGeom>
          <a:noFill/>
          <a:ln cap="flat" cmpd="sng" w="19050">
            <a:solidFill>
              <a:schemeClr val="accent6"/>
            </a:solidFill>
            <a:prstDash val="solid"/>
            <a:round/>
            <a:headEnd len="med" w="med" type="stealth"/>
            <a:tailEnd len="med" w="med" type="none"/>
          </a:ln>
        </p:spPr>
      </p:cxnSp>
      <p:sp>
        <p:nvSpPr>
          <p:cNvPr id="1724" name="Google Shape;1724;p153"/>
          <p:cNvSpPr/>
          <p:nvPr/>
        </p:nvSpPr>
        <p:spPr>
          <a:xfrm>
            <a:off x="14630850" y="2637000"/>
            <a:ext cx="9151500" cy="5728800"/>
          </a:xfrm>
          <a:prstGeom prst="rect">
            <a:avLst/>
          </a:prstGeom>
          <a:solidFill>
            <a:srgbClr val="FFFFFF">
              <a:alpha val="7411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13" name="Shape 213"/>
        <p:cNvGrpSpPr/>
        <p:nvPr/>
      </p:nvGrpSpPr>
      <p:grpSpPr>
        <a:xfrm>
          <a:off x="0" y="0"/>
          <a:ext cx="0" cy="0"/>
          <a:chOff x="0" y="0"/>
          <a:chExt cx="0" cy="0"/>
        </a:xfrm>
      </p:grpSpPr>
      <p:sp>
        <p:nvSpPr>
          <p:cNvPr id="214" name="Google Shape;214;p37"/>
          <p:cNvSpPr txBox="1"/>
          <p:nvPr/>
        </p:nvSpPr>
        <p:spPr>
          <a:xfrm>
            <a:off x="1312313" y="7481150"/>
            <a:ext cx="5570100" cy="3063900"/>
          </a:xfrm>
          <a:prstGeom prst="rect">
            <a:avLst/>
          </a:prstGeom>
          <a:noFill/>
          <a:ln>
            <a:noFill/>
          </a:ln>
        </p:spPr>
        <p:txBody>
          <a:bodyPr anchorCtr="0" anchor="t" bIns="71425" lIns="71425" spcFirstLastPara="1" rIns="71425" wrap="square" tIns="71425">
            <a:noAutofit/>
          </a:bodyPr>
          <a:lstStyle/>
          <a:p>
            <a:pPr indent="0" lvl="0" marL="0" marR="0" rtl="0" algn="ctr">
              <a:lnSpc>
                <a:spcPct val="120000"/>
              </a:lnSpc>
              <a:spcBef>
                <a:spcPts val="0"/>
              </a:spcBef>
              <a:spcAft>
                <a:spcPts val="0"/>
              </a:spcAft>
              <a:buClr>
                <a:srgbClr val="000000"/>
              </a:buClr>
              <a:buSzPts val="4200"/>
              <a:buFont typeface="Helvetica Neue"/>
              <a:buNone/>
            </a:pPr>
            <a:r>
              <a:rPr i="0" lang="en-US" sz="4200" u="none" cap="none" strike="noStrike">
                <a:solidFill>
                  <a:srgbClr val="666666"/>
                </a:solidFill>
                <a:latin typeface="Lato Light"/>
                <a:ea typeface="Lato Light"/>
                <a:cs typeface="Lato Light"/>
                <a:sym typeface="Lato Light"/>
              </a:rPr>
              <a:t>La </a:t>
            </a:r>
            <a:r>
              <a:rPr i="0" lang="en-US" sz="4200" u="none" cap="none" strike="noStrike">
                <a:solidFill>
                  <a:srgbClr val="02A5A5"/>
                </a:solidFill>
                <a:latin typeface="Lato"/>
                <a:ea typeface="Lato"/>
                <a:cs typeface="Lato"/>
                <a:sym typeface="Lato"/>
              </a:rPr>
              <a:t>disrupción tecnológica</a:t>
            </a:r>
            <a:r>
              <a:rPr i="0" lang="en-US" sz="4200" u="none" cap="none" strike="noStrike">
                <a:solidFill>
                  <a:srgbClr val="666666"/>
                </a:solidFill>
                <a:latin typeface="Lato"/>
                <a:ea typeface="Lato"/>
                <a:cs typeface="Lato"/>
                <a:sym typeface="Lato"/>
              </a:rPr>
              <a:t> </a:t>
            </a:r>
            <a:r>
              <a:rPr i="0" lang="en-US" sz="4200" u="none" cap="none" strike="noStrike">
                <a:solidFill>
                  <a:srgbClr val="666666"/>
                </a:solidFill>
                <a:latin typeface="Lato Light"/>
                <a:ea typeface="Lato Light"/>
                <a:cs typeface="Lato Light"/>
                <a:sym typeface="Lato Light"/>
              </a:rPr>
              <a:t>conlleva una revolución en las expectativas del cliente.</a:t>
            </a:r>
            <a:endParaRPr>
              <a:solidFill>
                <a:srgbClr val="666666"/>
              </a:solidFill>
              <a:latin typeface="Lato Light"/>
              <a:ea typeface="Lato Light"/>
              <a:cs typeface="Lato Light"/>
              <a:sym typeface="Lato Light"/>
            </a:endParaRPr>
          </a:p>
        </p:txBody>
      </p:sp>
      <p:sp>
        <p:nvSpPr>
          <p:cNvPr id="215" name="Google Shape;215;p37"/>
          <p:cNvSpPr txBox="1"/>
          <p:nvPr/>
        </p:nvSpPr>
        <p:spPr>
          <a:xfrm>
            <a:off x="7725498" y="7481150"/>
            <a:ext cx="4953600" cy="3063900"/>
          </a:xfrm>
          <a:prstGeom prst="rect">
            <a:avLst/>
          </a:prstGeom>
          <a:noFill/>
          <a:ln>
            <a:noFill/>
          </a:ln>
        </p:spPr>
        <p:txBody>
          <a:bodyPr anchorCtr="0" anchor="t" bIns="71425" lIns="71425" spcFirstLastPara="1" rIns="71425" wrap="square" tIns="71425">
            <a:noAutofit/>
          </a:bodyPr>
          <a:lstStyle/>
          <a:p>
            <a:pPr indent="0" lvl="0" marL="0" marR="0" rtl="0" algn="ctr">
              <a:lnSpc>
                <a:spcPct val="120000"/>
              </a:lnSpc>
              <a:spcBef>
                <a:spcPts val="0"/>
              </a:spcBef>
              <a:spcAft>
                <a:spcPts val="0"/>
              </a:spcAft>
              <a:buClr>
                <a:srgbClr val="000000"/>
              </a:buClr>
              <a:buSzPts val="4200"/>
              <a:buFont typeface="Helvetica Neue"/>
              <a:buNone/>
            </a:pPr>
            <a:r>
              <a:rPr i="0" lang="en-US" sz="4200" u="none" cap="none" strike="noStrike">
                <a:solidFill>
                  <a:srgbClr val="666666"/>
                </a:solidFill>
                <a:latin typeface="Lato Light"/>
                <a:ea typeface="Lato Light"/>
                <a:cs typeface="Lato Light"/>
                <a:sym typeface="Lato Light"/>
              </a:rPr>
              <a:t>Nos enfrentamos</a:t>
            </a:r>
            <a:br>
              <a:rPr lang="en-US" sz="4200">
                <a:solidFill>
                  <a:srgbClr val="666666"/>
                </a:solidFill>
                <a:latin typeface="Lato Light"/>
                <a:ea typeface="Lato Light"/>
                <a:cs typeface="Lato Light"/>
                <a:sym typeface="Lato Light"/>
              </a:rPr>
            </a:br>
            <a:r>
              <a:rPr i="0" lang="en-US" sz="4200" u="none" cap="none" strike="noStrike">
                <a:solidFill>
                  <a:srgbClr val="666666"/>
                </a:solidFill>
                <a:latin typeface="Lato Light"/>
                <a:ea typeface="Lato Light"/>
                <a:cs typeface="Lato Light"/>
                <a:sym typeface="Lato Light"/>
              </a:rPr>
              <a:t>a</a:t>
            </a:r>
            <a:r>
              <a:rPr i="0" lang="en-US" sz="4200" u="none" cap="none" strike="noStrike">
                <a:solidFill>
                  <a:srgbClr val="666666"/>
                </a:solidFill>
                <a:latin typeface="Lato"/>
                <a:ea typeface="Lato"/>
                <a:cs typeface="Lato"/>
                <a:sym typeface="Lato"/>
              </a:rPr>
              <a:t> </a:t>
            </a:r>
            <a:r>
              <a:rPr i="0" lang="en-US" sz="4200" u="none" cap="none" strike="noStrike">
                <a:solidFill>
                  <a:srgbClr val="02A5A5"/>
                </a:solidFill>
                <a:latin typeface="Lato"/>
                <a:ea typeface="Lato"/>
                <a:cs typeface="Lato"/>
                <a:sym typeface="Lato"/>
              </a:rPr>
              <a:t>nuevos actores</a:t>
            </a:r>
            <a:r>
              <a:rPr i="0" lang="en-US" sz="4200" u="none" cap="none" strike="noStrike">
                <a:solidFill>
                  <a:srgbClr val="666666"/>
                </a:solidFill>
                <a:latin typeface="Lato"/>
                <a:ea typeface="Lato"/>
                <a:cs typeface="Lato"/>
                <a:sym typeface="Lato"/>
              </a:rPr>
              <a:t> </a:t>
            </a:r>
            <a:r>
              <a:rPr i="0" lang="en-US" sz="4200" u="none" cap="none" strike="noStrike">
                <a:solidFill>
                  <a:srgbClr val="666666"/>
                </a:solidFill>
                <a:latin typeface="Lato Light"/>
                <a:ea typeface="Lato Light"/>
                <a:cs typeface="Lato Light"/>
                <a:sym typeface="Lato Light"/>
              </a:rPr>
              <a:t>como fintechs</a:t>
            </a:r>
            <a:br>
              <a:rPr lang="en-US" sz="4200">
                <a:solidFill>
                  <a:srgbClr val="666666"/>
                </a:solidFill>
                <a:latin typeface="Lato Light"/>
                <a:ea typeface="Lato Light"/>
                <a:cs typeface="Lato Light"/>
                <a:sym typeface="Lato Light"/>
              </a:rPr>
            </a:br>
            <a:r>
              <a:rPr i="0" lang="en-US" sz="4200" u="none" cap="none" strike="noStrike">
                <a:solidFill>
                  <a:srgbClr val="666666"/>
                </a:solidFill>
                <a:latin typeface="Lato Light"/>
                <a:ea typeface="Lato Light"/>
                <a:cs typeface="Lato Light"/>
                <a:sym typeface="Lato Light"/>
              </a:rPr>
              <a:t>o techfins.</a:t>
            </a:r>
            <a:r>
              <a:rPr i="0" lang="en-US" sz="4200" u="none" cap="none" strike="noStrike">
                <a:solidFill>
                  <a:srgbClr val="666666"/>
                </a:solidFill>
                <a:latin typeface="Lato"/>
                <a:ea typeface="Lato"/>
                <a:cs typeface="Lato"/>
                <a:sym typeface="Lato"/>
              </a:rPr>
              <a:t> </a:t>
            </a:r>
            <a:endParaRPr>
              <a:solidFill>
                <a:srgbClr val="666666"/>
              </a:solidFill>
              <a:latin typeface="Lato"/>
              <a:ea typeface="Lato"/>
              <a:cs typeface="Lato"/>
              <a:sym typeface="Lato"/>
            </a:endParaRPr>
          </a:p>
        </p:txBody>
      </p:sp>
      <p:sp>
        <p:nvSpPr>
          <p:cNvPr id="216" name="Google Shape;216;p37"/>
          <p:cNvSpPr txBox="1"/>
          <p:nvPr/>
        </p:nvSpPr>
        <p:spPr>
          <a:xfrm>
            <a:off x="13522184" y="7481150"/>
            <a:ext cx="4782900" cy="3063900"/>
          </a:xfrm>
          <a:prstGeom prst="rect">
            <a:avLst/>
          </a:prstGeom>
          <a:noFill/>
          <a:ln>
            <a:noFill/>
          </a:ln>
        </p:spPr>
        <p:txBody>
          <a:bodyPr anchorCtr="0" anchor="t" bIns="71425" lIns="71425" spcFirstLastPara="1" rIns="71425" wrap="square" tIns="71425">
            <a:noAutofit/>
          </a:bodyPr>
          <a:lstStyle/>
          <a:p>
            <a:pPr indent="0" lvl="0" marL="0" marR="0" rtl="0" algn="ctr">
              <a:lnSpc>
                <a:spcPct val="120000"/>
              </a:lnSpc>
              <a:spcBef>
                <a:spcPts val="0"/>
              </a:spcBef>
              <a:spcAft>
                <a:spcPts val="0"/>
              </a:spcAft>
              <a:buClr>
                <a:srgbClr val="000000"/>
              </a:buClr>
              <a:buSzPts val="4200"/>
              <a:buFont typeface="Helvetica Neue"/>
              <a:buNone/>
            </a:pPr>
            <a:r>
              <a:rPr i="0" lang="en-US" sz="4200" u="none" cap="none" strike="noStrike">
                <a:solidFill>
                  <a:srgbClr val="666666"/>
                </a:solidFill>
                <a:latin typeface="Lato Light"/>
                <a:ea typeface="Lato Light"/>
                <a:cs typeface="Lato Light"/>
                <a:sym typeface="Lato Light"/>
              </a:rPr>
              <a:t>El rol de los bancos está cambiando en un marco social </a:t>
            </a:r>
            <a:r>
              <a:rPr i="0" lang="en-US" sz="4200" u="none" cap="none" strike="noStrike">
                <a:solidFill>
                  <a:srgbClr val="02A5A5"/>
                </a:solidFill>
                <a:latin typeface="Lato"/>
                <a:ea typeface="Lato"/>
                <a:cs typeface="Lato"/>
                <a:sym typeface="Lato"/>
              </a:rPr>
              <a:t>global. </a:t>
            </a:r>
            <a:endParaRPr>
              <a:solidFill>
                <a:srgbClr val="02A5A5"/>
              </a:solidFill>
              <a:latin typeface="Lato"/>
              <a:ea typeface="Lato"/>
              <a:cs typeface="Lato"/>
              <a:sym typeface="Lato"/>
            </a:endParaRPr>
          </a:p>
        </p:txBody>
      </p:sp>
      <p:sp>
        <p:nvSpPr>
          <p:cNvPr id="217" name="Google Shape;217;p37"/>
          <p:cNvSpPr txBox="1"/>
          <p:nvPr/>
        </p:nvSpPr>
        <p:spPr>
          <a:xfrm>
            <a:off x="19148169" y="7481150"/>
            <a:ext cx="4782900" cy="3063900"/>
          </a:xfrm>
          <a:prstGeom prst="rect">
            <a:avLst/>
          </a:prstGeom>
          <a:noFill/>
          <a:ln>
            <a:noFill/>
          </a:ln>
        </p:spPr>
        <p:txBody>
          <a:bodyPr anchorCtr="0" anchor="t" bIns="71425" lIns="71425" spcFirstLastPara="1" rIns="71425" wrap="square" tIns="71425">
            <a:noAutofit/>
          </a:bodyPr>
          <a:lstStyle/>
          <a:p>
            <a:pPr indent="0" lvl="0" marL="0" marR="0" rtl="0" algn="ctr">
              <a:lnSpc>
                <a:spcPct val="120000"/>
              </a:lnSpc>
              <a:spcBef>
                <a:spcPts val="0"/>
              </a:spcBef>
              <a:spcAft>
                <a:spcPts val="0"/>
              </a:spcAft>
              <a:buClr>
                <a:srgbClr val="000000"/>
              </a:buClr>
              <a:buSzPts val="4200"/>
              <a:buFont typeface="Helvetica Neue"/>
              <a:buNone/>
            </a:pPr>
            <a:r>
              <a:rPr i="0" lang="en-US" sz="4200" u="none" cap="none" strike="noStrike">
                <a:solidFill>
                  <a:srgbClr val="666666"/>
                </a:solidFill>
                <a:latin typeface="Lato Light"/>
                <a:ea typeface="Lato Light"/>
                <a:cs typeface="Lato Light"/>
                <a:sym typeface="Lato Light"/>
              </a:rPr>
              <a:t>Los modelos tradicionales se están mostrando</a:t>
            </a:r>
            <a:r>
              <a:rPr i="0" lang="en-US" sz="4200" u="none" cap="none" strike="noStrike">
                <a:solidFill>
                  <a:srgbClr val="666666"/>
                </a:solidFill>
                <a:latin typeface="Lato"/>
                <a:ea typeface="Lato"/>
                <a:cs typeface="Lato"/>
                <a:sym typeface="Lato"/>
              </a:rPr>
              <a:t> </a:t>
            </a:r>
            <a:r>
              <a:rPr i="0" lang="en-US" sz="4200" u="none" cap="none" strike="noStrike">
                <a:solidFill>
                  <a:srgbClr val="02A5A5"/>
                </a:solidFill>
                <a:latin typeface="Lato"/>
                <a:ea typeface="Lato"/>
                <a:cs typeface="Lato"/>
                <a:sym typeface="Lato"/>
              </a:rPr>
              <a:t>menos efectivos.</a:t>
            </a:r>
            <a:endParaRPr>
              <a:solidFill>
                <a:srgbClr val="02A5A5"/>
              </a:solidFill>
              <a:latin typeface="Lato"/>
              <a:ea typeface="Lato"/>
              <a:cs typeface="Lato"/>
              <a:sym typeface="Lato"/>
            </a:endParaRPr>
          </a:p>
        </p:txBody>
      </p:sp>
      <p:sp>
        <p:nvSpPr>
          <p:cNvPr id="218" name="Google Shape;218;p37"/>
          <p:cNvSpPr txBox="1"/>
          <p:nvPr>
            <p:ph type="title"/>
          </p:nvPr>
        </p:nvSpPr>
        <p:spPr>
          <a:xfrm>
            <a:off x="1316980" y="1017939"/>
            <a:ext cx="18357600" cy="9123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US"/>
              <a:t>… pero tenemos grandes retos por delante.</a:t>
            </a:r>
            <a:endParaRPr/>
          </a:p>
        </p:txBody>
      </p:sp>
      <p:pic>
        <p:nvPicPr>
          <p:cNvPr id="219" name="Google Shape;219;p37"/>
          <p:cNvPicPr preferRelativeResize="0"/>
          <p:nvPr/>
        </p:nvPicPr>
        <p:blipFill>
          <a:blip r:embed="rId3">
            <a:alphaModFix/>
          </a:blip>
          <a:stretch>
            <a:fillRect/>
          </a:stretch>
        </p:blipFill>
        <p:spPr>
          <a:xfrm>
            <a:off x="15076761" y="5391900"/>
            <a:ext cx="1673719" cy="1673719"/>
          </a:xfrm>
          <a:prstGeom prst="rect">
            <a:avLst/>
          </a:prstGeom>
          <a:noFill/>
          <a:ln>
            <a:noFill/>
          </a:ln>
        </p:spPr>
      </p:pic>
      <p:pic>
        <p:nvPicPr>
          <p:cNvPr id="220" name="Google Shape;220;p37"/>
          <p:cNvPicPr preferRelativeResize="0"/>
          <p:nvPr/>
        </p:nvPicPr>
        <p:blipFill>
          <a:blip r:embed="rId4">
            <a:alphaModFix/>
          </a:blip>
          <a:stretch>
            <a:fillRect/>
          </a:stretch>
        </p:blipFill>
        <p:spPr>
          <a:xfrm>
            <a:off x="3229700" y="5442358"/>
            <a:ext cx="1735343" cy="1735343"/>
          </a:xfrm>
          <a:prstGeom prst="rect">
            <a:avLst/>
          </a:prstGeom>
          <a:noFill/>
          <a:ln>
            <a:noFill/>
          </a:ln>
        </p:spPr>
      </p:pic>
      <p:pic>
        <p:nvPicPr>
          <p:cNvPr id="221" name="Google Shape;221;p37"/>
          <p:cNvPicPr preferRelativeResize="0"/>
          <p:nvPr/>
        </p:nvPicPr>
        <p:blipFill>
          <a:blip r:embed="rId5">
            <a:alphaModFix/>
          </a:blip>
          <a:stretch>
            <a:fillRect/>
          </a:stretch>
        </p:blipFill>
        <p:spPr>
          <a:xfrm>
            <a:off x="9442881" y="5529451"/>
            <a:ext cx="1518828" cy="1518807"/>
          </a:xfrm>
          <a:prstGeom prst="rect">
            <a:avLst/>
          </a:prstGeom>
          <a:noFill/>
          <a:ln>
            <a:noFill/>
          </a:ln>
        </p:spPr>
      </p:pic>
      <p:pic>
        <p:nvPicPr>
          <p:cNvPr id="222" name="Google Shape;222;p37"/>
          <p:cNvPicPr preferRelativeResize="0"/>
          <p:nvPr/>
        </p:nvPicPr>
        <p:blipFill>
          <a:blip r:embed="rId6">
            <a:alphaModFix/>
          </a:blip>
          <a:stretch>
            <a:fillRect/>
          </a:stretch>
        </p:blipFill>
        <p:spPr>
          <a:xfrm>
            <a:off x="20702766" y="5391909"/>
            <a:ext cx="1673725" cy="1673725"/>
          </a:xfrm>
          <a:prstGeom prst="rect">
            <a:avLst/>
          </a:prstGeom>
          <a:noFill/>
          <a:ln>
            <a:noFill/>
          </a:ln>
        </p:spPr>
      </p:pic>
    </p:spTree>
  </p:cSld>
  <p:clrMapOvr>
    <a:masterClrMapping/>
  </p:clrMapOvr>
</p:sld>
</file>

<file path=ppt/slides/slide1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0">
  <p:cSld>
    <p:spTree>
      <p:nvGrpSpPr>
        <p:cNvPr id="1728" name="Shape 1728"/>
        <p:cNvGrpSpPr/>
        <p:nvPr/>
      </p:nvGrpSpPr>
      <p:grpSpPr>
        <a:xfrm>
          <a:off x="0" y="0"/>
          <a:ext cx="0" cy="0"/>
          <a:chOff x="0" y="0"/>
          <a:chExt cx="0" cy="0"/>
        </a:xfrm>
      </p:grpSpPr>
      <p:sp>
        <p:nvSpPr>
          <p:cNvPr id="1729" name="Google Shape;1729;p154"/>
          <p:cNvSpPr txBox="1"/>
          <p:nvPr>
            <p:ph type="title"/>
          </p:nvPr>
        </p:nvSpPr>
        <p:spPr>
          <a:xfrm>
            <a:off x="1316980" y="1017939"/>
            <a:ext cx="18357600" cy="9123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US"/>
              <a:t>Market + Trend Map</a:t>
            </a:r>
            <a:endParaRPr/>
          </a:p>
        </p:txBody>
      </p:sp>
      <p:pic>
        <p:nvPicPr>
          <p:cNvPr descr="Marketytrendmap_carmen-01.jpg" id="1730" name="Google Shape;1730;p154"/>
          <p:cNvPicPr preferRelativeResize="0"/>
          <p:nvPr/>
        </p:nvPicPr>
        <p:blipFill rotWithShape="1">
          <a:blip r:embed="rId3">
            <a:alphaModFix/>
          </a:blip>
          <a:srcRect b="7627" l="7567" r="8532" t="17516"/>
          <a:stretch/>
        </p:blipFill>
        <p:spPr>
          <a:xfrm>
            <a:off x="6222613" y="2671525"/>
            <a:ext cx="16907577" cy="10595726"/>
          </a:xfrm>
          <a:prstGeom prst="rect">
            <a:avLst/>
          </a:prstGeom>
          <a:noFill/>
          <a:ln>
            <a:noFill/>
          </a:ln>
        </p:spPr>
      </p:pic>
      <p:sp>
        <p:nvSpPr>
          <p:cNvPr id="1731" name="Google Shape;1731;p154"/>
          <p:cNvSpPr txBox="1"/>
          <p:nvPr/>
        </p:nvSpPr>
        <p:spPr>
          <a:xfrm>
            <a:off x="1316975" y="10097700"/>
            <a:ext cx="2724900" cy="10110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lang="en-US" sz="3000">
                <a:solidFill>
                  <a:srgbClr val="666666"/>
                </a:solidFill>
                <a:latin typeface="Lato"/>
                <a:ea typeface="Lato"/>
                <a:cs typeface="Lato"/>
                <a:sym typeface="Lato"/>
              </a:rPr>
              <a:t>Identify main Market Forces</a:t>
            </a:r>
            <a:endParaRPr sz="3000">
              <a:solidFill>
                <a:srgbClr val="666666"/>
              </a:solidFill>
              <a:latin typeface="Lato"/>
              <a:ea typeface="Lato"/>
              <a:cs typeface="Lato"/>
              <a:sym typeface="Lato"/>
            </a:endParaRPr>
          </a:p>
        </p:txBody>
      </p:sp>
      <p:sp>
        <p:nvSpPr>
          <p:cNvPr id="1732" name="Google Shape;1732;p154"/>
          <p:cNvSpPr/>
          <p:nvPr/>
        </p:nvSpPr>
        <p:spPr>
          <a:xfrm>
            <a:off x="14604025" y="2671525"/>
            <a:ext cx="9178500" cy="10716300"/>
          </a:xfrm>
          <a:prstGeom prst="rect">
            <a:avLst/>
          </a:prstGeom>
          <a:solidFill>
            <a:srgbClr val="FFFFFF">
              <a:alpha val="7411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33" name="Google Shape;1733;p154"/>
          <p:cNvSpPr/>
          <p:nvPr/>
        </p:nvSpPr>
        <p:spPr>
          <a:xfrm>
            <a:off x="6222625" y="2637000"/>
            <a:ext cx="8381400" cy="5728800"/>
          </a:xfrm>
          <a:prstGeom prst="rect">
            <a:avLst/>
          </a:prstGeom>
          <a:solidFill>
            <a:srgbClr val="FFFFFF">
              <a:alpha val="7411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734" name="Google Shape;1734;p154"/>
          <p:cNvCxnSpPr/>
          <p:nvPr/>
        </p:nvCxnSpPr>
        <p:spPr>
          <a:xfrm rot="10800000">
            <a:off x="4508125" y="10603200"/>
            <a:ext cx="2505000" cy="0"/>
          </a:xfrm>
          <a:prstGeom prst="straightConnector1">
            <a:avLst/>
          </a:prstGeom>
          <a:noFill/>
          <a:ln cap="flat" cmpd="sng" w="19050">
            <a:solidFill>
              <a:schemeClr val="accent6"/>
            </a:solidFill>
            <a:prstDash val="solid"/>
            <a:round/>
            <a:headEnd len="med" w="med" type="stealth"/>
            <a:tailEnd len="med" w="med" type="none"/>
          </a:ln>
        </p:spPr>
      </p:cxnSp>
    </p:spTree>
  </p:cSld>
  <p:clrMapOvr>
    <a:masterClrMapping/>
  </p:clrMapOvr>
</p:sld>
</file>

<file path=ppt/slides/slide1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0">
  <p:cSld>
    <p:spTree>
      <p:nvGrpSpPr>
        <p:cNvPr id="1738" name="Shape 1738"/>
        <p:cNvGrpSpPr/>
        <p:nvPr/>
      </p:nvGrpSpPr>
      <p:grpSpPr>
        <a:xfrm>
          <a:off x="0" y="0"/>
          <a:ext cx="0" cy="0"/>
          <a:chOff x="0" y="0"/>
          <a:chExt cx="0" cy="0"/>
        </a:xfrm>
      </p:grpSpPr>
      <p:sp>
        <p:nvSpPr>
          <p:cNvPr id="1739" name="Google Shape;1739;p155"/>
          <p:cNvSpPr txBox="1"/>
          <p:nvPr>
            <p:ph type="title"/>
          </p:nvPr>
        </p:nvSpPr>
        <p:spPr>
          <a:xfrm>
            <a:off x="1316980" y="1017939"/>
            <a:ext cx="18357600" cy="9123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US"/>
              <a:t>Market + Trend Map</a:t>
            </a:r>
            <a:endParaRPr/>
          </a:p>
        </p:txBody>
      </p:sp>
      <p:pic>
        <p:nvPicPr>
          <p:cNvPr descr="Marketytrendmap_carmen-01.jpg" id="1740" name="Google Shape;1740;p155"/>
          <p:cNvPicPr preferRelativeResize="0"/>
          <p:nvPr/>
        </p:nvPicPr>
        <p:blipFill rotWithShape="1">
          <a:blip r:embed="rId3">
            <a:alphaModFix/>
          </a:blip>
          <a:srcRect b="7627" l="7567" r="8532" t="17516"/>
          <a:stretch/>
        </p:blipFill>
        <p:spPr>
          <a:xfrm>
            <a:off x="6222613" y="2671525"/>
            <a:ext cx="16907577" cy="10595726"/>
          </a:xfrm>
          <a:prstGeom prst="rect">
            <a:avLst/>
          </a:prstGeom>
          <a:noFill/>
          <a:ln>
            <a:noFill/>
          </a:ln>
        </p:spPr>
      </p:pic>
      <p:sp>
        <p:nvSpPr>
          <p:cNvPr id="1741" name="Google Shape;1741;p155"/>
          <p:cNvSpPr txBox="1"/>
          <p:nvPr/>
        </p:nvSpPr>
        <p:spPr>
          <a:xfrm>
            <a:off x="1316975" y="10097700"/>
            <a:ext cx="2944800" cy="15033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lang="en-US" sz="3000">
                <a:solidFill>
                  <a:srgbClr val="666666"/>
                </a:solidFill>
                <a:latin typeface="Lato"/>
                <a:ea typeface="Lato"/>
                <a:cs typeface="Lato"/>
                <a:sym typeface="Lato"/>
              </a:rPr>
              <a:t>Identify Macro-Economic Forces</a:t>
            </a:r>
            <a:endParaRPr sz="3000">
              <a:solidFill>
                <a:srgbClr val="666666"/>
              </a:solidFill>
              <a:latin typeface="Lato"/>
              <a:ea typeface="Lato"/>
              <a:cs typeface="Lato"/>
              <a:sym typeface="Lato"/>
            </a:endParaRPr>
          </a:p>
        </p:txBody>
      </p:sp>
      <p:sp>
        <p:nvSpPr>
          <p:cNvPr id="1742" name="Google Shape;1742;p155"/>
          <p:cNvSpPr/>
          <p:nvPr/>
        </p:nvSpPr>
        <p:spPr>
          <a:xfrm>
            <a:off x="5425525" y="2671525"/>
            <a:ext cx="9178500" cy="10716300"/>
          </a:xfrm>
          <a:prstGeom prst="rect">
            <a:avLst/>
          </a:prstGeom>
          <a:solidFill>
            <a:srgbClr val="FFFFFF">
              <a:alpha val="7411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43" name="Google Shape;1743;p155"/>
          <p:cNvSpPr/>
          <p:nvPr/>
        </p:nvSpPr>
        <p:spPr>
          <a:xfrm>
            <a:off x="14604025" y="2637000"/>
            <a:ext cx="8381400" cy="5728800"/>
          </a:xfrm>
          <a:prstGeom prst="rect">
            <a:avLst/>
          </a:prstGeom>
          <a:solidFill>
            <a:srgbClr val="FFFFFF">
              <a:alpha val="7411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744" name="Google Shape;1744;p155"/>
          <p:cNvCxnSpPr/>
          <p:nvPr/>
        </p:nvCxnSpPr>
        <p:spPr>
          <a:xfrm rot="10800000">
            <a:off x="4508075" y="10603200"/>
            <a:ext cx="14126700" cy="0"/>
          </a:xfrm>
          <a:prstGeom prst="straightConnector1">
            <a:avLst/>
          </a:prstGeom>
          <a:noFill/>
          <a:ln cap="flat" cmpd="sng" w="19050">
            <a:solidFill>
              <a:schemeClr val="accent6"/>
            </a:solidFill>
            <a:prstDash val="solid"/>
            <a:round/>
            <a:headEnd len="med" w="med" type="stealth"/>
            <a:tailEnd len="med" w="med" type="none"/>
          </a:ln>
        </p:spPr>
      </p:cxnSp>
    </p:spTree>
  </p:cSld>
  <p:clrMapOvr>
    <a:masterClrMapping/>
  </p:clrMapOvr>
</p:sld>
</file>

<file path=ppt/slides/slide1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0">
  <p:cSld>
    <p:spTree>
      <p:nvGrpSpPr>
        <p:cNvPr id="1748" name="Shape 1748"/>
        <p:cNvGrpSpPr/>
        <p:nvPr/>
      </p:nvGrpSpPr>
      <p:grpSpPr>
        <a:xfrm>
          <a:off x="0" y="0"/>
          <a:ext cx="0" cy="0"/>
          <a:chOff x="0" y="0"/>
          <a:chExt cx="0" cy="0"/>
        </a:xfrm>
      </p:grpSpPr>
      <p:sp>
        <p:nvSpPr>
          <p:cNvPr id="1749" name="Google Shape;1749;p156"/>
          <p:cNvSpPr txBox="1"/>
          <p:nvPr>
            <p:ph type="title"/>
          </p:nvPr>
        </p:nvSpPr>
        <p:spPr>
          <a:xfrm>
            <a:off x="1316980" y="1017939"/>
            <a:ext cx="18357600" cy="9123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US"/>
              <a:t>Market + Trend Map</a:t>
            </a:r>
            <a:endParaRPr/>
          </a:p>
        </p:txBody>
      </p:sp>
      <p:pic>
        <p:nvPicPr>
          <p:cNvPr descr="Marketytrendmap_carmen-01.jpg" id="1750" name="Google Shape;1750;p156"/>
          <p:cNvPicPr preferRelativeResize="0"/>
          <p:nvPr/>
        </p:nvPicPr>
        <p:blipFill rotWithShape="1">
          <a:blip r:embed="rId3">
            <a:alphaModFix/>
          </a:blip>
          <a:srcRect b="7627" l="7567" r="8532" t="17516"/>
          <a:stretch/>
        </p:blipFill>
        <p:spPr>
          <a:xfrm>
            <a:off x="6222613" y="2671525"/>
            <a:ext cx="16907577" cy="10595726"/>
          </a:xfrm>
          <a:prstGeom prst="rect">
            <a:avLst/>
          </a:prstGeom>
          <a:noFill/>
          <a:ln>
            <a:noFill/>
          </a:ln>
        </p:spPr>
      </p:pic>
      <p:sp>
        <p:nvSpPr>
          <p:cNvPr id="1751" name="Google Shape;1751;p156"/>
          <p:cNvSpPr txBox="1"/>
          <p:nvPr/>
        </p:nvSpPr>
        <p:spPr>
          <a:xfrm>
            <a:off x="1316975" y="6926039"/>
            <a:ext cx="3375900" cy="19635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lang="en-US" sz="3000">
                <a:solidFill>
                  <a:srgbClr val="666666"/>
                </a:solidFill>
                <a:latin typeface="Lato"/>
                <a:ea typeface="Lato"/>
                <a:cs typeface="Lato"/>
                <a:sym typeface="Lato"/>
              </a:rPr>
              <a:t>Core Issues immediately affects or threatens the project</a:t>
            </a:r>
            <a:endParaRPr sz="3000">
              <a:solidFill>
                <a:srgbClr val="666666"/>
              </a:solidFill>
              <a:latin typeface="Lato"/>
              <a:ea typeface="Lato"/>
              <a:cs typeface="Lato"/>
              <a:sym typeface="Lato"/>
            </a:endParaRPr>
          </a:p>
        </p:txBody>
      </p:sp>
      <p:cxnSp>
        <p:nvCxnSpPr>
          <p:cNvPr id="1752" name="Google Shape;1752;p156"/>
          <p:cNvCxnSpPr/>
          <p:nvPr/>
        </p:nvCxnSpPr>
        <p:spPr>
          <a:xfrm rot="10800000">
            <a:off x="4508000" y="7969050"/>
            <a:ext cx="8459700" cy="0"/>
          </a:xfrm>
          <a:prstGeom prst="straightConnector1">
            <a:avLst/>
          </a:prstGeom>
          <a:noFill/>
          <a:ln cap="flat" cmpd="sng" w="19050">
            <a:solidFill>
              <a:schemeClr val="accent6"/>
            </a:solidFill>
            <a:prstDash val="solid"/>
            <a:round/>
            <a:headEnd len="med" w="med" type="stealth"/>
            <a:tailEnd len="med" w="med" type="none"/>
          </a:ln>
        </p:spPr>
      </p:cxnSp>
    </p:spTree>
  </p:cSld>
  <p:clrMapOvr>
    <a:masterClrMapping/>
  </p:clrMapOvr>
</p:sld>
</file>

<file path=ppt/slides/slide1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0">
  <p:cSld>
    <p:spTree>
      <p:nvGrpSpPr>
        <p:cNvPr id="1756" name="Shape 1756"/>
        <p:cNvGrpSpPr/>
        <p:nvPr/>
      </p:nvGrpSpPr>
      <p:grpSpPr>
        <a:xfrm>
          <a:off x="0" y="0"/>
          <a:ext cx="0" cy="0"/>
          <a:chOff x="0" y="0"/>
          <a:chExt cx="0" cy="0"/>
        </a:xfrm>
      </p:grpSpPr>
      <p:sp>
        <p:nvSpPr>
          <p:cNvPr id="1757" name="Google Shape;1757;p157"/>
          <p:cNvSpPr txBox="1"/>
          <p:nvPr>
            <p:ph type="title"/>
          </p:nvPr>
        </p:nvSpPr>
        <p:spPr>
          <a:xfrm>
            <a:off x="1316980" y="1017939"/>
            <a:ext cx="18357600" cy="9123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US"/>
              <a:t>Market + Trend Map</a:t>
            </a:r>
            <a:endParaRPr/>
          </a:p>
        </p:txBody>
      </p:sp>
      <p:pic>
        <p:nvPicPr>
          <p:cNvPr descr="Marketytrendmap_carmen-01.jpg" id="1758" name="Google Shape;1758;p157"/>
          <p:cNvPicPr preferRelativeResize="0"/>
          <p:nvPr/>
        </p:nvPicPr>
        <p:blipFill rotWithShape="1">
          <a:blip r:embed="rId3">
            <a:alphaModFix/>
          </a:blip>
          <a:srcRect b="7627" l="7567" r="8532" t="17516"/>
          <a:stretch/>
        </p:blipFill>
        <p:spPr>
          <a:xfrm>
            <a:off x="6222613" y="2671525"/>
            <a:ext cx="16907577" cy="10595726"/>
          </a:xfrm>
          <a:prstGeom prst="rect">
            <a:avLst/>
          </a:prstGeom>
          <a:noFill/>
          <a:ln>
            <a:noFill/>
          </a:ln>
        </p:spPr>
      </p:pic>
      <p:sp>
        <p:nvSpPr>
          <p:cNvPr id="1759" name="Google Shape;1759;p157"/>
          <p:cNvSpPr txBox="1"/>
          <p:nvPr/>
        </p:nvSpPr>
        <p:spPr>
          <a:xfrm>
            <a:off x="1316975" y="7294684"/>
            <a:ext cx="3375900" cy="13494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lang="en-US" sz="3000">
                <a:solidFill>
                  <a:srgbClr val="666666"/>
                </a:solidFill>
                <a:latin typeface="Lato"/>
                <a:ea typeface="Lato"/>
                <a:cs typeface="Lato"/>
                <a:sym typeface="Lato"/>
              </a:rPr>
              <a:t>Peripheral Issues might lead to new, innovative insights</a:t>
            </a:r>
            <a:endParaRPr sz="3000">
              <a:solidFill>
                <a:srgbClr val="666666"/>
              </a:solidFill>
              <a:latin typeface="Lato"/>
              <a:ea typeface="Lato"/>
              <a:cs typeface="Lato"/>
              <a:sym typeface="Lato"/>
            </a:endParaRPr>
          </a:p>
        </p:txBody>
      </p:sp>
      <p:cxnSp>
        <p:nvCxnSpPr>
          <p:cNvPr id="1760" name="Google Shape;1760;p157"/>
          <p:cNvCxnSpPr/>
          <p:nvPr/>
        </p:nvCxnSpPr>
        <p:spPr>
          <a:xfrm rot="10800000">
            <a:off x="4508050" y="7969050"/>
            <a:ext cx="2956800" cy="0"/>
          </a:xfrm>
          <a:prstGeom prst="straightConnector1">
            <a:avLst/>
          </a:prstGeom>
          <a:noFill/>
          <a:ln cap="flat" cmpd="sng" w="19050">
            <a:solidFill>
              <a:schemeClr val="accent6"/>
            </a:solidFill>
            <a:prstDash val="solid"/>
            <a:round/>
            <a:headEnd len="med" w="med" type="stealth"/>
            <a:tailEnd len="med" w="med" type="none"/>
          </a:ln>
        </p:spPr>
      </p:cxnSp>
    </p:spTree>
  </p:cSld>
  <p:clrMapOvr>
    <a:masterClrMapping/>
  </p:clrMapOvr>
</p:sld>
</file>

<file path=ppt/slides/slide1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0">
  <p:cSld>
    <p:spTree>
      <p:nvGrpSpPr>
        <p:cNvPr id="1764" name="Shape 1764"/>
        <p:cNvGrpSpPr/>
        <p:nvPr/>
      </p:nvGrpSpPr>
      <p:grpSpPr>
        <a:xfrm>
          <a:off x="0" y="0"/>
          <a:ext cx="0" cy="0"/>
          <a:chOff x="0" y="0"/>
          <a:chExt cx="0" cy="0"/>
        </a:xfrm>
      </p:grpSpPr>
      <p:pic>
        <p:nvPicPr>
          <p:cNvPr id="1765" name="Google Shape;1765;p158"/>
          <p:cNvPicPr preferRelativeResize="0"/>
          <p:nvPr/>
        </p:nvPicPr>
        <p:blipFill rotWithShape="1">
          <a:blip r:embed="rId3">
            <a:alphaModFix/>
          </a:blip>
          <a:srcRect b="18988" l="0" r="0" t="0"/>
          <a:stretch/>
        </p:blipFill>
        <p:spPr>
          <a:xfrm>
            <a:off x="8802350" y="0"/>
            <a:ext cx="15581650" cy="13716000"/>
          </a:xfrm>
          <a:prstGeom prst="rect">
            <a:avLst/>
          </a:prstGeom>
          <a:noFill/>
          <a:ln>
            <a:noFill/>
          </a:ln>
        </p:spPr>
      </p:pic>
      <p:sp>
        <p:nvSpPr>
          <p:cNvPr id="1766" name="Google Shape;1766;p158"/>
          <p:cNvSpPr txBox="1"/>
          <p:nvPr>
            <p:ph type="title"/>
          </p:nvPr>
        </p:nvSpPr>
        <p:spPr>
          <a:xfrm>
            <a:off x="1357550" y="5371325"/>
            <a:ext cx="10203000" cy="48951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US" sz="6000"/>
              <a:t>Ejemplo:</a:t>
            </a:r>
            <a:endParaRPr sz="6000"/>
          </a:p>
          <a:p>
            <a:pPr indent="0" lvl="0" marL="0" rtl="0" algn="l">
              <a:spcBef>
                <a:spcPts val="0"/>
              </a:spcBef>
              <a:spcAft>
                <a:spcPts val="0"/>
              </a:spcAft>
              <a:buNone/>
            </a:pPr>
            <a:r>
              <a:rPr lang="en-US" sz="11000"/>
              <a:t>A New Mercer 5 - Star Hotel </a:t>
            </a:r>
            <a:endParaRPr sz="11000"/>
          </a:p>
          <a:p>
            <a:pPr indent="0" lvl="0" marL="0" rtl="0" algn="l">
              <a:spcBef>
                <a:spcPts val="0"/>
              </a:spcBef>
              <a:spcAft>
                <a:spcPts val="0"/>
              </a:spcAft>
              <a:buNone/>
            </a:pPr>
            <a:r>
              <a:t/>
            </a:r>
            <a:endParaRPr/>
          </a:p>
        </p:txBody>
      </p:sp>
    </p:spTree>
  </p:cSld>
  <p:clrMapOvr>
    <a:masterClrMapping/>
  </p:clrMapOvr>
</p:sld>
</file>

<file path=ppt/slides/slide1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0">
  <p:cSld>
    <p:spTree>
      <p:nvGrpSpPr>
        <p:cNvPr id="1770" name="Shape 1770"/>
        <p:cNvGrpSpPr/>
        <p:nvPr/>
      </p:nvGrpSpPr>
      <p:grpSpPr>
        <a:xfrm>
          <a:off x="0" y="0"/>
          <a:ext cx="0" cy="0"/>
          <a:chOff x="0" y="0"/>
          <a:chExt cx="0" cy="0"/>
        </a:xfrm>
      </p:grpSpPr>
      <p:pic>
        <p:nvPicPr>
          <p:cNvPr descr="Marketytrendmap_carmen-02.jpg" id="1771" name="Google Shape;1771;p159"/>
          <p:cNvPicPr preferRelativeResize="0"/>
          <p:nvPr/>
        </p:nvPicPr>
        <p:blipFill rotWithShape="1">
          <a:blip r:embed="rId3">
            <a:alphaModFix/>
          </a:blip>
          <a:srcRect b="7947" l="8109" r="8285" t="17358"/>
          <a:stretch/>
        </p:blipFill>
        <p:spPr>
          <a:xfrm>
            <a:off x="3797088" y="2731002"/>
            <a:ext cx="16789828" cy="10536247"/>
          </a:xfrm>
          <a:prstGeom prst="rect">
            <a:avLst/>
          </a:prstGeom>
          <a:noFill/>
          <a:ln>
            <a:noFill/>
          </a:ln>
        </p:spPr>
      </p:pic>
      <p:sp>
        <p:nvSpPr>
          <p:cNvPr id="1772" name="Google Shape;1772;p159"/>
          <p:cNvSpPr txBox="1"/>
          <p:nvPr>
            <p:ph type="title"/>
          </p:nvPr>
        </p:nvSpPr>
        <p:spPr>
          <a:xfrm>
            <a:off x="1316980" y="1017939"/>
            <a:ext cx="18357600" cy="9123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US"/>
              <a:t>Market + Trend Map</a:t>
            </a:r>
            <a:endParaRPr/>
          </a:p>
        </p:txBody>
      </p:sp>
    </p:spTree>
  </p:cSld>
  <p:clrMapOvr>
    <a:masterClrMapping/>
  </p:clrMapOvr>
</p:sld>
</file>

<file path=ppt/slides/slide1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0">
  <p:cSld>
    <p:spTree>
      <p:nvGrpSpPr>
        <p:cNvPr id="1776" name="Shape 1776"/>
        <p:cNvGrpSpPr/>
        <p:nvPr/>
      </p:nvGrpSpPr>
      <p:grpSpPr>
        <a:xfrm>
          <a:off x="0" y="0"/>
          <a:ext cx="0" cy="0"/>
          <a:chOff x="0" y="0"/>
          <a:chExt cx="0" cy="0"/>
        </a:xfrm>
      </p:grpSpPr>
      <p:sp>
        <p:nvSpPr>
          <p:cNvPr id="1777" name="Google Shape;1777;p160"/>
          <p:cNvSpPr txBox="1"/>
          <p:nvPr>
            <p:ph type="title"/>
          </p:nvPr>
        </p:nvSpPr>
        <p:spPr>
          <a:xfrm>
            <a:off x="5257050" y="4999425"/>
            <a:ext cx="13869900" cy="5839800"/>
          </a:xfrm>
          <a:prstGeom prst="rect">
            <a:avLst/>
          </a:prstGeom>
          <a:noFill/>
          <a:ln>
            <a:noFill/>
          </a:ln>
        </p:spPr>
        <p:txBody>
          <a:bodyPr anchorCtr="0" anchor="t" bIns="45700" lIns="45700" spcFirstLastPara="1" rIns="45700" wrap="square" tIns="45700">
            <a:noAutofit/>
          </a:bodyPr>
          <a:lstStyle/>
          <a:p>
            <a:pPr indent="0" lvl="0" marL="0" marR="0" rtl="0" algn="ctr">
              <a:lnSpc>
                <a:spcPct val="150000"/>
              </a:lnSpc>
              <a:spcBef>
                <a:spcPts val="0"/>
              </a:spcBef>
              <a:spcAft>
                <a:spcPts val="0"/>
              </a:spcAft>
              <a:buClr>
                <a:srgbClr val="FDFEFE"/>
              </a:buClr>
              <a:buSzPts val="8500"/>
              <a:buFont typeface="Arial"/>
              <a:buNone/>
            </a:pPr>
            <a:r>
              <a:rPr lang="en-US" sz="7300">
                <a:solidFill>
                  <a:srgbClr val="666666"/>
                </a:solidFill>
                <a:latin typeface="Lato"/>
                <a:ea typeface="Lato"/>
                <a:cs typeface="Lato"/>
                <a:sym typeface="Lato"/>
              </a:rPr>
              <a:t>ACTIVIDAD:</a:t>
            </a:r>
            <a:endParaRPr sz="7300">
              <a:solidFill>
                <a:srgbClr val="666666"/>
              </a:solidFill>
              <a:latin typeface="Lato"/>
              <a:ea typeface="Lato"/>
              <a:cs typeface="Lato"/>
              <a:sym typeface="Lato"/>
            </a:endParaRPr>
          </a:p>
          <a:p>
            <a:pPr indent="0" lvl="0" marL="0" marR="0" rtl="0" algn="ctr">
              <a:lnSpc>
                <a:spcPct val="110000"/>
              </a:lnSpc>
              <a:spcBef>
                <a:spcPts val="0"/>
              </a:spcBef>
              <a:spcAft>
                <a:spcPts val="0"/>
              </a:spcAft>
              <a:buNone/>
            </a:pPr>
            <a:r>
              <a:rPr lang="en-US" sz="12000">
                <a:solidFill>
                  <a:schemeClr val="accent6"/>
                </a:solidFill>
                <a:latin typeface="Lato"/>
                <a:ea typeface="Lato"/>
                <a:cs typeface="Lato"/>
                <a:sym typeface="Lato"/>
              </a:rPr>
              <a:t>Market Trends + Forces Map </a:t>
            </a:r>
            <a:endParaRPr sz="12000">
              <a:solidFill>
                <a:schemeClr val="accent6"/>
              </a:solidFill>
              <a:latin typeface="Lato"/>
              <a:ea typeface="Lato"/>
              <a:cs typeface="Lato"/>
              <a:sym typeface="Lato"/>
            </a:endParaRPr>
          </a:p>
        </p:txBody>
      </p:sp>
    </p:spTree>
  </p:cSld>
  <p:clrMapOvr>
    <a:masterClrMapping/>
  </p:clrMapOvr>
</p:sld>
</file>

<file path=ppt/slides/slide1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0">
  <p:cSld>
    <p:spTree>
      <p:nvGrpSpPr>
        <p:cNvPr id="1781" name="Shape 1781"/>
        <p:cNvGrpSpPr/>
        <p:nvPr/>
      </p:nvGrpSpPr>
      <p:grpSpPr>
        <a:xfrm>
          <a:off x="0" y="0"/>
          <a:ext cx="0" cy="0"/>
          <a:chOff x="0" y="0"/>
          <a:chExt cx="0" cy="0"/>
        </a:xfrm>
      </p:grpSpPr>
      <p:pic>
        <p:nvPicPr>
          <p:cNvPr descr="Marketytrendmap_carmen-01.jpg" id="1782" name="Google Shape;1782;p161"/>
          <p:cNvPicPr preferRelativeResize="0"/>
          <p:nvPr/>
        </p:nvPicPr>
        <p:blipFill rotWithShape="1">
          <a:blip r:embed="rId3">
            <a:alphaModFix/>
          </a:blip>
          <a:srcRect b="7627" l="7567" r="8532" t="17516"/>
          <a:stretch/>
        </p:blipFill>
        <p:spPr>
          <a:xfrm>
            <a:off x="5862475" y="2671525"/>
            <a:ext cx="16907577" cy="10595726"/>
          </a:xfrm>
          <a:prstGeom prst="rect">
            <a:avLst/>
          </a:prstGeom>
          <a:noFill/>
          <a:ln>
            <a:noFill/>
          </a:ln>
        </p:spPr>
      </p:pic>
      <p:sp>
        <p:nvSpPr>
          <p:cNvPr id="1783" name="Google Shape;1783;p161"/>
          <p:cNvSpPr txBox="1"/>
          <p:nvPr>
            <p:ph type="title"/>
          </p:nvPr>
        </p:nvSpPr>
        <p:spPr>
          <a:xfrm>
            <a:off x="1316980" y="1017939"/>
            <a:ext cx="18357600" cy="9123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US"/>
              <a:t>Market + Trend Map</a:t>
            </a:r>
            <a:endParaRPr/>
          </a:p>
        </p:txBody>
      </p:sp>
      <p:sp>
        <p:nvSpPr>
          <p:cNvPr id="1784" name="Google Shape;1784;p161"/>
          <p:cNvSpPr txBox="1"/>
          <p:nvPr/>
        </p:nvSpPr>
        <p:spPr>
          <a:xfrm>
            <a:off x="3118725" y="3304900"/>
            <a:ext cx="2354400" cy="1443600"/>
          </a:xfrm>
          <a:prstGeom prst="rect">
            <a:avLst/>
          </a:prstGeom>
          <a:noFill/>
          <a:ln>
            <a:noFill/>
          </a:ln>
        </p:spPr>
        <p:txBody>
          <a:bodyPr anchorCtr="0" anchor="ctr" bIns="45700" lIns="45700" spcFirstLastPara="1" rIns="45700" wrap="square" tIns="45700">
            <a:noAutofit/>
          </a:bodyPr>
          <a:lstStyle/>
          <a:p>
            <a:pPr indent="0" lvl="0" marL="0" marR="0" rtl="0" algn="l">
              <a:lnSpc>
                <a:spcPct val="110000"/>
              </a:lnSpc>
              <a:spcBef>
                <a:spcPts val="0"/>
              </a:spcBef>
              <a:spcAft>
                <a:spcPts val="0"/>
              </a:spcAft>
              <a:buClr>
                <a:srgbClr val="F55D5C"/>
              </a:buClr>
              <a:buSzPts val="10000"/>
              <a:buFont typeface="Helvetica Neue"/>
              <a:buNone/>
            </a:pPr>
            <a:r>
              <a:rPr lang="en-US" sz="10000">
                <a:solidFill>
                  <a:schemeClr val="accent6"/>
                </a:solidFill>
                <a:latin typeface="Lato"/>
                <a:ea typeface="Lato"/>
                <a:cs typeface="Lato"/>
                <a:sym typeface="Lato"/>
              </a:rPr>
              <a:t>30’</a:t>
            </a:r>
            <a:endParaRPr sz="10000">
              <a:solidFill>
                <a:schemeClr val="accent6"/>
              </a:solidFill>
              <a:latin typeface="Lato"/>
              <a:ea typeface="Lato"/>
              <a:cs typeface="Lato"/>
              <a:sym typeface="Lato"/>
            </a:endParaRPr>
          </a:p>
        </p:txBody>
      </p:sp>
      <p:pic>
        <p:nvPicPr>
          <p:cNvPr id="1785" name="Google Shape;1785;p161"/>
          <p:cNvPicPr preferRelativeResize="0"/>
          <p:nvPr/>
        </p:nvPicPr>
        <p:blipFill>
          <a:blip r:embed="rId4">
            <a:alphaModFix/>
          </a:blip>
          <a:stretch>
            <a:fillRect/>
          </a:stretch>
        </p:blipFill>
        <p:spPr>
          <a:xfrm>
            <a:off x="1185650" y="3304887"/>
            <a:ext cx="1443600" cy="1443600"/>
          </a:xfrm>
          <a:prstGeom prst="rect">
            <a:avLst/>
          </a:prstGeom>
          <a:noFill/>
          <a:ln>
            <a:noFill/>
          </a:ln>
        </p:spPr>
      </p:pic>
    </p:spTree>
  </p:cSld>
  <p:clrMapOvr>
    <a:masterClrMapping/>
  </p:clrMapOvr>
</p:sld>
</file>

<file path=ppt/slides/slide1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789" name="Shape 1789"/>
        <p:cNvGrpSpPr/>
        <p:nvPr/>
      </p:nvGrpSpPr>
      <p:grpSpPr>
        <a:xfrm>
          <a:off x="0" y="0"/>
          <a:ext cx="0" cy="0"/>
          <a:chOff x="0" y="0"/>
          <a:chExt cx="0" cy="0"/>
        </a:xfrm>
      </p:grpSpPr>
      <p:sp>
        <p:nvSpPr>
          <p:cNvPr id="1790" name="Google Shape;1790;p162"/>
          <p:cNvSpPr txBox="1"/>
          <p:nvPr/>
        </p:nvSpPr>
        <p:spPr>
          <a:xfrm>
            <a:off x="1094125" y="4572275"/>
            <a:ext cx="12303600" cy="5628900"/>
          </a:xfrm>
          <a:prstGeom prst="rect">
            <a:avLst/>
          </a:prstGeom>
          <a:noFill/>
          <a:ln>
            <a:noFill/>
          </a:ln>
        </p:spPr>
        <p:txBody>
          <a:bodyPr anchorCtr="0" anchor="t" bIns="117800" lIns="235675" spcFirstLastPara="1" rIns="235675" wrap="square" tIns="117800">
            <a:noAutofit/>
          </a:bodyPr>
          <a:lstStyle/>
          <a:p>
            <a:pPr indent="0" lvl="0" marL="0" rtl="0" algn="l">
              <a:lnSpc>
                <a:spcPct val="110000"/>
              </a:lnSpc>
              <a:spcBef>
                <a:spcPts val="0"/>
              </a:spcBef>
              <a:spcAft>
                <a:spcPts val="0"/>
              </a:spcAft>
              <a:buNone/>
            </a:pPr>
            <a:r>
              <a:rPr lang="en-US" sz="9000">
                <a:solidFill>
                  <a:srgbClr val="FFFFFF"/>
                </a:solidFill>
                <a:latin typeface="Lato"/>
                <a:ea typeface="Lato"/>
                <a:cs typeface="Lato"/>
                <a:sym typeface="Lato"/>
              </a:rPr>
              <a:t>Persona</a:t>
            </a:r>
            <a:endParaRPr sz="9000">
              <a:solidFill>
                <a:srgbClr val="FFFFFF"/>
              </a:solidFill>
              <a:latin typeface="Lato"/>
              <a:ea typeface="Lato"/>
              <a:cs typeface="Lato"/>
              <a:sym typeface="Lato"/>
            </a:endParaRPr>
          </a:p>
          <a:p>
            <a:pPr indent="0" lvl="0" marL="0" rtl="0" algn="l">
              <a:spcBef>
                <a:spcPts val="0"/>
              </a:spcBef>
              <a:spcAft>
                <a:spcPts val="0"/>
              </a:spcAft>
              <a:buNone/>
            </a:pPr>
            <a:r>
              <a:t/>
            </a:r>
            <a:endParaRPr sz="7000">
              <a:solidFill>
                <a:srgbClr val="FFFFFF"/>
              </a:solidFill>
              <a:latin typeface="Lato"/>
              <a:ea typeface="Lato"/>
              <a:cs typeface="Lato"/>
              <a:sym typeface="Lato"/>
            </a:endParaRPr>
          </a:p>
        </p:txBody>
      </p:sp>
    </p:spTree>
  </p:cSld>
  <p:clrMapOvr>
    <a:masterClrMapping/>
  </p:clrMapOvr>
</p:sld>
</file>

<file path=ppt/slides/slide1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F4F4F4"/>
        </a:solidFill>
      </p:bgPr>
    </p:bg>
    <p:spTree>
      <p:nvGrpSpPr>
        <p:cNvPr id="1794" name="Shape 1794"/>
        <p:cNvGrpSpPr/>
        <p:nvPr/>
      </p:nvGrpSpPr>
      <p:grpSpPr>
        <a:xfrm>
          <a:off x="0" y="0"/>
          <a:ext cx="0" cy="0"/>
          <a:chOff x="0" y="0"/>
          <a:chExt cx="0" cy="0"/>
        </a:xfrm>
      </p:grpSpPr>
      <p:sp>
        <p:nvSpPr>
          <p:cNvPr id="1795" name="Google Shape;1795;p163"/>
          <p:cNvSpPr txBox="1"/>
          <p:nvPr/>
        </p:nvSpPr>
        <p:spPr>
          <a:xfrm>
            <a:off x="1665300" y="4554163"/>
            <a:ext cx="2686200" cy="1490400"/>
          </a:xfrm>
          <a:prstGeom prst="rect">
            <a:avLst/>
          </a:prstGeom>
          <a:noFill/>
          <a:ln>
            <a:noFill/>
          </a:ln>
        </p:spPr>
        <p:txBody>
          <a:bodyPr anchorCtr="0" anchor="b" bIns="71425" lIns="71425" spcFirstLastPara="1" rIns="71425" wrap="square" tIns="71425">
            <a:noAutofit/>
          </a:bodyPr>
          <a:lstStyle/>
          <a:p>
            <a:pPr indent="0" lvl="0" marL="0" marR="0" rtl="0" algn="ctr">
              <a:lnSpc>
                <a:spcPct val="110000"/>
              </a:lnSpc>
              <a:spcBef>
                <a:spcPts val="0"/>
              </a:spcBef>
              <a:spcAft>
                <a:spcPts val="0"/>
              </a:spcAft>
              <a:buNone/>
            </a:pPr>
            <a:r>
              <a:rPr lang="en-US" sz="3600">
                <a:solidFill>
                  <a:srgbClr val="666666"/>
                </a:solidFill>
                <a:latin typeface="Lato Light"/>
                <a:ea typeface="Lato Light"/>
                <a:cs typeface="Lato Light"/>
                <a:sym typeface="Lato Light"/>
              </a:rPr>
              <a:t>Planificar la investigación</a:t>
            </a:r>
            <a:endParaRPr sz="3600">
              <a:solidFill>
                <a:srgbClr val="666666"/>
              </a:solidFill>
              <a:latin typeface="Lato Light"/>
              <a:ea typeface="Lato Light"/>
              <a:cs typeface="Lato Light"/>
              <a:sym typeface="Lato Light"/>
            </a:endParaRPr>
          </a:p>
        </p:txBody>
      </p:sp>
      <p:sp>
        <p:nvSpPr>
          <p:cNvPr id="1796" name="Google Shape;1796;p163"/>
          <p:cNvSpPr txBox="1"/>
          <p:nvPr/>
        </p:nvSpPr>
        <p:spPr>
          <a:xfrm>
            <a:off x="5183150" y="4715863"/>
            <a:ext cx="3525300" cy="1328700"/>
          </a:xfrm>
          <a:prstGeom prst="rect">
            <a:avLst/>
          </a:prstGeom>
          <a:noFill/>
          <a:ln>
            <a:noFill/>
          </a:ln>
        </p:spPr>
        <p:txBody>
          <a:bodyPr anchorCtr="0" anchor="b" bIns="71425" lIns="71425" spcFirstLastPara="1" rIns="71425" wrap="square" tIns="71425">
            <a:noAutofit/>
          </a:bodyPr>
          <a:lstStyle/>
          <a:p>
            <a:pPr indent="0" lvl="0" marL="0" marR="0" rtl="0" algn="ctr">
              <a:lnSpc>
                <a:spcPct val="110000"/>
              </a:lnSpc>
              <a:spcBef>
                <a:spcPts val="0"/>
              </a:spcBef>
              <a:spcAft>
                <a:spcPts val="0"/>
              </a:spcAft>
              <a:buNone/>
            </a:pPr>
            <a:r>
              <a:rPr lang="en-US" sz="3600">
                <a:solidFill>
                  <a:srgbClr val="666666"/>
                </a:solidFill>
                <a:latin typeface="Lato Light"/>
                <a:ea typeface="Lato Light"/>
                <a:cs typeface="Lato Light"/>
                <a:sym typeface="Lato Light"/>
              </a:rPr>
              <a:t>Coordinación y reclutamiento</a:t>
            </a:r>
            <a:endParaRPr sz="3600">
              <a:solidFill>
                <a:srgbClr val="666666"/>
              </a:solidFill>
              <a:latin typeface="Lato Light"/>
              <a:ea typeface="Lato Light"/>
              <a:cs typeface="Lato Light"/>
              <a:sym typeface="Lato Light"/>
            </a:endParaRPr>
          </a:p>
        </p:txBody>
      </p:sp>
      <p:sp>
        <p:nvSpPr>
          <p:cNvPr id="1797" name="Google Shape;1797;p163"/>
          <p:cNvSpPr txBox="1"/>
          <p:nvPr/>
        </p:nvSpPr>
        <p:spPr>
          <a:xfrm>
            <a:off x="9461600" y="4798963"/>
            <a:ext cx="2517300" cy="1245600"/>
          </a:xfrm>
          <a:prstGeom prst="rect">
            <a:avLst/>
          </a:prstGeom>
          <a:noFill/>
          <a:ln>
            <a:noFill/>
          </a:ln>
        </p:spPr>
        <p:txBody>
          <a:bodyPr anchorCtr="0" anchor="b" bIns="71425" lIns="71425" spcFirstLastPara="1" rIns="71425" wrap="square" tIns="71425">
            <a:noAutofit/>
          </a:bodyPr>
          <a:lstStyle/>
          <a:p>
            <a:pPr indent="0" lvl="0" marL="0" marR="0" rtl="0" algn="ctr">
              <a:lnSpc>
                <a:spcPct val="110000"/>
              </a:lnSpc>
              <a:spcBef>
                <a:spcPts val="0"/>
              </a:spcBef>
              <a:spcAft>
                <a:spcPts val="0"/>
              </a:spcAft>
              <a:buNone/>
            </a:pPr>
            <a:r>
              <a:rPr lang="en-US" sz="3600">
                <a:solidFill>
                  <a:srgbClr val="666666"/>
                </a:solidFill>
                <a:latin typeface="Lato Light"/>
                <a:ea typeface="Lato Light"/>
                <a:cs typeface="Lato Light"/>
                <a:sym typeface="Lato Light"/>
              </a:rPr>
              <a:t>Tareas del campo</a:t>
            </a:r>
            <a:endParaRPr sz="3600">
              <a:solidFill>
                <a:srgbClr val="666666"/>
              </a:solidFill>
              <a:latin typeface="Lato Light"/>
              <a:ea typeface="Lato Light"/>
              <a:cs typeface="Lato Light"/>
              <a:sym typeface="Lato Light"/>
            </a:endParaRPr>
          </a:p>
        </p:txBody>
      </p:sp>
      <p:sp>
        <p:nvSpPr>
          <p:cNvPr id="1798" name="Google Shape;1798;p163"/>
          <p:cNvSpPr txBox="1"/>
          <p:nvPr/>
        </p:nvSpPr>
        <p:spPr>
          <a:xfrm>
            <a:off x="12960650" y="4798987"/>
            <a:ext cx="2614200" cy="1245600"/>
          </a:xfrm>
          <a:prstGeom prst="rect">
            <a:avLst/>
          </a:prstGeom>
          <a:noFill/>
          <a:ln>
            <a:noFill/>
          </a:ln>
        </p:spPr>
        <p:txBody>
          <a:bodyPr anchorCtr="0" anchor="b" bIns="71425" lIns="71425" spcFirstLastPara="1" rIns="71425" wrap="square" tIns="71425">
            <a:noAutofit/>
          </a:bodyPr>
          <a:lstStyle/>
          <a:p>
            <a:pPr indent="0" lvl="0" marL="0" marR="0" rtl="0" algn="ctr">
              <a:lnSpc>
                <a:spcPct val="110000"/>
              </a:lnSpc>
              <a:spcBef>
                <a:spcPts val="0"/>
              </a:spcBef>
              <a:spcAft>
                <a:spcPts val="0"/>
              </a:spcAft>
              <a:buNone/>
            </a:pPr>
            <a:r>
              <a:rPr lang="en-US" sz="3600">
                <a:solidFill>
                  <a:srgbClr val="666666"/>
                </a:solidFill>
                <a:latin typeface="Lato Light"/>
                <a:ea typeface="Lato Light"/>
                <a:cs typeface="Lato Light"/>
                <a:sym typeface="Lato Light"/>
              </a:rPr>
              <a:t>Conservar datos</a:t>
            </a:r>
            <a:endParaRPr sz="3600">
              <a:solidFill>
                <a:srgbClr val="666666"/>
              </a:solidFill>
              <a:latin typeface="Lato Light"/>
              <a:ea typeface="Lato Light"/>
              <a:cs typeface="Lato Light"/>
              <a:sym typeface="Lato Light"/>
            </a:endParaRPr>
          </a:p>
        </p:txBody>
      </p:sp>
      <p:sp>
        <p:nvSpPr>
          <p:cNvPr id="1799" name="Google Shape;1799;p163"/>
          <p:cNvSpPr txBox="1"/>
          <p:nvPr/>
        </p:nvSpPr>
        <p:spPr>
          <a:xfrm>
            <a:off x="16432876" y="4798963"/>
            <a:ext cx="2517300" cy="1245600"/>
          </a:xfrm>
          <a:prstGeom prst="rect">
            <a:avLst/>
          </a:prstGeom>
          <a:noFill/>
          <a:ln>
            <a:noFill/>
          </a:ln>
        </p:spPr>
        <p:txBody>
          <a:bodyPr anchorCtr="0" anchor="b" bIns="71425" lIns="71425" spcFirstLastPara="1" rIns="71425" wrap="square" tIns="71425">
            <a:noAutofit/>
          </a:bodyPr>
          <a:lstStyle/>
          <a:p>
            <a:pPr indent="0" lvl="0" marL="0" marR="0" rtl="0" algn="ctr">
              <a:lnSpc>
                <a:spcPct val="110000"/>
              </a:lnSpc>
              <a:spcBef>
                <a:spcPts val="0"/>
              </a:spcBef>
              <a:spcAft>
                <a:spcPts val="0"/>
              </a:spcAft>
              <a:buNone/>
            </a:pPr>
            <a:r>
              <a:rPr lang="en-US" sz="3600">
                <a:solidFill>
                  <a:srgbClr val="666666"/>
                </a:solidFill>
                <a:latin typeface="Lato Light"/>
                <a:ea typeface="Lato Light"/>
                <a:cs typeface="Lato Light"/>
                <a:sym typeface="Lato Light"/>
              </a:rPr>
              <a:t>Construir información</a:t>
            </a:r>
            <a:endParaRPr sz="3600">
              <a:solidFill>
                <a:srgbClr val="666666"/>
              </a:solidFill>
              <a:latin typeface="Lato Light"/>
              <a:ea typeface="Lato Light"/>
              <a:cs typeface="Lato Light"/>
              <a:sym typeface="Lato Light"/>
            </a:endParaRPr>
          </a:p>
        </p:txBody>
      </p:sp>
      <p:sp>
        <p:nvSpPr>
          <p:cNvPr id="1800" name="Google Shape;1800;p163"/>
          <p:cNvSpPr txBox="1"/>
          <p:nvPr/>
        </p:nvSpPr>
        <p:spPr>
          <a:xfrm>
            <a:off x="19454525" y="4798963"/>
            <a:ext cx="4144800" cy="1245600"/>
          </a:xfrm>
          <a:prstGeom prst="rect">
            <a:avLst/>
          </a:prstGeom>
          <a:noFill/>
          <a:ln>
            <a:noFill/>
          </a:ln>
        </p:spPr>
        <p:txBody>
          <a:bodyPr anchorCtr="0" anchor="b" bIns="71425" lIns="71425" spcFirstLastPara="1" rIns="71425" wrap="square" tIns="71425">
            <a:noAutofit/>
          </a:bodyPr>
          <a:lstStyle/>
          <a:p>
            <a:pPr indent="0" lvl="0" marL="0" marR="0" rtl="0" algn="ctr">
              <a:lnSpc>
                <a:spcPct val="110000"/>
              </a:lnSpc>
              <a:spcBef>
                <a:spcPts val="0"/>
              </a:spcBef>
              <a:spcAft>
                <a:spcPts val="0"/>
              </a:spcAft>
              <a:buNone/>
            </a:pPr>
            <a:r>
              <a:rPr lang="en-US" sz="3600">
                <a:solidFill>
                  <a:srgbClr val="666666"/>
                </a:solidFill>
                <a:latin typeface="Lato Light"/>
                <a:ea typeface="Lato Light"/>
                <a:cs typeface="Lato Light"/>
                <a:sym typeface="Lato Light"/>
              </a:rPr>
              <a:t>Dar sentido a la investigación</a:t>
            </a:r>
            <a:endParaRPr sz="3600">
              <a:solidFill>
                <a:srgbClr val="666666"/>
              </a:solidFill>
              <a:latin typeface="Lato Light"/>
              <a:ea typeface="Lato Light"/>
              <a:cs typeface="Lato Light"/>
              <a:sym typeface="Lato Light"/>
            </a:endParaRPr>
          </a:p>
        </p:txBody>
      </p:sp>
      <p:sp>
        <p:nvSpPr>
          <p:cNvPr id="1801" name="Google Shape;1801;p163"/>
          <p:cNvSpPr txBox="1"/>
          <p:nvPr/>
        </p:nvSpPr>
        <p:spPr>
          <a:xfrm>
            <a:off x="2782125" y="3109663"/>
            <a:ext cx="4617300" cy="912300"/>
          </a:xfrm>
          <a:prstGeom prst="rect">
            <a:avLst/>
          </a:prstGeom>
          <a:noFill/>
          <a:ln>
            <a:noFill/>
          </a:ln>
        </p:spPr>
        <p:txBody>
          <a:bodyPr anchorCtr="0" anchor="ctr" bIns="71425" lIns="71425" spcFirstLastPara="1" rIns="71425" wrap="square" tIns="71425">
            <a:noAutofit/>
          </a:bodyPr>
          <a:lstStyle/>
          <a:p>
            <a:pPr indent="0" lvl="0" marL="0" marR="0" rtl="0" algn="ctr">
              <a:lnSpc>
                <a:spcPct val="110000"/>
              </a:lnSpc>
              <a:spcBef>
                <a:spcPts val="0"/>
              </a:spcBef>
              <a:spcAft>
                <a:spcPts val="0"/>
              </a:spcAft>
              <a:buNone/>
            </a:pPr>
            <a:r>
              <a:rPr lang="en-US" sz="4600">
                <a:solidFill>
                  <a:schemeClr val="accent6"/>
                </a:solidFill>
                <a:latin typeface="Lato"/>
                <a:ea typeface="Lato"/>
                <a:cs typeface="Lato"/>
                <a:sym typeface="Lato"/>
              </a:rPr>
              <a:t>PREPARACIÓN</a:t>
            </a:r>
            <a:endParaRPr sz="4600">
              <a:solidFill>
                <a:schemeClr val="accent6"/>
              </a:solidFill>
              <a:latin typeface="Lato"/>
              <a:ea typeface="Lato"/>
              <a:cs typeface="Lato"/>
              <a:sym typeface="Lato"/>
            </a:endParaRPr>
          </a:p>
        </p:txBody>
      </p:sp>
      <p:sp>
        <p:nvSpPr>
          <p:cNvPr id="1802" name="Google Shape;1802;p163"/>
          <p:cNvSpPr txBox="1"/>
          <p:nvPr/>
        </p:nvSpPr>
        <p:spPr>
          <a:xfrm>
            <a:off x="9311862" y="3109675"/>
            <a:ext cx="6065700" cy="912300"/>
          </a:xfrm>
          <a:prstGeom prst="rect">
            <a:avLst/>
          </a:prstGeom>
          <a:noFill/>
          <a:ln>
            <a:noFill/>
          </a:ln>
        </p:spPr>
        <p:txBody>
          <a:bodyPr anchorCtr="0" anchor="ctr" bIns="71425" lIns="71425" spcFirstLastPara="1" rIns="71425" wrap="square" tIns="71425">
            <a:noAutofit/>
          </a:bodyPr>
          <a:lstStyle/>
          <a:p>
            <a:pPr indent="0" lvl="0" marL="0" marR="0" rtl="0" algn="ctr">
              <a:lnSpc>
                <a:spcPct val="110000"/>
              </a:lnSpc>
              <a:spcBef>
                <a:spcPts val="0"/>
              </a:spcBef>
              <a:spcAft>
                <a:spcPts val="0"/>
              </a:spcAft>
              <a:buNone/>
            </a:pPr>
            <a:r>
              <a:rPr lang="en-US" sz="4600">
                <a:solidFill>
                  <a:schemeClr val="accent6"/>
                </a:solidFill>
                <a:latin typeface="Lato"/>
                <a:ea typeface="Lato"/>
                <a:cs typeface="Lato"/>
                <a:sym typeface="Lato"/>
              </a:rPr>
              <a:t>TRABAJO DE CAMPO</a:t>
            </a:r>
            <a:endParaRPr sz="4600">
              <a:solidFill>
                <a:schemeClr val="accent6"/>
              </a:solidFill>
              <a:latin typeface="Lato"/>
              <a:ea typeface="Lato"/>
              <a:cs typeface="Lato"/>
              <a:sym typeface="Lato"/>
            </a:endParaRPr>
          </a:p>
        </p:txBody>
      </p:sp>
      <p:sp>
        <p:nvSpPr>
          <p:cNvPr id="1803" name="Google Shape;1803;p163"/>
          <p:cNvSpPr txBox="1"/>
          <p:nvPr/>
        </p:nvSpPr>
        <p:spPr>
          <a:xfrm>
            <a:off x="17023750" y="3109675"/>
            <a:ext cx="5772300" cy="912300"/>
          </a:xfrm>
          <a:prstGeom prst="rect">
            <a:avLst/>
          </a:prstGeom>
          <a:noFill/>
          <a:ln>
            <a:noFill/>
          </a:ln>
        </p:spPr>
        <p:txBody>
          <a:bodyPr anchorCtr="0" anchor="ctr" bIns="71425" lIns="71425" spcFirstLastPara="1" rIns="71425" wrap="square" tIns="71425">
            <a:noAutofit/>
          </a:bodyPr>
          <a:lstStyle/>
          <a:p>
            <a:pPr indent="0" lvl="0" marL="0" marR="0" rtl="0" algn="ctr">
              <a:lnSpc>
                <a:spcPct val="110000"/>
              </a:lnSpc>
              <a:spcBef>
                <a:spcPts val="0"/>
              </a:spcBef>
              <a:spcAft>
                <a:spcPts val="0"/>
              </a:spcAft>
              <a:buNone/>
            </a:pPr>
            <a:r>
              <a:rPr lang="en-US" sz="4600">
                <a:solidFill>
                  <a:schemeClr val="accent6"/>
                </a:solidFill>
                <a:latin typeface="Lato"/>
                <a:ea typeface="Lato"/>
                <a:cs typeface="Lato"/>
                <a:sym typeface="Lato"/>
              </a:rPr>
              <a:t>ANÁLISIS Y SÍNTESIS</a:t>
            </a:r>
            <a:endParaRPr sz="4600">
              <a:solidFill>
                <a:schemeClr val="accent6"/>
              </a:solidFill>
              <a:latin typeface="Lato"/>
              <a:ea typeface="Lato"/>
              <a:cs typeface="Lato"/>
              <a:sym typeface="Lato"/>
            </a:endParaRPr>
          </a:p>
        </p:txBody>
      </p:sp>
      <p:sp>
        <p:nvSpPr>
          <p:cNvPr id="1804" name="Google Shape;1804;p163"/>
          <p:cNvSpPr/>
          <p:nvPr/>
        </p:nvSpPr>
        <p:spPr>
          <a:xfrm flipH="1">
            <a:off x="15990200" y="3109675"/>
            <a:ext cx="27300" cy="8686800"/>
          </a:xfrm>
          <a:prstGeom prst="rect">
            <a:avLst/>
          </a:prstGeom>
          <a:gradFill>
            <a:gsLst>
              <a:gs pos="0">
                <a:srgbClr val="FFFFFF"/>
              </a:gs>
              <a:gs pos="50000">
                <a:srgbClr val="D3D3D3"/>
              </a:gs>
              <a:gs pos="100000">
                <a:srgbClr val="FFFFFF"/>
              </a:gs>
            </a:gsLst>
            <a:lin ang="5400012"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805" name="Google Shape;1805;p163"/>
          <p:cNvCxnSpPr/>
          <p:nvPr/>
        </p:nvCxnSpPr>
        <p:spPr>
          <a:xfrm>
            <a:off x="1331975" y="6857998"/>
            <a:ext cx="22636800" cy="0"/>
          </a:xfrm>
          <a:prstGeom prst="straightConnector1">
            <a:avLst/>
          </a:prstGeom>
          <a:noFill/>
          <a:ln cap="flat" cmpd="sng" w="101600">
            <a:solidFill>
              <a:srgbClr val="D3D3D3"/>
            </a:solidFill>
            <a:prstDash val="solid"/>
            <a:round/>
            <a:headEnd len="sm" w="sm" type="none"/>
            <a:tailEnd len="med" w="med" type="triangle"/>
          </a:ln>
        </p:spPr>
      </p:cxnSp>
      <p:sp>
        <p:nvSpPr>
          <p:cNvPr id="1806" name="Google Shape;1806;p163"/>
          <p:cNvSpPr/>
          <p:nvPr/>
        </p:nvSpPr>
        <p:spPr>
          <a:xfrm>
            <a:off x="2746650" y="6596698"/>
            <a:ext cx="523500" cy="522600"/>
          </a:xfrm>
          <a:prstGeom prst="ellipse">
            <a:avLst/>
          </a:prstGeom>
          <a:solidFill>
            <a:schemeClr val="accent6"/>
          </a:solidFill>
          <a:ln cap="flat" cmpd="sng" w="152400">
            <a:solidFill>
              <a:schemeClr val="accent6">
                <a:alpha val="90200"/>
              </a:schemeClr>
            </a:solidFill>
            <a:prstDash val="solid"/>
            <a:miter lim="400000"/>
            <a:headEnd len="sm" w="sm" type="none"/>
            <a:tailEnd len="sm" w="sm" type="none"/>
          </a:ln>
        </p:spPr>
        <p:txBody>
          <a:bodyPr anchorCtr="0" anchor="ctr" bIns="254000" lIns="254000" spcFirstLastPara="1" rIns="254000" wrap="square" tIns="254000">
            <a:noAutofit/>
          </a:bodyPr>
          <a:lstStyle/>
          <a:p>
            <a:pPr indent="0" lvl="0" marL="0" marR="0" rtl="0" algn="l">
              <a:lnSpc>
                <a:spcPct val="120000"/>
              </a:lnSpc>
              <a:spcBef>
                <a:spcPts val="0"/>
              </a:spcBef>
              <a:spcAft>
                <a:spcPts val="0"/>
              </a:spcAft>
              <a:buClr>
                <a:srgbClr val="F55D5C"/>
              </a:buClr>
              <a:buSzPts val="3200"/>
              <a:buFont typeface="Helvetica Neue"/>
              <a:buNone/>
            </a:pPr>
            <a:r>
              <a:t/>
            </a:r>
            <a:endParaRPr b="0" i="0" sz="3200" u="none" cap="none" strike="noStrike">
              <a:solidFill>
                <a:srgbClr val="F55D5C"/>
              </a:solidFill>
              <a:latin typeface="Helvetica Neue"/>
              <a:ea typeface="Helvetica Neue"/>
              <a:cs typeface="Helvetica Neue"/>
              <a:sym typeface="Helvetica Neue"/>
            </a:endParaRPr>
          </a:p>
        </p:txBody>
      </p:sp>
      <p:sp>
        <p:nvSpPr>
          <p:cNvPr id="1807" name="Google Shape;1807;p163"/>
          <p:cNvSpPr/>
          <p:nvPr/>
        </p:nvSpPr>
        <p:spPr>
          <a:xfrm>
            <a:off x="6684050" y="6596698"/>
            <a:ext cx="523500" cy="522600"/>
          </a:xfrm>
          <a:prstGeom prst="ellipse">
            <a:avLst/>
          </a:prstGeom>
          <a:solidFill>
            <a:schemeClr val="accent6"/>
          </a:solidFill>
          <a:ln cap="flat" cmpd="sng" w="152400">
            <a:solidFill>
              <a:schemeClr val="accent6">
                <a:alpha val="90200"/>
              </a:schemeClr>
            </a:solidFill>
            <a:prstDash val="solid"/>
            <a:miter lim="400000"/>
            <a:headEnd len="sm" w="sm" type="none"/>
            <a:tailEnd len="sm" w="sm" type="none"/>
          </a:ln>
        </p:spPr>
        <p:txBody>
          <a:bodyPr anchorCtr="0" anchor="ctr" bIns="254000" lIns="254000" spcFirstLastPara="1" rIns="254000" wrap="square" tIns="254000">
            <a:noAutofit/>
          </a:bodyPr>
          <a:lstStyle/>
          <a:p>
            <a:pPr indent="0" lvl="0" marL="0" marR="0" rtl="0" algn="l">
              <a:lnSpc>
                <a:spcPct val="120000"/>
              </a:lnSpc>
              <a:spcBef>
                <a:spcPts val="0"/>
              </a:spcBef>
              <a:spcAft>
                <a:spcPts val="0"/>
              </a:spcAft>
              <a:buClr>
                <a:srgbClr val="F55D5C"/>
              </a:buClr>
              <a:buSzPts val="3200"/>
              <a:buFont typeface="Helvetica Neue"/>
              <a:buNone/>
            </a:pPr>
            <a:r>
              <a:t/>
            </a:r>
            <a:endParaRPr b="0" i="0" sz="3200" u="none" cap="none" strike="noStrike">
              <a:solidFill>
                <a:srgbClr val="F55D5C"/>
              </a:solidFill>
              <a:latin typeface="Helvetica Neue"/>
              <a:ea typeface="Helvetica Neue"/>
              <a:cs typeface="Helvetica Neue"/>
              <a:sym typeface="Helvetica Neue"/>
            </a:endParaRPr>
          </a:p>
        </p:txBody>
      </p:sp>
      <p:sp>
        <p:nvSpPr>
          <p:cNvPr id="1808" name="Google Shape;1808;p163"/>
          <p:cNvSpPr/>
          <p:nvPr/>
        </p:nvSpPr>
        <p:spPr>
          <a:xfrm>
            <a:off x="10458500" y="6596698"/>
            <a:ext cx="523500" cy="522600"/>
          </a:xfrm>
          <a:prstGeom prst="ellipse">
            <a:avLst/>
          </a:prstGeom>
          <a:solidFill>
            <a:schemeClr val="accent6"/>
          </a:solidFill>
          <a:ln cap="flat" cmpd="sng" w="152400">
            <a:solidFill>
              <a:schemeClr val="accent6">
                <a:alpha val="90200"/>
              </a:schemeClr>
            </a:solidFill>
            <a:prstDash val="solid"/>
            <a:miter lim="400000"/>
            <a:headEnd len="sm" w="sm" type="none"/>
            <a:tailEnd len="sm" w="sm" type="none"/>
          </a:ln>
        </p:spPr>
        <p:txBody>
          <a:bodyPr anchorCtr="0" anchor="ctr" bIns="254000" lIns="254000" spcFirstLastPara="1" rIns="254000" wrap="square" tIns="254000">
            <a:noAutofit/>
          </a:bodyPr>
          <a:lstStyle/>
          <a:p>
            <a:pPr indent="0" lvl="0" marL="0" marR="0" rtl="0" algn="l">
              <a:lnSpc>
                <a:spcPct val="120000"/>
              </a:lnSpc>
              <a:spcBef>
                <a:spcPts val="0"/>
              </a:spcBef>
              <a:spcAft>
                <a:spcPts val="0"/>
              </a:spcAft>
              <a:buClr>
                <a:srgbClr val="F55D5C"/>
              </a:buClr>
              <a:buSzPts val="3200"/>
              <a:buFont typeface="Helvetica Neue"/>
              <a:buNone/>
            </a:pPr>
            <a:r>
              <a:t/>
            </a:r>
            <a:endParaRPr b="0" i="0" sz="3200" u="none" cap="none" strike="noStrike">
              <a:solidFill>
                <a:srgbClr val="F55D5C"/>
              </a:solidFill>
              <a:latin typeface="Helvetica Neue"/>
              <a:ea typeface="Helvetica Neue"/>
              <a:cs typeface="Helvetica Neue"/>
              <a:sym typeface="Helvetica Neue"/>
            </a:endParaRPr>
          </a:p>
        </p:txBody>
      </p:sp>
      <p:sp>
        <p:nvSpPr>
          <p:cNvPr id="1809" name="Google Shape;1809;p163"/>
          <p:cNvSpPr/>
          <p:nvPr/>
        </p:nvSpPr>
        <p:spPr>
          <a:xfrm>
            <a:off x="17104425" y="6271952"/>
            <a:ext cx="1174200" cy="1172100"/>
          </a:xfrm>
          <a:prstGeom prst="ellipse">
            <a:avLst/>
          </a:prstGeom>
          <a:solidFill>
            <a:schemeClr val="accent6"/>
          </a:solidFill>
          <a:ln cap="flat" cmpd="sng" w="152400">
            <a:solidFill>
              <a:schemeClr val="accent6">
                <a:alpha val="90200"/>
              </a:schemeClr>
            </a:solidFill>
            <a:prstDash val="solid"/>
            <a:miter lim="400000"/>
            <a:headEnd len="sm" w="sm" type="none"/>
            <a:tailEnd len="sm" w="sm" type="none"/>
          </a:ln>
        </p:spPr>
        <p:txBody>
          <a:bodyPr anchorCtr="0" anchor="ctr" bIns="254000" lIns="254000" spcFirstLastPara="1" rIns="254000" wrap="square" tIns="254000">
            <a:noAutofit/>
          </a:bodyPr>
          <a:lstStyle/>
          <a:p>
            <a:pPr indent="0" lvl="0" marL="0" marR="0" rtl="0" algn="l">
              <a:lnSpc>
                <a:spcPct val="120000"/>
              </a:lnSpc>
              <a:spcBef>
                <a:spcPts val="0"/>
              </a:spcBef>
              <a:spcAft>
                <a:spcPts val="0"/>
              </a:spcAft>
              <a:buClr>
                <a:srgbClr val="F55D5C"/>
              </a:buClr>
              <a:buSzPts val="3200"/>
              <a:buFont typeface="Helvetica Neue"/>
              <a:buNone/>
            </a:pPr>
            <a:r>
              <a:t/>
            </a:r>
            <a:endParaRPr b="0" i="0" sz="3200" u="none" cap="none" strike="noStrike">
              <a:solidFill>
                <a:srgbClr val="F55D5C"/>
              </a:solidFill>
              <a:latin typeface="Helvetica Neue"/>
              <a:ea typeface="Helvetica Neue"/>
              <a:cs typeface="Helvetica Neue"/>
              <a:sym typeface="Helvetica Neue"/>
            </a:endParaRPr>
          </a:p>
        </p:txBody>
      </p:sp>
      <p:sp>
        <p:nvSpPr>
          <p:cNvPr id="1810" name="Google Shape;1810;p163"/>
          <p:cNvSpPr/>
          <p:nvPr/>
        </p:nvSpPr>
        <p:spPr>
          <a:xfrm>
            <a:off x="21265175" y="6596698"/>
            <a:ext cx="523500" cy="522600"/>
          </a:xfrm>
          <a:prstGeom prst="ellipse">
            <a:avLst/>
          </a:prstGeom>
          <a:solidFill>
            <a:srgbClr val="FFFFFF"/>
          </a:solidFill>
          <a:ln cap="flat" cmpd="sng" w="152400">
            <a:solidFill>
              <a:schemeClr val="accent6">
                <a:alpha val="90200"/>
              </a:schemeClr>
            </a:solidFill>
            <a:prstDash val="solid"/>
            <a:miter lim="400000"/>
            <a:headEnd len="sm" w="sm" type="none"/>
            <a:tailEnd len="sm" w="sm" type="none"/>
          </a:ln>
        </p:spPr>
        <p:txBody>
          <a:bodyPr anchorCtr="0" anchor="ctr" bIns="254000" lIns="254000" spcFirstLastPara="1" rIns="254000" wrap="square" tIns="254000">
            <a:noAutofit/>
          </a:bodyPr>
          <a:lstStyle/>
          <a:p>
            <a:pPr indent="0" lvl="0" marL="0" marR="0" rtl="0" algn="l">
              <a:lnSpc>
                <a:spcPct val="120000"/>
              </a:lnSpc>
              <a:spcBef>
                <a:spcPts val="0"/>
              </a:spcBef>
              <a:spcAft>
                <a:spcPts val="0"/>
              </a:spcAft>
              <a:buClr>
                <a:srgbClr val="F55D5C"/>
              </a:buClr>
              <a:buSzPts val="3200"/>
              <a:buFont typeface="Helvetica Neue"/>
              <a:buNone/>
            </a:pPr>
            <a:r>
              <a:t/>
            </a:r>
            <a:endParaRPr b="0" i="0" sz="3200" u="none" cap="none" strike="noStrike">
              <a:solidFill>
                <a:srgbClr val="F55D5C"/>
              </a:solidFill>
              <a:latin typeface="Helvetica Neue"/>
              <a:ea typeface="Helvetica Neue"/>
              <a:cs typeface="Helvetica Neue"/>
              <a:sym typeface="Helvetica Neue"/>
            </a:endParaRPr>
          </a:p>
        </p:txBody>
      </p:sp>
      <p:sp>
        <p:nvSpPr>
          <p:cNvPr id="1811" name="Google Shape;1811;p163"/>
          <p:cNvSpPr txBox="1"/>
          <p:nvPr/>
        </p:nvSpPr>
        <p:spPr>
          <a:xfrm>
            <a:off x="1665300" y="8117750"/>
            <a:ext cx="2686200" cy="990600"/>
          </a:xfrm>
          <a:prstGeom prst="rect">
            <a:avLst/>
          </a:prstGeom>
          <a:noFill/>
          <a:ln>
            <a:noFill/>
          </a:ln>
        </p:spPr>
        <p:txBody>
          <a:bodyPr anchorCtr="0" anchor="t" bIns="38100" lIns="38100" spcFirstLastPara="1" rIns="38100" wrap="square" tIns="38100">
            <a:noAutofit/>
          </a:bodyPr>
          <a:lstStyle/>
          <a:p>
            <a:pPr indent="0" lvl="0" marL="0" marR="0" rtl="0" algn="ctr">
              <a:lnSpc>
                <a:spcPct val="110000"/>
              </a:lnSpc>
              <a:spcBef>
                <a:spcPts val="0"/>
              </a:spcBef>
              <a:spcAft>
                <a:spcPts val="0"/>
              </a:spcAft>
              <a:buClr>
                <a:srgbClr val="092042"/>
              </a:buClr>
              <a:buSzPts val="3000"/>
              <a:buFont typeface="Helvetica Neue"/>
              <a:buNone/>
            </a:pPr>
            <a:r>
              <a:rPr i="0" lang="en-US" sz="3000" u="none" cap="none" strike="noStrike">
                <a:solidFill>
                  <a:schemeClr val="lt2"/>
                </a:solidFill>
                <a:latin typeface="Lato"/>
                <a:ea typeface="Lato"/>
                <a:cs typeface="Lato"/>
                <a:sym typeface="Lato"/>
              </a:rPr>
              <a:t>¿Qué objetivos tenemos?</a:t>
            </a:r>
            <a:endParaRPr>
              <a:solidFill>
                <a:schemeClr val="lt2"/>
              </a:solidFill>
              <a:latin typeface="Lato"/>
              <a:ea typeface="Lato"/>
              <a:cs typeface="Lato"/>
              <a:sym typeface="Lato"/>
            </a:endParaRPr>
          </a:p>
        </p:txBody>
      </p:sp>
      <p:sp>
        <p:nvSpPr>
          <p:cNvPr id="1812" name="Google Shape;1812;p163"/>
          <p:cNvSpPr txBox="1"/>
          <p:nvPr/>
        </p:nvSpPr>
        <p:spPr>
          <a:xfrm>
            <a:off x="5525750" y="8117750"/>
            <a:ext cx="2840100" cy="990600"/>
          </a:xfrm>
          <a:prstGeom prst="rect">
            <a:avLst/>
          </a:prstGeom>
          <a:noFill/>
          <a:ln>
            <a:noFill/>
          </a:ln>
        </p:spPr>
        <p:txBody>
          <a:bodyPr anchorCtr="0" anchor="t" bIns="38100" lIns="38100" spcFirstLastPara="1" rIns="38100" wrap="square" tIns="38100">
            <a:noAutofit/>
          </a:bodyPr>
          <a:lstStyle/>
          <a:p>
            <a:pPr indent="0" lvl="0" marL="0" marR="0" rtl="0" algn="ctr">
              <a:lnSpc>
                <a:spcPct val="110000"/>
              </a:lnSpc>
              <a:spcBef>
                <a:spcPts val="0"/>
              </a:spcBef>
              <a:spcAft>
                <a:spcPts val="0"/>
              </a:spcAft>
              <a:buClr>
                <a:srgbClr val="092042"/>
              </a:buClr>
              <a:buSzPts val="3000"/>
              <a:buFont typeface="Helvetica Neue"/>
              <a:buNone/>
            </a:pPr>
            <a:r>
              <a:rPr i="0" lang="en-US" sz="3000" u="none" cap="none" strike="noStrike">
                <a:solidFill>
                  <a:schemeClr val="lt2"/>
                </a:solidFill>
                <a:latin typeface="Lato"/>
                <a:ea typeface="Lato"/>
                <a:cs typeface="Lato"/>
                <a:sym typeface="Lato"/>
              </a:rPr>
              <a:t>¿A quién vamos a entrevistar?</a:t>
            </a:r>
            <a:endParaRPr>
              <a:solidFill>
                <a:schemeClr val="lt2"/>
              </a:solidFill>
              <a:latin typeface="Lato"/>
              <a:ea typeface="Lato"/>
              <a:cs typeface="Lato"/>
              <a:sym typeface="Lato"/>
            </a:endParaRPr>
          </a:p>
        </p:txBody>
      </p:sp>
      <p:sp>
        <p:nvSpPr>
          <p:cNvPr id="1813" name="Google Shape;1813;p163"/>
          <p:cNvSpPr txBox="1"/>
          <p:nvPr/>
        </p:nvSpPr>
        <p:spPr>
          <a:xfrm>
            <a:off x="9741801" y="8117750"/>
            <a:ext cx="1956900" cy="533400"/>
          </a:xfrm>
          <a:prstGeom prst="rect">
            <a:avLst/>
          </a:prstGeom>
          <a:noFill/>
          <a:ln>
            <a:noFill/>
          </a:ln>
        </p:spPr>
        <p:txBody>
          <a:bodyPr anchorCtr="0" anchor="t" bIns="38100" lIns="38100" spcFirstLastPara="1" rIns="38100" wrap="square" tIns="38100">
            <a:noAutofit/>
          </a:bodyPr>
          <a:lstStyle/>
          <a:p>
            <a:pPr indent="0" lvl="0" marL="0" marR="0" rtl="0" algn="ctr">
              <a:lnSpc>
                <a:spcPct val="110000"/>
              </a:lnSpc>
              <a:spcBef>
                <a:spcPts val="0"/>
              </a:spcBef>
              <a:spcAft>
                <a:spcPts val="0"/>
              </a:spcAft>
              <a:buClr>
                <a:srgbClr val="092042"/>
              </a:buClr>
              <a:buSzPts val="3000"/>
              <a:buFont typeface="Helvetica Neue"/>
              <a:buNone/>
            </a:pPr>
            <a:r>
              <a:rPr i="0" lang="en-US" sz="3000" u="none" cap="none" strike="noStrike">
                <a:solidFill>
                  <a:schemeClr val="lt2"/>
                </a:solidFill>
                <a:latin typeface="Lato"/>
                <a:ea typeface="Lato"/>
                <a:cs typeface="Lato"/>
                <a:sym typeface="Lato"/>
              </a:rPr>
              <a:t>Entrevista</a:t>
            </a:r>
            <a:endParaRPr>
              <a:solidFill>
                <a:schemeClr val="lt2"/>
              </a:solidFill>
              <a:latin typeface="Lato"/>
              <a:ea typeface="Lato"/>
              <a:cs typeface="Lato"/>
              <a:sym typeface="Lato"/>
            </a:endParaRPr>
          </a:p>
        </p:txBody>
      </p:sp>
      <p:sp>
        <p:nvSpPr>
          <p:cNvPr id="1814" name="Google Shape;1814;p163"/>
          <p:cNvSpPr txBox="1"/>
          <p:nvPr/>
        </p:nvSpPr>
        <p:spPr>
          <a:xfrm>
            <a:off x="16539520" y="8117750"/>
            <a:ext cx="2144100" cy="533400"/>
          </a:xfrm>
          <a:prstGeom prst="rect">
            <a:avLst/>
          </a:prstGeom>
          <a:noFill/>
          <a:ln>
            <a:noFill/>
          </a:ln>
        </p:spPr>
        <p:txBody>
          <a:bodyPr anchorCtr="0" anchor="t" bIns="38100" lIns="38100" spcFirstLastPara="1" rIns="38100" wrap="square" tIns="38100">
            <a:noAutofit/>
          </a:bodyPr>
          <a:lstStyle/>
          <a:p>
            <a:pPr indent="0" lvl="0" marL="0" marR="0" rtl="0" algn="ctr">
              <a:lnSpc>
                <a:spcPct val="110000"/>
              </a:lnSpc>
              <a:spcBef>
                <a:spcPts val="0"/>
              </a:spcBef>
              <a:spcAft>
                <a:spcPts val="0"/>
              </a:spcAft>
              <a:buClr>
                <a:srgbClr val="092042"/>
              </a:buClr>
              <a:buSzPts val="3000"/>
              <a:buFont typeface="Helvetica Neue"/>
              <a:buNone/>
            </a:pPr>
            <a:r>
              <a:rPr i="0" lang="en-US" sz="3000" u="none" cap="none" strike="noStrike">
                <a:solidFill>
                  <a:schemeClr val="lt2"/>
                </a:solidFill>
                <a:latin typeface="Lato"/>
                <a:ea typeface="Lato"/>
                <a:cs typeface="Lato"/>
                <a:sym typeface="Lato"/>
              </a:rPr>
              <a:t>Categorizar</a:t>
            </a:r>
            <a:endParaRPr>
              <a:solidFill>
                <a:schemeClr val="lt2"/>
              </a:solidFill>
              <a:latin typeface="Lato"/>
              <a:ea typeface="Lato"/>
              <a:cs typeface="Lato"/>
              <a:sym typeface="Lato"/>
            </a:endParaRPr>
          </a:p>
        </p:txBody>
      </p:sp>
      <p:sp>
        <p:nvSpPr>
          <p:cNvPr id="1815" name="Google Shape;1815;p163"/>
          <p:cNvSpPr txBox="1"/>
          <p:nvPr/>
        </p:nvSpPr>
        <p:spPr>
          <a:xfrm>
            <a:off x="16539520" y="9113863"/>
            <a:ext cx="2144100" cy="990600"/>
          </a:xfrm>
          <a:prstGeom prst="rect">
            <a:avLst/>
          </a:prstGeom>
          <a:noFill/>
          <a:ln>
            <a:noFill/>
          </a:ln>
        </p:spPr>
        <p:txBody>
          <a:bodyPr anchorCtr="0" anchor="t" bIns="38100" lIns="38100" spcFirstLastPara="1" rIns="38100" wrap="square" tIns="38100">
            <a:noAutofit/>
          </a:bodyPr>
          <a:lstStyle/>
          <a:p>
            <a:pPr indent="0" lvl="0" marL="0" marR="0" rtl="0" algn="ctr">
              <a:lnSpc>
                <a:spcPct val="110000"/>
              </a:lnSpc>
              <a:spcBef>
                <a:spcPts val="0"/>
              </a:spcBef>
              <a:spcAft>
                <a:spcPts val="0"/>
              </a:spcAft>
              <a:buClr>
                <a:srgbClr val="092042"/>
              </a:buClr>
              <a:buSzPts val="3000"/>
              <a:buFont typeface="Helvetica Neue"/>
              <a:buNone/>
            </a:pPr>
            <a:r>
              <a:rPr i="0" lang="en-US" sz="3000" u="none" cap="none" strike="noStrike">
                <a:solidFill>
                  <a:schemeClr val="lt2"/>
                </a:solidFill>
                <a:latin typeface="Lato"/>
                <a:ea typeface="Lato"/>
                <a:cs typeface="Lato"/>
                <a:sym typeface="Lato"/>
              </a:rPr>
              <a:t>Mapa de ecosistema</a:t>
            </a:r>
            <a:endParaRPr>
              <a:solidFill>
                <a:schemeClr val="lt2"/>
              </a:solidFill>
              <a:latin typeface="Lato"/>
              <a:ea typeface="Lato"/>
              <a:cs typeface="Lato"/>
              <a:sym typeface="Lato"/>
            </a:endParaRPr>
          </a:p>
        </p:txBody>
      </p:sp>
      <p:sp>
        <p:nvSpPr>
          <p:cNvPr id="1816" name="Google Shape;1816;p163"/>
          <p:cNvSpPr txBox="1"/>
          <p:nvPr/>
        </p:nvSpPr>
        <p:spPr>
          <a:xfrm>
            <a:off x="16439020" y="10567175"/>
            <a:ext cx="2345100" cy="990600"/>
          </a:xfrm>
          <a:prstGeom prst="rect">
            <a:avLst/>
          </a:prstGeom>
          <a:noFill/>
          <a:ln>
            <a:noFill/>
          </a:ln>
        </p:spPr>
        <p:txBody>
          <a:bodyPr anchorCtr="0" anchor="t" bIns="38100" lIns="38100" spcFirstLastPara="1" rIns="38100" wrap="square" tIns="38100">
            <a:noAutofit/>
          </a:bodyPr>
          <a:lstStyle/>
          <a:p>
            <a:pPr indent="0" lvl="0" marL="0" marR="0" rtl="0" algn="ctr">
              <a:lnSpc>
                <a:spcPct val="110000"/>
              </a:lnSpc>
              <a:spcBef>
                <a:spcPts val="0"/>
              </a:spcBef>
              <a:spcAft>
                <a:spcPts val="0"/>
              </a:spcAft>
              <a:buClr>
                <a:srgbClr val="092042"/>
              </a:buClr>
              <a:buSzPts val="3000"/>
              <a:buFont typeface="Helvetica Neue"/>
              <a:buNone/>
            </a:pPr>
            <a:r>
              <a:rPr b="1" i="0" lang="en-US" sz="3000" u="none" cap="none" strike="noStrike">
                <a:solidFill>
                  <a:schemeClr val="lt2"/>
                </a:solidFill>
                <a:latin typeface="Lato"/>
                <a:ea typeface="Lato"/>
                <a:cs typeface="Lato"/>
                <a:sym typeface="Lato"/>
              </a:rPr>
              <a:t>Persona y Journey Map</a:t>
            </a:r>
            <a:endParaRPr b="1">
              <a:solidFill>
                <a:schemeClr val="lt2"/>
              </a:solidFill>
              <a:latin typeface="Lato"/>
              <a:ea typeface="Lato"/>
              <a:cs typeface="Lato"/>
              <a:sym typeface="Lato"/>
            </a:endParaRPr>
          </a:p>
        </p:txBody>
      </p:sp>
      <p:sp>
        <p:nvSpPr>
          <p:cNvPr id="1817" name="Google Shape;1817;p163"/>
          <p:cNvSpPr txBox="1"/>
          <p:nvPr/>
        </p:nvSpPr>
        <p:spPr>
          <a:xfrm>
            <a:off x="20126375" y="8117750"/>
            <a:ext cx="2801100" cy="1447800"/>
          </a:xfrm>
          <a:prstGeom prst="rect">
            <a:avLst/>
          </a:prstGeom>
          <a:noFill/>
          <a:ln>
            <a:noFill/>
          </a:ln>
        </p:spPr>
        <p:txBody>
          <a:bodyPr anchorCtr="0" anchor="t" bIns="38100" lIns="38100" spcFirstLastPara="1" rIns="38100" wrap="square" tIns="38100">
            <a:noAutofit/>
          </a:bodyPr>
          <a:lstStyle/>
          <a:p>
            <a:pPr indent="0" lvl="0" marL="0" marR="0" rtl="0" algn="ctr">
              <a:lnSpc>
                <a:spcPct val="110000"/>
              </a:lnSpc>
              <a:spcBef>
                <a:spcPts val="0"/>
              </a:spcBef>
              <a:spcAft>
                <a:spcPts val="0"/>
              </a:spcAft>
              <a:buClr>
                <a:srgbClr val="092042"/>
              </a:buClr>
              <a:buSzPts val="3000"/>
              <a:buFont typeface="Helvetica Neue"/>
              <a:buNone/>
            </a:pPr>
            <a:r>
              <a:rPr i="0" lang="en-US" sz="3000" u="none" cap="none" strike="noStrike">
                <a:solidFill>
                  <a:schemeClr val="lt2"/>
                </a:solidFill>
                <a:latin typeface="Lato"/>
                <a:ea typeface="Lato"/>
                <a:cs typeface="Lato"/>
                <a:sym typeface="Lato"/>
              </a:rPr>
              <a:t>Identificar Insights y Oportunidades</a:t>
            </a:r>
            <a:endParaRPr>
              <a:solidFill>
                <a:schemeClr val="lt2"/>
              </a:solidFill>
              <a:latin typeface="Lato"/>
              <a:ea typeface="Lato"/>
              <a:cs typeface="Lato"/>
              <a:sym typeface="Lato"/>
            </a:endParaRPr>
          </a:p>
        </p:txBody>
      </p:sp>
      <p:sp>
        <p:nvSpPr>
          <p:cNvPr id="1818" name="Google Shape;1818;p163"/>
          <p:cNvSpPr txBox="1"/>
          <p:nvPr/>
        </p:nvSpPr>
        <p:spPr>
          <a:xfrm>
            <a:off x="13195700" y="8117750"/>
            <a:ext cx="2144100" cy="2110800"/>
          </a:xfrm>
          <a:prstGeom prst="rect">
            <a:avLst/>
          </a:prstGeom>
          <a:noFill/>
          <a:ln>
            <a:noFill/>
          </a:ln>
        </p:spPr>
        <p:txBody>
          <a:bodyPr anchorCtr="0" anchor="t" bIns="38100" lIns="38100" spcFirstLastPara="1" rIns="38100" wrap="square" tIns="38100">
            <a:noAutofit/>
          </a:bodyPr>
          <a:lstStyle/>
          <a:p>
            <a:pPr indent="0" lvl="0" marL="0" marR="0" rtl="0" algn="ctr">
              <a:lnSpc>
                <a:spcPct val="110000"/>
              </a:lnSpc>
              <a:spcBef>
                <a:spcPts val="0"/>
              </a:spcBef>
              <a:spcAft>
                <a:spcPts val="0"/>
              </a:spcAft>
              <a:buClr>
                <a:srgbClr val="092042"/>
              </a:buClr>
              <a:buSzPts val="3000"/>
              <a:buFont typeface="Helvetica Neue"/>
              <a:buNone/>
            </a:pPr>
            <a:r>
              <a:rPr i="0" lang="en-US" sz="3000" u="none" cap="none" strike="noStrike">
                <a:solidFill>
                  <a:schemeClr val="lt2"/>
                </a:solidFill>
                <a:latin typeface="Lato"/>
                <a:ea typeface="Lato"/>
                <a:cs typeface="Lato"/>
                <a:sym typeface="Lato"/>
              </a:rPr>
              <a:t>Compartir, volcar y organizar los datos</a:t>
            </a:r>
            <a:endParaRPr>
              <a:solidFill>
                <a:schemeClr val="lt2"/>
              </a:solidFill>
              <a:latin typeface="Lato"/>
              <a:ea typeface="Lato"/>
              <a:cs typeface="Lato"/>
              <a:sym typeface="Lato"/>
            </a:endParaRPr>
          </a:p>
        </p:txBody>
      </p:sp>
      <p:sp>
        <p:nvSpPr>
          <p:cNvPr id="1819" name="Google Shape;1819;p163"/>
          <p:cNvSpPr/>
          <p:nvPr/>
        </p:nvSpPr>
        <p:spPr>
          <a:xfrm>
            <a:off x="14006000" y="6596698"/>
            <a:ext cx="523500" cy="522600"/>
          </a:xfrm>
          <a:prstGeom prst="ellipse">
            <a:avLst/>
          </a:prstGeom>
          <a:solidFill>
            <a:schemeClr val="accent6"/>
          </a:solidFill>
          <a:ln cap="flat" cmpd="sng" w="152400">
            <a:solidFill>
              <a:schemeClr val="accent6">
                <a:alpha val="90200"/>
              </a:schemeClr>
            </a:solidFill>
            <a:prstDash val="solid"/>
            <a:miter lim="400000"/>
            <a:headEnd len="sm" w="sm" type="none"/>
            <a:tailEnd len="sm" w="sm" type="none"/>
          </a:ln>
        </p:spPr>
        <p:txBody>
          <a:bodyPr anchorCtr="0" anchor="ctr" bIns="254000" lIns="254000" spcFirstLastPara="1" rIns="254000" wrap="square" tIns="254000">
            <a:noAutofit/>
          </a:bodyPr>
          <a:lstStyle/>
          <a:p>
            <a:pPr indent="0" lvl="0" marL="0" marR="0" rtl="0" algn="l">
              <a:lnSpc>
                <a:spcPct val="120000"/>
              </a:lnSpc>
              <a:spcBef>
                <a:spcPts val="0"/>
              </a:spcBef>
              <a:spcAft>
                <a:spcPts val="0"/>
              </a:spcAft>
              <a:buClr>
                <a:srgbClr val="F55D5C"/>
              </a:buClr>
              <a:buSzPts val="3200"/>
              <a:buFont typeface="Helvetica Neue"/>
              <a:buNone/>
            </a:pPr>
            <a:r>
              <a:t/>
            </a:r>
            <a:endParaRPr b="0" i="0" sz="3200" u="none" cap="none" strike="noStrike">
              <a:solidFill>
                <a:srgbClr val="F55D5C"/>
              </a:solidFill>
              <a:latin typeface="Helvetica Neue"/>
              <a:ea typeface="Helvetica Neue"/>
              <a:cs typeface="Helvetica Neue"/>
              <a:sym typeface="Helvetica Neue"/>
            </a:endParaRPr>
          </a:p>
        </p:txBody>
      </p:sp>
      <p:sp>
        <p:nvSpPr>
          <p:cNvPr id="1820" name="Google Shape;1820;p163"/>
          <p:cNvSpPr/>
          <p:nvPr/>
        </p:nvSpPr>
        <p:spPr>
          <a:xfrm flipH="1">
            <a:off x="8996500" y="3109675"/>
            <a:ext cx="27300" cy="8686800"/>
          </a:xfrm>
          <a:prstGeom prst="rect">
            <a:avLst/>
          </a:prstGeom>
          <a:gradFill>
            <a:gsLst>
              <a:gs pos="0">
                <a:srgbClr val="FFFFFF"/>
              </a:gs>
              <a:gs pos="50000">
                <a:srgbClr val="D3D3D3"/>
              </a:gs>
              <a:gs pos="100000">
                <a:srgbClr val="FFFFFF"/>
              </a:gs>
            </a:gsLst>
            <a:lin ang="5400012"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26" name="Shape 226"/>
        <p:cNvGrpSpPr/>
        <p:nvPr/>
      </p:nvGrpSpPr>
      <p:grpSpPr>
        <a:xfrm>
          <a:off x="0" y="0"/>
          <a:ext cx="0" cy="0"/>
          <a:chOff x="0" y="0"/>
          <a:chExt cx="0" cy="0"/>
        </a:xfrm>
      </p:grpSpPr>
      <p:sp>
        <p:nvSpPr>
          <p:cNvPr id="227" name="Google Shape;227;p38"/>
          <p:cNvSpPr txBox="1"/>
          <p:nvPr>
            <p:ph idx="1" type="body"/>
          </p:nvPr>
        </p:nvSpPr>
        <p:spPr>
          <a:xfrm>
            <a:off x="6109750" y="4463800"/>
            <a:ext cx="12164400" cy="4574400"/>
          </a:xfrm>
          <a:prstGeom prst="rect">
            <a:avLst/>
          </a:prstGeom>
          <a:noFill/>
          <a:ln>
            <a:noFill/>
          </a:ln>
        </p:spPr>
        <p:txBody>
          <a:bodyPr anchorCtr="0" anchor="t" bIns="45700" lIns="45700" spcFirstLastPara="1" rIns="45700" wrap="square" tIns="45700">
            <a:noAutofit/>
          </a:bodyPr>
          <a:lstStyle/>
          <a:p>
            <a:pPr indent="0" lvl="0" marL="0" marR="0" rtl="0" algn="ctr">
              <a:lnSpc>
                <a:spcPct val="127491"/>
              </a:lnSpc>
              <a:spcBef>
                <a:spcPts val="0"/>
              </a:spcBef>
              <a:spcAft>
                <a:spcPts val="0"/>
              </a:spcAft>
              <a:buClr>
                <a:schemeClr val="accent3"/>
              </a:buClr>
              <a:buSzPts val="29100"/>
              <a:buFont typeface="Helvetica Neue"/>
              <a:buNone/>
            </a:pPr>
            <a:r>
              <a:rPr i="0" lang="en-US" sz="29100" u="none" cap="none" strike="noStrike">
                <a:solidFill>
                  <a:srgbClr val="02A5A5"/>
                </a:solidFill>
                <a:latin typeface="Lato Light"/>
                <a:ea typeface="Lato Light"/>
                <a:cs typeface="Lato Light"/>
                <a:sym typeface="Lato Light"/>
              </a:rPr>
              <a:t>219</a:t>
            </a:r>
            <a:r>
              <a:rPr i="0" lang="en-US" sz="18200" u="none" cap="none" strike="noStrike">
                <a:solidFill>
                  <a:srgbClr val="02A5A5"/>
                </a:solidFill>
                <a:latin typeface="Lato Light"/>
                <a:ea typeface="Lato Light"/>
                <a:cs typeface="Lato Light"/>
                <a:sym typeface="Lato Light"/>
              </a:rPr>
              <a:t>%</a:t>
            </a:r>
            <a:endParaRPr sz="300">
              <a:solidFill>
                <a:srgbClr val="02A5A5"/>
              </a:solidFill>
              <a:latin typeface="Lato Light"/>
              <a:ea typeface="Lato Light"/>
              <a:cs typeface="Lato Light"/>
              <a:sym typeface="Lato Light"/>
            </a:endParaRPr>
          </a:p>
        </p:txBody>
      </p:sp>
      <p:sp>
        <p:nvSpPr>
          <p:cNvPr id="228" name="Google Shape;228;p38"/>
          <p:cNvSpPr txBox="1"/>
          <p:nvPr/>
        </p:nvSpPr>
        <p:spPr>
          <a:xfrm>
            <a:off x="7017250" y="9514825"/>
            <a:ext cx="10349400" cy="1310400"/>
          </a:xfrm>
          <a:prstGeom prst="rect">
            <a:avLst/>
          </a:prstGeom>
          <a:noFill/>
          <a:ln>
            <a:noFill/>
          </a:ln>
        </p:spPr>
        <p:txBody>
          <a:bodyPr anchorCtr="0" anchor="t" bIns="45700" lIns="45700" spcFirstLastPara="1" rIns="45700" wrap="square" tIns="45700">
            <a:noAutofit/>
          </a:bodyPr>
          <a:lstStyle/>
          <a:p>
            <a:pPr indent="0" lvl="0" marL="0" marR="0" rtl="0" algn="ctr">
              <a:lnSpc>
                <a:spcPct val="115000"/>
              </a:lnSpc>
              <a:spcBef>
                <a:spcPts val="0"/>
              </a:spcBef>
              <a:spcAft>
                <a:spcPts val="0"/>
              </a:spcAft>
              <a:buNone/>
            </a:pPr>
            <a:r>
              <a:rPr lang="en-US" sz="7000">
                <a:solidFill>
                  <a:srgbClr val="666666"/>
                </a:solidFill>
                <a:latin typeface="Lato"/>
                <a:ea typeface="Lato"/>
                <a:cs typeface="Lato"/>
                <a:sym typeface="Lato"/>
              </a:rPr>
              <a:t>por encima del resto.</a:t>
            </a:r>
            <a:endParaRPr sz="7000">
              <a:solidFill>
                <a:srgbClr val="666666"/>
              </a:solidFill>
              <a:latin typeface="Lato"/>
              <a:ea typeface="Lato"/>
              <a:cs typeface="Lato"/>
              <a:sym typeface="Lato"/>
            </a:endParaRPr>
          </a:p>
        </p:txBody>
      </p:sp>
      <p:sp>
        <p:nvSpPr>
          <p:cNvPr id="229" name="Google Shape;229;p38"/>
          <p:cNvSpPr txBox="1"/>
          <p:nvPr>
            <p:ph type="title"/>
          </p:nvPr>
        </p:nvSpPr>
        <p:spPr>
          <a:xfrm>
            <a:off x="1316975" y="1017957"/>
            <a:ext cx="18357600" cy="15189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US"/>
              <a:t>Las empresas orientadas al diseño consiguen unos beneficios</a:t>
            </a:r>
            <a:endParaRPr/>
          </a:p>
          <a:p>
            <a:pPr indent="0" lvl="0" marL="0" rtl="0" algn="l">
              <a:spcBef>
                <a:spcPts val="0"/>
              </a:spcBef>
              <a:spcAft>
                <a:spcPts val="0"/>
              </a:spcAft>
              <a:buNone/>
            </a:pPr>
            <a:r>
              <a:rPr lang="en-US"/>
              <a:t>en el S&amp;P 500 un</a:t>
            </a:r>
            <a:endParaRPr/>
          </a:p>
        </p:txBody>
      </p:sp>
    </p:spTree>
  </p:cSld>
  <p:clrMapOvr>
    <a:masterClrMapping/>
  </p:clrMapOvr>
</p:sld>
</file>

<file path=ppt/slides/slide1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0">
  <p:cSld>
    <p:spTree>
      <p:nvGrpSpPr>
        <p:cNvPr id="1824" name="Shape 1824"/>
        <p:cNvGrpSpPr/>
        <p:nvPr/>
      </p:nvGrpSpPr>
      <p:grpSpPr>
        <a:xfrm>
          <a:off x="0" y="0"/>
          <a:ext cx="0" cy="0"/>
          <a:chOff x="0" y="0"/>
          <a:chExt cx="0" cy="0"/>
        </a:xfrm>
      </p:grpSpPr>
      <p:pic>
        <p:nvPicPr>
          <p:cNvPr descr="pasted-image.pdf" id="1825" name="Google Shape;1825;p164"/>
          <p:cNvPicPr preferRelativeResize="0"/>
          <p:nvPr/>
        </p:nvPicPr>
        <p:blipFill rotWithShape="1">
          <a:blip r:embed="rId3">
            <a:alphaModFix/>
          </a:blip>
          <a:srcRect b="0" l="0" r="0" t="0"/>
          <a:stretch/>
        </p:blipFill>
        <p:spPr>
          <a:xfrm>
            <a:off x="1005600" y="3866425"/>
            <a:ext cx="9605325" cy="7774550"/>
          </a:xfrm>
          <a:prstGeom prst="rect">
            <a:avLst/>
          </a:prstGeom>
          <a:noFill/>
          <a:ln>
            <a:noFill/>
          </a:ln>
        </p:spPr>
      </p:pic>
      <p:pic>
        <p:nvPicPr>
          <p:cNvPr id="1826" name="Google Shape;1826;p164"/>
          <p:cNvPicPr preferRelativeResize="0"/>
          <p:nvPr/>
        </p:nvPicPr>
        <p:blipFill rotWithShape="1">
          <a:blip r:embed="rId4">
            <a:alphaModFix/>
          </a:blip>
          <a:srcRect b="14398" l="0" r="0" t="0"/>
          <a:stretch/>
        </p:blipFill>
        <p:spPr>
          <a:xfrm>
            <a:off x="9318825" y="0"/>
            <a:ext cx="15065175" cy="13716000"/>
          </a:xfrm>
          <a:prstGeom prst="rect">
            <a:avLst/>
          </a:prstGeom>
          <a:noFill/>
          <a:ln>
            <a:noFill/>
          </a:ln>
        </p:spPr>
      </p:pic>
      <p:sp>
        <p:nvSpPr>
          <p:cNvPr id="1827" name="Google Shape;1827;p164"/>
          <p:cNvSpPr txBox="1"/>
          <p:nvPr>
            <p:ph type="title"/>
          </p:nvPr>
        </p:nvSpPr>
        <p:spPr>
          <a:xfrm>
            <a:off x="1316980" y="1017939"/>
            <a:ext cx="18357600" cy="9123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US"/>
              <a:t>¿Qué es una Persona?</a:t>
            </a:r>
            <a:endParaRPr/>
          </a:p>
        </p:txBody>
      </p:sp>
    </p:spTree>
  </p:cSld>
  <p:clrMapOvr>
    <a:masterClrMapping/>
  </p:clrMapOvr>
</p:sld>
</file>

<file path=ppt/slides/slide1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831" name="Shape 1831"/>
        <p:cNvGrpSpPr/>
        <p:nvPr/>
      </p:nvGrpSpPr>
      <p:grpSpPr>
        <a:xfrm>
          <a:off x="0" y="0"/>
          <a:ext cx="0" cy="0"/>
          <a:chOff x="0" y="0"/>
          <a:chExt cx="0" cy="0"/>
        </a:xfrm>
      </p:grpSpPr>
      <p:sp>
        <p:nvSpPr>
          <p:cNvPr id="1832" name="Google Shape;1832;p165"/>
          <p:cNvSpPr txBox="1"/>
          <p:nvPr>
            <p:ph type="title"/>
          </p:nvPr>
        </p:nvSpPr>
        <p:spPr>
          <a:xfrm>
            <a:off x="1316980" y="1017939"/>
            <a:ext cx="18357600" cy="9123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US"/>
              <a:t>¿Qué es?</a:t>
            </a:r>
            <a:endParaRPr/>
          </a:p>
        </p:txBody>
      </p:sp>
      <p:sp>
        <p:nvSpPr>
          <p:cNvPr id="1833" name="Google Shape;1833;p165"/>
          <p:cNvSpPr txBox="1"/>
          <p:nvPr/>
        </p:nvSpPr>
        <p:spPr>
          <a:xfrm>
            <a:off x="1316975" y="6264150"/>
            <a:ext cx="10973100" cy="6105600"/>
          </a:xfrm>
          <a:prstGeom prst="rect">
            <a:avLst/>
          </a:prstGeom>
          <a:noFill/>
          <a:ln>
            <a:noFill/>
          </a:ln>
        </p:spPr>
        <p:txBody>
          <a:bodyPr anchorCtr="0" anchor="ctr" bIns="0" lIns="0" spcFirstLastPara="1" rIns="0" wrap="square" tIns="0">
            <a:noAutofit/>
          </a:bodyPr>
          <a:lstStyle/>
          <a:p>
            <a:pPr indent="0" lvl="0" marL="0" marR="0" rtl="0" algn="l">
              <a:lnSpc>
                <a:spcPct val="110000"/>
              </a:lnSpc>
              <a:spcBef>
                <a:spcPts val="0"/>
              </a:spcBef>
              <a:spcAft>
                <a:spcPts val="0"/>
              </a:spcAft>
              <a:buNone/>
            </a:pPr>
            <a:r>
              <a:rPr lang="en-US" sz="7000">
                <a:solidFill>
                  <a:srgbClr val="02A5A5"/>
                </a:solidFill>
                <a:latin typeface="Lato"/>
                <a:ea typeface="Lato"/>
                <a:cs typeface="Lato"/>
                <a:sym typeface="Lato"/>
              </a:rPr>
              <a:t>Una</a:t>
            </a:r>
            <a:r>
              <a:rPr lang="en-US" sz="7000">
                <a:solidFill>
                  <a:schemeClr val="lt2"/>
                </a:solidFill>
                <a:latin typeface="Lato Light"/>
                <a:ea typeface="Lato Light"/>
                <a:cs typeface="Lato Light"/>
                <a:sym typeface="Lato Light"/>
              </a:rPr>
              <a:t> </a:t>
            </a:r>
            <a:r>
              <a:rPr lang="en-US" sz="7000">
                <a:solidFill>
                  <a:srgbClr val="02A5A5"/>
                </a:solidFill>
                <a:latin typeface="Lato"/>
                <a:ea typeface="Lato"/>
                <a:cs typeface="Lato"/>
                <a:sym typeface="Lato"/>
              </a:rPr>
              <a:t>ficha descriptiva</a:t>
            </a:r>
            <a:r>
              <a:rPr lang="en-US" sz="7000">
                <a:solidFill>
                  <a:schemeClr val="lt2"/>
                </a:solidFill>
                <a:latin typeface="Lato Light"/>
                <a:ea typeface="Lato Light"/>
                <a:cs typeface="Lato Light"/>
                <a:sym typeface="Lato Light"/>
              </a:rPr>
              <a:t> </a:t>
            </a:r>
            <a:br>
              <a:rPr lang="en-US" sz="7000">
                <a:solidFill>
                  <a:schemeClr val="lt2"/>
                </a:solidFill>
                <a:latin typeface="Lato Light"/>
                <a:ea typeface="Lato Light"/>
                <a:cs typeface="Lato Light"/>
                <a:sym typeface="Lato Light"/>
              </a:rPr>
            </a:br>
            <a:r>
              <a:rPr lang="en-US" sz="7000">
                <a:solidFill>
                  <a:schemeClr val="lt2"/>
                </a:solidFill>
                <a:latin typeface="Lato Light"/>
                <a:ea typeface="Lato Light"/>
                <a:cs typeface="Lato Light"/>
                <a:sym typeface="Lato Light"/>
              </a:rPr>
              <a:t>de nuestro usuario</a:t>
            </a:r>
            <a:endParaRPr sz="7000">
              <a:solidFill>
                <a:schemeClr val="lt2"/>
              </a:solidFill>
              <a:latin typeface="Lato Light"/>
              <a:ea typeface="Lato Light"/>
              <a:cs typeface="Lato Light"/>
              <a:sym typeface="Lato Light"/>
            </a:endParaRPr>
          </a:p>
          <a:p>
            <a:pPr indent="0" lvl="0" marL="0" marR="0" rtl="0" algn="l">
              <a:lnSpc>
                <a:spcPct val="110000"/>
              </a:lnSpc>
              <a:spcBef>
                <a:spcPts val="4000"/>
              </a:spcBef>
              <a:spcAft>
                <a:spcPts val="0"/>
              </a:spcAft>
              <a:buNone/>
            </a:pPr>
            <a:r>
              <a:rPr lang="en-US" sz="7000">
                <a:solidFill>
                  <a:schemeClr val="lt2"/>
                </a:solidFill>
                <a:latin typeface="Lato Light"/>
                <a:ea typeface="Lato Light"/>
                <a:cs typeface="Lato Light"/>
                <a:sym typeface="Lato Light"/>
              </a:rPr>
              <a:t>Una descripción creíble de un posible cliente, detallando su manera de pensar </a:t>
            </a:r>
            <a:endParaRPr sz="7000">
              <a:solidFill>
                <a:schemeClr val="lt2"/>
              </a:solidFill>
              <a:latin typeface="Lato Light"/>
              <a:ea typeface="Lato Light"/>
              <a:cs typeface="Lato Light"/>
              <a:sym typeface="Lato Light"/>
            </a:endParaRPr>
          </a:p>
        </p:txBody>
      </p:sp>
      <p:pic>
        <p:nvPicPr>
          <p:cNvPr id="1834" name="Google Shape;1834;p165"/>
          <p:cNvPicPr preferRelativeResize="0"/>
          <p:nvPr/>
        </p:nvPicPr>
        <p:blipFill>
          <a:blip r:embed="rId3">
            <a:alphaModFix/>
          </a:blip>
          <a:stretch>
            <a:fillRect/>
          </a:stretch>
        </p:blipFill>
        <p:spPr>
          <a:xfrm>
            <a:off x="747825" y="3725269"/>
            <a:ext cx="2448375" cy="2448375"/>
          </a:xfrm>
          <a:prstGeom prst="rect">
            <a:avLst/>
          </a:prstGeom>
          <a:noFill/>
          <a:ln>
            <a:noFill/>
          </a:ln>
        </p:spPr>
      </p:pic>
      <p:pic>
        <p:nvPicPr>
          <p:cNvPr id="1835" name="Google Shape;1835;p165"/>
          <p:cNvPicPr preferRelativeResize="0"/>
          <p:nvPr/>
        </p:nvPicPr>
        <p:blipFill>
          <a:blip r:embed="rId4">
            <a:alphaModFix/>
          </a:blip>
          <a:stretch>
            <a:fillRect/>
          </a:stretch>
        </p:blipFill>
        <p:spPr>
          <a:xfrm>
            <a:off x="11487740" y="6"/>
            <a:ext cx="12896261" cy="13716000"/>
          </a:xfrm>
          <a:prstGeom prst="rect">
            <a:avLst/>
          </a:prstGeom>
          <a:noFill/>
          <a:ln>
            <a:noFill/>
          </a:ln>
        </p:spPr>
      </p:pic>
      <p:sp>
        <p:nvSpPr>
          <p:cNvPr id="1836" name="Google Shape;1836;p165"/>
          <p:cNvSpPr txBox="1"/>
          <p:nvPr/>
        </p:nvSpPr>
        <p:spPr>
          <a:xfrm>
            <a:off x="1883375" y="1930250"/>
            <a:ext cx="4197000" cy="555000"/>
          </a:xfrm>
          <a:prstGeom prst="rect">
            <a:avLst/>
          </a:prstGeom>
          <a:noFill/>
          <a:ln>
            <a:noFill/>
          </a:ln>
        </p:spPr>
        <p:txBody>
          <a:bodyPr anchorCtr="0" anchor="ctr" bIns="71425" lIns="71425" spcFirstLastPara="1" rIns="71425" wrap="square" tIns="71425">
            <a:noAutofit/>
          </a:bodyPr>
          <a:lstStyle/>
          <a:p>
            <a:pPr indent="0" lvl="0" marL="0" marR="0" rtl="0" algn="l">
              <a:lnSpc>
                <a:spcPct val="100000"/>
              </a:lnSpc>
              <a:spcBef>
                <a:spcPts val="0"/>
              </a:spcBef>
              <a:spcAft>
                <a:spcPts val="0"/>
              </a:spcAft>
              <a:buClr>
                <a:srgbClr val="FDFEFE"/>
              </a:buClr>
              <a:buSzPts val="4000"/>
              <a:buFont typeface="Helvetica Neue"/>
              <a:buNone/>
            </a:pPr>
            <a:r>
              <a:rPr i="0" lang="en-US" sz="4000" cap="none" strike="noStrike">
                <a:solidFill>
                  <a:srgbClr val="1464A5"/>
                </a:solidFill>
                <a:latin typeface="Lato"/>
                <a:ea typeface="Lato"/>
                <a:cs typeface="Lato"/>
                <a:sym typeface="Lato"/>
              </a:rPr>
              <a:t>P. </a:t>
            </a:r>
            <a:r>
              <a:rPr lang="en-US" sz="4000">
                <a:solidFill>
                  <a:srgbClr val="1464A5"/>
                </a:solidFill>
                <a:latin typeface="Lato"/>
                <a:ea typeface="Lato"/>
                <a:cs typeface="Lato"/>
                <a:sym typeface="Lato"/>
              </a:rPr>
              <a:t>90</a:t>
            </a:r>
            <a:endParaRPr sz="4000">
              <a:solidFill>
                <a:srgbClr val="1464A5"/>
              </a:solidFill>
              <a:latin typeface="Lato"/>
              <a:ea typeface="Lato"/>
              <a:cs typeface="Lato"/>
              <a:sym typeface="Lato"/>
            </a:endParaRPr>
          </a:p>
        </p:txBody>
      </p:sp>
      <p:sp>
        <p:nvSpPr>
          <p:cNvPr id="1837" name="Google Shape;1837;p165"/>
          <p:cNvSpPr/>
          <p:nvPr/>
        </p:nvSpPr>
        <p:spPr>
          <a:xfrm>
            <a:off x="1312324" y="2063745"/>
            <a:ext cx="462050" cy="288017"/>
          </a:xfrm>
          <a:custGeom>
            <a:rect b="b" l="l" r="r" t="t"/>
            <a:pathLst>
              <a:path extrusionOk="0" h="600" w="960">
                <a:moveTo>
                  <a:pt x="240" y="360"/>
                </a:moveTo>
                <a:cubicBezTo>
                  <a:pt x="600" y="360"/>
                  <a:pt x="600" y="360"/>
                  <a:pt x="600" y="360"/>
                </a:cubicBezTo>
                <a:cubicBezTo>
                  <a:pt x="720" y="240"/>
                  <a:pt x="720" y="240"/>
                  <a:pt x="720" y="240"/>
                </a:cubicBezTo>
                <a:cubicBezTo>
                  <a:pt x="360" y="240"/>
                  <a:pt x="360" y="240"/>
                  <a:pt x="360" y="240"/>
                </a:cubicBezTo>
                <a:lnTo>
                  <a:pt x="240" y="360"/>
                </a:lnTo>
                <a:close/>
                <a:moveTo>
                  <a:pt x="120" y="300"/>
                </a:moveTo>
                <a:cubicBezTo>
                  <a:pt x="120" y="201"/>
                  <a:pt x="200" y="120"/>
                  <a:pt x="300" y="120"/>
                </a:cubicBezTo>
                <a:cubicBezTo>
                  <a:pt x="520" y="120"/>
                  <a:pt x="520" y="120"/>
                  <a:pt x="520" y="120"/>
                </a:cubicBezTo>
                <a:cubicBezTo>
                  <a:pt x="640" y="0"/>
                  <a:pt x="640" y="0"/>
                  <a:pt x="640" y="0"/>
                </a:cubicBezTo>
                <a:cubicBezTo>
                  <a:pt x="300" y="0"/>
                  <a:pt x="300" y="0"/>
                  <a:pt x="300" y="0"/>
                </a:cubicBezTo>
                <a:cubicBezTo>
                  <a:pt x="134" y="0"/>
                  <a:pt x="0" y="134"/>
                  <a:pt x="0" y="300"/>
                </a:cubicBezTo>
                <a:cubicBezTo>
                  <a:pt x="0" y="435"/>
                  <a:pt x="90" y="550"/>
                  <a:pt x="213" y="587"/>
                </a:cubicBezTo>
                <a:cubicBezTo>
                  <a:pt x="320" y="480"/>
                  <a:pt x="320" y="480"/>
                  <a:pt x="320" y="480"/>
                </a:cubicBezTo>
                <a:cubicBezTo>
                  <a:pt x="300" y="480"/>
                  <a:pt x="300" y="480"/>
                  <a:pt x="300" y="480"/>
                </a:cubicBezTo>
                <a:cubicBezTo>
                  <a:pt x="201" y="480"/>
                  <a:pt x="120" y="399"/>
                  <a:pt x="120" y="300"/>
                </a:cubicBezTo>
                <a:close/>
                <a:moveTo>
                  <a:pt x="777" y="23"/>
                </a:moveTo>
                <a:cubicBezTo>
                  <a:pt x="679" y="121"/>
                  <a:pt x="679" y="121"/>
                  <a:pt x="679" y="121"/>
                </a:cubicBezTo>
                <a:cubicBezTo>
                  <a:pt x="769" y="130"/>
                  <a:pt x="840" y="207"/>
                  <a:pt x="840" y="300"/>
                </a:cubicBezTo>
                <a:cubicBezTo>
                  <a:pt x="840" y="399"/>
                  <a:pt x="760" y="480"/>
                  <a:pt x="660" y="480"/>
                </a:cubicBezTo>
                <a:cubicBezTo>
                  <a:pt x="480" y="480"/>
                  <a:pt x="480" y="480"/>
                  <a:pt x="480" y="480"/>
                </a:cubicBezTo>
                <a:cubicBezTo>
                  <a:pt x="360" y="600"/>
                  <a:pt x="360" y="600"/>
                  <a:pt x="360" y="600"/>
                </a:cubicBezTo>
                <a:cubicBezTo>
                  <a:pt x="660" y="600"/>
                  <a:pt x="660" y="600"/>
                  <a:pt x="660" y="600"/>
                </a:cubicBezTo>
                <a:cubicBezTo>
                  <a:pt x="826" y="600"/>
                  <a:pt x="960" y="466"/>
                  <a:pt x="960" y="300"/>
                </a:cubicBezTo>
                <a:cubicBezTo>
                  <a:pt x="960" y="176"/>
                  <a:pt x="884" y="69"/>
                  <a:pt x="777" y="23"/>
                </a:cubicBezTo>
                <a:close/>
              </a:path>
            </a:pathLst>
          </a:custGeom>
          <a:solidFill>
            <a:srgbClr val="1464A5"/>
          </a:solid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t/>
            </a:r>
            <a:endParaRPr sz="1600">
              <a:solidFill>
                <a:srgbClr val="5BBEFF"/>
              </a:solidFill>
              <a:latin typeface="Arial"/>
              <a:ea typeface="Arial"/>
              <a:cs typeface="Arial"/>
              <a:sym typeface="Arial"/>
            </a:endParaRPr>
          </a:p>
        </p:txBody>
      </p:sp>
    </p:spTree>
  </p:cSld>
  <p:clrMapOvr>
    <a:masterClrMapping/>
  </p:clrMapOvr>
</p:sld>
</file>

<file path=ppt/slides/slide1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841" name="Shape 1841"/>
        <p:cNvGrpSpPr/>
        <p:nvPr/>
      </p:nvGrpSpPr>
      <p:grpSpPr>
        <a:xfrm>
          <a:off x="0" y="0"/>
          <a:ext cx="0" cy="0"/>
          <a:chOff x="0" y="0"/>
          <a:chExt cx="0" cy="0"/>
        </a:xfrm>
      </p:grpSpPr>
      <p:sp>
        <p:nvSpPr>
          <p:cNvPr id="1842" name="Google Shape;1842;p166"/>
          <p:cNvSpPr txBox="1"/>
          <p:nvPr>
            <p:ph type="title"/>
          </p:nvPr>
        </p:nvSpPr>
        <p:spPr>
          <a:xfrm>
            <a:off x="1316980" y="1017939"/>
            <a:ext cx="18357600" cy="9123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US"/>
              <a:t>¿Qué características definimos?</a:t>
            </a:r>
            <a:endParaRPr/>
          </a:p>
        </p:txBody>
      </p:sp>
      <p:pic>
        <p:nvPicPr>
          <p:cNvPr id="1843" name="Google Shape;1843;p166"/>
          <p:cNvPicPr preferRelativeResize="0"/>
          <p:nvPr/>
        </p:nvPicPr>
        <p:blipFill>
          <a:blip r:embed="rId3">
            <a:alphaModFix/>
          </a:blip>
          <a:stretch>
            <a:fillRect/>
          </a:stretch>
        </p:blipFill>
        <p:spPr>
          <a:xfrm>
            <a:off x="11487740" y="6"/>
            <a:ext cx="12896261" cy="13716000"/>
          </a:xfrm>
          <a:prstGeom prst="rect">
            <a:avLst/>
          </a:prstGeom>
          <a:noFill/>
          <a:ln>
            <a:noFill/>
          </a:ln>
        </p:spPr>
      </p:pic>
      <p:sp>
        <p:nvSpPr>
          <p:cNvPr id="1844" name="Google Shape;1844;p166"/>
          <p:cNvSpPr txBox="1"/>
          <p:nvPr/>
        </p:nvSpPr>
        <p:spPr>
          <a:xfrm>
            <a:off x="1609850" y="3429075"/>
            <a:ext cx="9540900" cy="9457200"/>
          </a:xfrm>
          <a:prstGeom prst="rect">
            <a:avLst/>
          </a:prstGeom>
          <a:noFill/>
          <a:ln>
            <a:noFill/>
          </a:ln>
        </p:spPr>
        <p:txBody>
          <a:bodyPr anchorCtr="0" anchor="t" bIns="71425" lIns="71425" spcFirstLastPara="1" rIns="71425" wrap="square" tIns="71425">
            <a:noAutofit/>
          </a:bodyPr>
          <a:lstStyle/>
          <a:p>
            <a:pPr indent="-710690" lvl="0" marL="488440" marR="0" rtl="0" algn="l">
              <a:lnSpc>
                <a:spcPct val="110000"/>
              </a:lnSpc>
              <a:spcBef>
                <a:spcPts val="0"/>
              </a:spcBef>
              <a:spcAft>
                <a:spcPts val="0"/>
              </a:spcAft>
              <a:buClr>
                <a:schemeClr val="accent6"/>
              </a:buClr>
              <a:buSzPts val="5000"/>
              <a:buFont typeface="Lato Light"/>
              <a:buChar char="▰"/>
            </a:pPr>
            <a:r>
              <a:rPr lang="en-US" sz="5000">
                <a:solidFill>
                  <a:srgbClr val="092042"/>
                </a:solidFill>
                <a:latin typeface="Lato Light"/>
                <a:ea typeface="Lato Light"/>
                <a:cs typeface="Lato Light"/>
                <a:sym typeface="Lato Light"/>
              </a:rPr>
              <a:t>Historia personal, momento vital</a:t>
            </a:r>
            <a:endParaRPr sz="5000">
              <a:solidFill>
                <a:srgbClr val="092042"/>
              </a:solidFill>
              <a:latin typeface="Lato Light"/>
              <a:ea typeface="Lato Light"/>
              <a:cs typeface="Lato Light"/>
              <a:sym typeface="Lato Light"/>
            </a:endParaRPr>
          </a:p>
          <a:p>
            <a:pPr indent="-710690" lvl="0" marL="488440" marR="0" rtl="0" algn="l">
              <a:lnSpc>
                <a:spcPct val="110000"/>
              </a:lnSpc>
              <a:spcBef>
                <a:spcPts val="4000"/>
              </a:spcBef>
              <a:spcAft>
                <a:spcPts val="0"/>
              </a:spcAft>
              <a:buClr>
                <a:schemeClr val="accent6"/>
              </a:buClr>
              <a:buSzPts val="5000"/>
              <a:buFont typeface="Lato Light"/>
              <a:buChar char="▰"/>
            </a:pPr>
            <a:r>
              <a:rPr lang="en-US" sz="5000">
                <a:solidFill>
                  <a:srgbClr val="092042"/>
                </a:solidFill>
                <a:latin typeface="Lato Light"/>
                <a:ea typeface="Lato Light"/>
                <a:cs typeface="Lato Light"/>
                <a:sym typeface="Lato Light"/>
              </a:rPr>
              <a:t>Hábitos, actitudes, reacciones, relaciones </a:t>
            </a:r>
            <a:endParaRPr sz="5000">
              <a:solidFill>
                <a:srgbClr val="092042"/>
              </a:solidFill>
              <a:latin typeface="Lato Light"/>
              <a:ea typeface="Lato Light"/>
              <a:cs typeface="Lato Light"/>
              <a:sym typeface="Lato Light"/>
            </a:endParaRPr>
          </a:p>
          <a:p>
            <a:pPr indent="-710690" lvl="0" marL="488440" marR="0" rtl="0" algn="l">
              <a:lnSpc>
                <a:spcPct val="110000"/>
              </a:lnSpc>
              <a:spcBef>
                <a:spcPts val="4000"/>
              </a:spcBef>
              <a:spcAft>
                <a:spcPts val="0"/>
              </a:spcAft>
              <a:buClr>
                <a:schemeClr val="accent6"/>
              </a:buClr>
              <a:buSzPts val="5000"/>
              <a:buFont typeface="Lato Light"/>
              <a:buChar char="▰"/>
            </a:pPr>
            <a:r>
              <a:rPr lang="en-US" sz="5000">
                <a:solidFill>
                  <a:srgbClr val="092042"/>
                </a:solidFill>
                <a:latin typeface="Lato Light"/>
                <a:ea typeface="Lato Light"/>
                <a:cs typeface="Lato Light"/>
                <a:sym typeface="Lato Light"/>
              </a:rPr>
              <a:t>Deseos, principios personales, razones, necesidades, problemas </a:t>
            </a:r>
            <a:endParaRPr sz="5000">
              <a:solidFill>
                <a:srgbClr val="092042"/>
              </a:solidFill>
              <a:latin typeface="Lato Light"/>
              <a:ea typeface="Lato Light"/>
              <a:cs typeface="Lato Light"/>
              <a:sym typeface="Lato Light"/>
            </a:endParaRPr>
          </a:p>
          <a:p>
            <a:pPr indent="-710690" lvl="0" marL="488440" marR="0" rtl="0" algn="l">
              <a:lnSpc>
                <a:spcPct val="110000"/>
              </a:lnSpc>
              <a:spcBef>
                <a:spcPts val="4000"/>
              </a:spcBef>
              <a:spcAft>
                <a:spcPts val="0"/>
              </a:spcAft>
              <a:buClr>
                <a:schemeClr val="accent6"/>
              </a:buClr>
              <a:buSzPts val="5000"/>
              <a:buFont typeface="Lato Light"/>
              <a:buChar char="▰"/>
            </a:pPr>
            <a:r>
              <a:rPr lang="en-US" sz="5000">
                <a:solidFill>
                  <a:srgbClr val="092042"/>
                </a:solidFill>
                <a:latin typeface="Lato Light"/>
                <a:ea typeface="Lato Light"/>
                <a:cs typeface="Lato Light"/>
                <a:sym typeface="Lato Light"/>
              </a:rPr>
              <a:t>Objetivos vitales relacionados con el contexto del proyecto</a:t>
            </a:r>
            <a:endParaRPr sz="5000">
              <a:solidFill>
                <a:srgbClr val="092042"/>
              </a:solidFill>
              <a:latin typeface="Lato Light"/>
              <a:ea typeface="Lato Light"/>
              <a:cs typeface="Lato Light"/>
              <a:sym typeface="Lato Light"/>
            </a:endParaRPr>
          </a:p>
          <a:p>
            <a:pPr indent="-710690" lvl="0" marL="488440" marR="0" rtl="0" algn="l">
              <a:lnSpc>
                <a:spcPct val="110000"/>
              </a:lnSpc>
              <a:spcBef>
                <a:spcPts val="4000"/>
              </a:spcBef>
              <a:spcAft>
                <a:spcPts val="4000"/>
              </a:spcAft>
              <a:buClr>
                <a:schemeClr val="accent6"/>
              </a:buClr>
              <a:buSzPts val="5000"/>
              <a:buFont typeface="Lato Light"/>
              <a:buChar char="▰"/>
            </a:pPr>
            <a:r>
              <a:rPr lang="en-US" sz="5000">
                <a:solidFill>
                  <a:srgbClr val="092042"/>
                </a:solidFill>
                <a:latin typeface="Lato Light"/>
                <a:ea typeface="Lato Light"/>
                <a:cs typeface="Lato Light"/>
                <a:sym typeface="Lato Light"/>
              </a:rPr>
              <a:t>Cualquier cosa que creas que puede ser útil saber</a:t>
            </a:r>
            <a:endParaRPr sz="5000">
              <a:solidFill>
                <a:srgbClr val="092042"/>
              </a:solidFill>
              <a:latin typeface="Lato Light"/>
              <a:ea typeface="Lato Light"/>
              <a:cs typeface="Lato Light"/>
              <a:sym typeface="Lato Light"/>
            </a:endParaRPr>
          </a:p>
        </p:txBody>
      </p:sp>
    </p:spTree>
  </p:cSld>
  <p:clrMapOvr>
    <a:masterClrMapping/>
  </p:clrMapOvr>
</p:sld>
</file>

<file path=ppt/slides/slide1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848" name="Shape 1848"/>
        <p:cNvGrpSpPr/>
        <p:nvPr/>
      </p:nvGrpSpPr>
      <p:grpSpPr>
        <a:xfrm>
          <a:off x="0" y="0"/>
          <a:ext cx="0" cy="0"/>
          <a:chOff x="0" y="0"/>
          <a:chExt cx="0" cy="0"/>
        </a:xfrm>
      </p:grpSpPr>
      <p:pic>
        <p:nvPicPr>
          <p:cNvPr id="1849" name="Google Shape;1849;p167"/>
          <p:cNvPicPr preferRelativeResize="0"/>
          <p:nvPr/>
        </p:nvPicPr>
        <p:blipFill>
          <a:blip r:embed="rId3">
            <a:alphaModFix/>
          </a:blip>
          <a:stretch>
            <a:fillRect/>
          </a:stretch>
        </p:blipFill>
        <p:spPr>
          <a:xfrm>
            <a:off x="11487740" y="6"/>
            <a:ext cx="12896261" cy="13716000"/>
          </a:xfrm>
          <a:prstGeom prst="rect">
            <a:avLst/>
          </a:prstGeom>
          <a:noFill/>
          <a:ln>
            <a:noFill/>
          </a:ln>
        </p:spPr>
      </p:pic>
      <p:sp>
        <p:nvSpPr>
          <p:cNvPr id="1850" name="Google Shape;1850;p167"/>
          <p:cNvSpPr txBox="1"/>
          <p:nvPr>
            <p:ph type="title"/>
          </p:nvPr>
        </p:nvSpPr>
        <p:spPr>
          <a:xfrm>
            <a:off x="1316980" y="1017939"/>
            <a:ext cx="18357600" cy="9123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US"/>
              <a:t>¿Por qué?</a:t>
            </a:r>
            <a:endParaRPr/>
          </a:p>
        </p:txBody>
      </p:sp>
      <p:sp>
        <p:nvSpPr>
          <p:cNvPr id="1851" name="Google Shape;1851;p167"/>
          <p:cNvSpPr txBox="1"/>
          <p:nvPr/>
        </p:nvSpPr>
        <p:spPr>
          <a:xfrm>
            <a:off x="1312325" y="2873850"/>
            <a:ext cx="10626000" cy="10002600"/>
          </a:xfrm>
          <a:prstGeom prst="rect">
            <a:avLst/>
          </a:prstGeom>
          <a:noFill/>
          <a:ln>
            <a:noFill/>
          </a:ln>
        </p:spPr>
        <p:txBody>
          <a:bodyPr anchorCtr="0" anchor="t" bIns="0" lIns="0" spcFirstLastPara="1" rIns="0" wrap="square" tIns="0">
            <a:noAutofit/>
          </a:bodyPr>
          <a:lstStyle/>
          <a:p>
            <a:pPr indent="0" lvl="0" marL="0" marR="0" rtl="0" algn="l">
              <a:lnSpc>
                <a:spcPct val="110000"/>
              </a:lnSpc>
              <a:spcBef>
                <a:spcPts val="0"/>
              </a:spcBef>
              <a:spcAft>
                <a:spcPts val="0"/>
              </a:spcAft>
              <a:buNone/>
            </a:pPr>
            <a:r>
              <a:rPr lang="en-US" sz="5400">
                <a:solidFill>
                  <a:srgbClr val="092042"/>
                </a:solidFill>
                <a:latin typeface="Lato Light"/>
                <a:ea typeface="Lato Light"/>
                <a:cs typeface="Lato Light"/>
                <a:sym typeface="Lato Light"/>
              </a:rPr>
              <a:t>Para generar </a:t>
            </a:r>
            <a:r>
              <a:rPr lang="en-US" sz="5400">
                <a:solidFill>
                  <a:srgbClr val="02A5A5"/>
                </a:solidFill>
                <a:latin typeface="Lato"/>
                <a:ea typeface="Lato"/>
                <a:cs typeface="Lato"/>
                <a:sym typeface="Lato"/>
              </a:rPr>
              <a:t>empatía </a:t>
            </a:r>
            <a:r>
              <a:rPr lang="en-US" sz="5400">
                <a:solidFill>
                  <a:srgbClr val="092042"/>
                </a:solidFill>
                <a:latin typeface="Lato Light"/>
                <a:ea typeface="Lato Light"/>
                <a:cs typeface="Lato Light"/>
                <a:sym typeface="Lato Light"/>
              </a:rPr>
              <a:t>con el usuario</a:t>
            </a:r>
            <a:endParaRPr sz="5400">
              <a:solidFill>
                <a:srgbClr val="092042"/>
              </a:solidFill>
              <a:latin typeface="Lato Light"/>
              <a:ea typeface="Lato Light"/>
              <a:cs typeface="Lato Light"/>
              <a:sym typeface="Lato Light"/>
            </a:endParaRPr>
          </a:p>
          <a:p>
            <a:pPr indent="0" lvl="0" marL="0" marR="0" rtl="0" algn="l">
              <a:lnSpc>
                <a:spcPct val="110000"/>
              </a:lnSpc>
              <a:spcBef>
                <a:spcPts val="4000"/>
              </a:spcBef>
              <a:spcAft>
                <a:spcPts val="0"/>
              </a:spcAft>
              <a:buNone/>
            </a:pPr>
            <a:r>
              <a:rPr lang="en-US" sz="5400">
                <a:solidFill>
                  <a:srgbClr val="092042"/>
                </a:solidFill>
                <a:latin typeface="Lato Light"/>
                <a:ea typeface="Lato Light"/>
                <a:cs typeface="Lato Light"/>
                <a:sym typeface="Lato Light"/>
              </a:rPr>
              <a:t>Para dirigir el proceso de diseño</a:t>
            </a:r>
            <a:endParaRPr sz="5400">
              <a:solidFill>
                <a:srgbClr val="092042"/>
              </a:solidFill>
              <a:latin typeface="Lato Light"/>
              <a:ea typeface="Lato Light"/>
              <a:cs typeface="Lato Light"/>
              <a:sym typeface="Lato Light"/>
            </a:endParaRPr>
          </a:p>
          <a:p>
            <a:pPr indent="0" lvl="0" marL="0" marR="0" rtl="0" algn="l">
              <a:lnSpc>
                <a:spcPct val="110000"/>
              </a:lnSpc>
              <a:spcBef>
                <a:spcPts val="4000"/>
              </a:spcBef>
              <a:spcAft>
                <a:spcPts val="0"/>
              </a:spcAft>
              <a:buNone/>
            </a:pPr>
            <a:r>
              <a:rPr lang="en-US" sz="5400">
                <a:solidFill>
                  <a:srgbClr val="092042"/>
                </a:solidFill>
                <a:latin typeface="Lato Light"/>
                <a:ea typeface="Lato Light"/>
                <a:cs typeface="Lato Light"/>
                <a:sym typeface="Lato Light"/>
              </a:rPr>
              <a:t>Para generar consenso y compromiso en el equipo</a:t>
            </a:r>
            <a:endParaRPr sz="5400">
              <a:solidFill>
                <a:srgbClr val="092042"/>
              </a:solidFill>
              <a:latin typeface="Lato Light"/>
              <a:ea typeface="Lato Light"/>
              <a:cs typeface="Lato Light"/>
              <a:sym typeface="Lato Light"/>
            </a:endParaRPr>
          </a:p>
          <a:p>
            <a:pPr indent="0" lvl="0" marL="0" marR="0" rtl="0" algn="l">
              <a:lnSpc>
                <a:spcPct val="110000"/>
              </a:lnSpc>
              <a:spcBef>
                <a:spcPts val="4000"/>
              </a:spcBef>
              <a:spcAft>
                <a:spcPts val="0"/>
              </a:spcAft>
              <a:buNone/>
            </a:pPr>
            <a:r>
              <a:rPr lang="en-US" sz="5400">
                <a:solidFill>
                  <a:srgbClr val="092042"/>
                </a:solidFill>
                <a:latin typeface="Lato Light"/>
                <a:ea typeface="Lato Light"/>
                <a:cs typeface="Lato Light"/>
                <a:sym typeface="Lato Light"/>
              </a:rPr>
              <a:t>Para </a:t>
            </a:r>
            <a:r>
              <a:rPr lang="en-US" sz="5400">
                <a:solidFill>
                  <a:srgbClr val="02A5A5"/>
                </a:solidFill>
                <a:latin typeface="Lato"/>
                <a:ea typeface="Lato"/>
                <a:cs typeface="Lato"/>
                <a:sym typeface="Lato"/>
              </a:rPr>
              <a:t>estimular la creatividad</a:t>
            </a:r>
            <a:r>
              <a:rPr lang="en-US" sz="5400">
                <a:solidFill>
                  <a:srgbClr val="092042"/>
                </a:solidFill>
                <a:latin typeface="Lato Light"/>
                <a:ea typeface="Lato Light"/>
                <a:cs typeface="Lato Light"/>
                <a:sym typeface="Lato Light"/>
              </a:rPr>
              <a:t> y alejarnos de creencias y prejuicios</a:t>
            </a:r>
            <a:endParaRPr sz="5400">
              <a:solidFill>
                <a:srgbClr val="092042"/>
              </a:solidFill>
              <a:latin typeface="Lato Light"/>
              <a:ea typeface="Lato Light"/>
              <a:cs typeface="Lato Light"/>
              <a:sym typeface="Lato Light"/>
            </a:endParaRPr>
          </a:p>
          <a:p>
            <a:pPr indent="0" lvl="0" marL="0" marR="0" rtl="0" algn="l">
              <a:lnSpc>
                <a:spcPct val="110000"/>
              </a:lnSpc>
              <a:spcBef>
                <a:spcPts val="4000"/>
              </a:spcBef>
              <a:spcAft>
                <a:spcPts val="0"/>
              </a:spcAft>
              <a:buNone/>
            </a:pPr>
            <a:r>
              <a:rPr lang="en-US" sz="5400">
                <a:solidFill>
                  <a:srgbClr val="092042"/>
                </a:solidFill>
                <a:latin typeface="Lato Light"/>
                <a:ea typeface="Lato Light"/>
                <a:cs typeface="Lato Light"/>
                <a:sym typeface="Lato Light"/>
              </a:rPr>
              <a:t>Para evaluar la eficacia de un diseño</a:t>
            </a:r>
            <a:endParaRPr sz="5400">
              <a:solidFill>
                <a:srgbClr val="092042"/>
              </a:solidFill>
              <a:latin typeface="Lato Light"/>
              <a:ea typeface="Lato Light"/>
              <a:cs typeface="Lato Light"/>
              <a:sym typeface="Lato Light"/>
            </a:endParaRPr>
          </a:p>
          <a:p>
            <a:pPr indent="0" lvl="0" marL="0" marR="0" rtl="0" algn="l">
              <a:lnSpc>
                <a:spcPct val="110000"/>
              </a:lnSpc>
              <a:spcBef>
                <a:spcPts val="4000"/>
              </a:spcBef>
              <a:spcAft>
                <a:spcPts val="4000"/>
              </a:spcAft>
              <a:buNone/>
            </a:pPr>
            <a:r>
              <a:rPr lang="en-US" sz="5400">
                <a:solidFill>
                  <a:srgbClr val="092042"/>
                </a:solidFill>
                <a:latin typeface="Lato Light"/>
                <a:ea typeface="Lato Light"/>
                <a:cs typeface="Lato Light"/>
                <a:sym typeface="Lato Light"/>
              </a:rPr>
              <a:t>Como una herramienta </a:t>
            </a:r>
            <a:r>
              <a:rPr lang="en-US" sz="5400">
                <a:solidFill>
                  <a:srgbClr val="02A5A5"/>
                </a:solidFill>
                <a:latin typeface="Lato"/>
                <a:ea typeface="Lato"/>
                <a:cs typeface="Lato"/>
                <a:sym typeface="Lato"/>
              </a:rPr>
              <a:t>narrativa</a:t>
            </a:r>
            <a:endParaRPr sz="5400">
              <a:solidFill>
                <a:srgbClr val="02A5A5"/>
              </a:solidFill>
              <a:latin typeface="Lato"/>
              <a:ea typeface="Lato"/>
              <a:cs typeface="Lato"/>
              <a:sym typeface="Lato"/>
            </a:endParaRPr>
          </a:p>
        </p:txBody>
      </p:sp>
    </p:spTree>
  </p:cSld>
  <p:clrMapOvr>
    <a:masterClrMapping/>
  </p:clrMapOvr>
</p:sld>
</file>

<file path=ppt/slides/slide1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855" name="Shape 1855"/>
        <p:cNvGrpSpPr/>
        <p:nvPr/>
      </p:nvGrpSpPr>
      <p:grpSpPr>
        <a:xfrm>
          <a:off x="0" y="0"/>
          <a:ext cx="0" cy="0"/>
          <a:chOff x="0" y="0"/>
          <a:chExt cx="0" cy="0"/>
        </a:xfrm>
      </p:grpSpPr>
      <p:sp>
        <p:nvSpPr>
          <p:cNvPr id="1856" name="Google Shape;1856;p168"/>
          <p:cNvSpPr txBox="1"/>
          <p:nvPr>
            <p:ph type="title"/>
          </p:nvPr>
        </p:nvSpPr>
        <p:spPr>
          <a:xfrm>
            <a:off x="5257050" y="4999425"/>
            <a:ext cx="13869900" cy="3829200"/>
          </a:xfrm>
          <a:prstGeom prst="rect">
            <a:avLst/>
          </a:prstGeom>
          <a:noFill/>
          <a:ln>
            <a:noFill/>
          </a:ln>
        </p:spPr>
        <p:txBody>
          <a:bodyPr anchorCtr="0" anchor="t" bIns="45700" lIns="45700" spcFirstLastPara="1" rIns="45700" wrap="square" tIns="45700">
            <a:noAutofit/>
          </a:bodyPr>
          <a:lstStyle/>
          <a:p>
            <a:pPr indent="0" lvl="0" marL="0" marR="0" rtl="0" algn="ctr">
              <a:lnSpc>
                <a:spcPct val="150000"/>
              </a:lnSpc>
              <a:spcBef>
                <a:spcPts val="0"/>
              </a:spcBef>
              <a:spcAft>
                <a:spcPts val="0"/>
              </a:spcAft>
              <a:buClr>
                <a:srgbClr val="FDFEFE"/>
              </a:buClr>
              <a:buSzPts val="8500"/>
              <a:buFont typeface="Arial"/>
              <a:buNone/>
            </a:pPr>
            <a:r>
              <a:rPr lang="en-US" sz="7300">
                <a:solidFill>
                  <a:srgbClr val="666666"/>
                </a:solidFill>
                <a:latin typeface="Lato"/>
                <a:ea typeface="Lato"/>
                <a:cs typeface="Lato"/>
                <a:sym typeface="Lato"/>
              </a:rPr>
              <a:t>HERRAMIENTA</a:t>
            </a:r>
            <a:r>
              <a:rPr lang="en-US" sz="7300">
                <a:solidFill>
                  <a:srgbClr val="666666"/>
                </a:solidFill>
                <a:latin typeface="Lato"/>
                <a:ea typeface="Lato"/>
                <a:cs typeface="Lato"/>
                <a:sym typeface="Lato"/>
              </a:rPr>
              <a:t>:</a:t>
            </a:r>
            <a:endParaRPr sz="7300">
              <a:solidFill>
                <a:srgbClr val="666666"/>
              </a:solidFill>
              <a:latin typeface="Lato"/>
              <a:ea typeface="Lato"/>
              <a:cs typeface="Lato"/>
              <a:sym typeface="Lato"/>
            </a:endParaRPr>
          </a:p>
          <a:p>
            <a:pPr indent="0" lvl="0" marL="0" marR="0" rtl="0" algn="ctr">
              <a:lnSpc>
                <a:spcPct val="110000"/>
              </a:lnSpc>
              <a:spcBef>
                <a:spcPts val="0"/>
              </a:spcBef>
              <a:spcAft>
                <a:spcPts val="0"/>
              </a:spcAft>
              <a:buNone/>
            </a:pPr>
            <a:r>
              <a:rPr lang="en-US" sz="12000">
                <a:solidFill>
                  <a:schemeClr val="accent6"/>
                </a:solidFill>
                <a:latin typeface="Lato"/>
                <a:ea typeface="Lato"/>
                <a:cs typeface="Lato"/>
                <a:sym typeface="Lato"/>
              </a:rPr>
              <a:t>Persona</a:t>
            </a:r>
            <a:endParaRPr sz="12000">
              <a:solidFill>
                <a:schemeClr val="accent6"/>
              </a:solidFill>
              <a:latin typeface="Lato"/>
              <a:ea typeface="Lato"/>
              <a:cs typeface="Lato"/>
              <a:sym typeface="Lato"/>
            </a:endParaRPr>
          </a:p>
        </p:txBody>
      </p:sp>
    </p:spTree>
  </p:cSld>
  <p:clrMapOvr>
    <a:masterClrMapping/>
  </p:clrMapOvr>
</p:sld>
</file>

<file path=ppt/slides/slide1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860" name="Shape 1860"/>
        <p:cNvGrpSpPr/>
        <p:nvPr/>
      </p:nvGrpSpPr>
      <p:grpSpPr>
        <a:xfrm>
          <a:off x="0" y="0"/>
          <a:ext cx="0" cy="0"/>
          <a:chOff x="0" y="0"/>
          <a:chExt cx="0" cy="0"/>
        </a:xfrm>
      </p:grpSpPr>
      <p:sp>
        <p:nvSpPr>
          <p:cNvPr id="1861" name="Google Shape;1861;p169"/>
          <p:cNvSpPr txBox="1"/>
          <p:nvPr>
            <p:ph type="title"/>
          </p:nvPr>
        </p:nvSpPr>
        <p:spPr>
          <a:xfrm>
            <a:off x="1316980" y="1017939"/>
            <a:ext cx="18357600" cy="9123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US"/>
              <a:t>User Persona</a:t>
            </a:r>
            <a:endParaRPr/>
          </a:p>
        </p:txBody>
      </p:sp>
      <p:pic>
        <p:nvPicPr>
          <p:cNvPr id="1862" name="Google Shape;1862;p169"/>
          <p:cNvPicPr preferRelativeResize="0"/>
          <p:nvPr/>
        </p:nvPicPr>
        <p:blipFill rotWithShape="1">
          <a:blip r:embed="rId3">
            <a:alphaModFix/>
          </a:blip>
          <a:srcRect b="0" l="0" r="0" t="6898"/>
          <a:stretch/>
        </p:blipFill>
        <p:spPr>
          <a:xfrm>
            <a:off x="4361200" y="2233125"/>
            <a:ext cx="15661603" cy="10426275"/>
          </a:xfrm>
          <a:prstGeom prst="rect">
            <a:avLst/>
          </a:prstGeom>
          <a:noFill/>
          <a:ln>
            <a:noFill/>
          </a:ln>
        </p:spPr>
      </p:pic>
    </p:spTree>
  </p:cSld>
  <p:clrMapOvr>
    <a:masterClrMapping/>
  </p:clrMapOvr>
</p:sld>
</file>

<file path=ppt/slides/slide1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866" name="Shape 1866"/>
        <p:cNvGrpSpPr/>
        <p:nvPr/>
      </p:nvGrpSpPr>
      <p:grpSpPr>
        <a:xfrm>
          <a:off x="0" y="0"/>
          <a:ext cx="0" cy="0"/>
          <a:chOff x="0" y="0"/>
          <a:chExt cx="0" cy="0"/>
        </a:xfrm>
      </p:grpSpPr>
      <p:sp>
        <p:nvSpPr>
          <p:cNvPr id="1867" name="Google Shape;1867;p170"/>
          <p:cNvSpPr txBox="1"/>
          <p:nvPr>
            <p:ph type="title"/>
          </p:nvPr>
        </p:nvSpPr>
        <p:spPr>
          <a:xfrm>
            <a:off x="1316980" y="1017939"/>
            <a:ext cx="18357600" cy="9123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US"/>
              <a:t>User Persona</a:t>
            </a:r>
            <a:endParaRPr/>
          </a:p>
        </p:txBody>
      </p:sp>
      <p:pic>
        <p:nvPicPr>
          <p:cNvPr id="1868" name="Google Shape;1868;p170"/>
          <p:cNvPicPr preferRelativeResize="0"/>
          <p:nvPr/>
        </p:nvPicPr>
        <p:blipFill rotWithShape="1">
          <a:blip r:embed="rId3">
            <a:alphaModFix/>
          </a:blip>
          <a:srcRect b="0" l="0" r="0" t="13224"/>
          <a:stretch/>
        </p:blipFill>
        <p:spPr>
          <a:xfrm>
            <a:off x="3532613" y="2352050"/>
            <a:ext cx="17318774" cy="10715577"/>
          </a:xfrm>
          <a:prstGeom prst="rect">
            <a:avLst/>
          </a:prstGeom>
          <a:noFill/>
          <a:ln>
            <a:noFill/>
          </a:ln>
        </p:spPr>
      </p:pic>
    </p:spTree>
  </p:cSld>
  <p:clrMapOvr>
    <a:masterClrMapping/>
  </p:clrMapOvr>
</p:sld>
</file>

<file path=ppt/slides/slide1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872" name="Shape 1872"/>
        <p:cNvGrpSpPr/>
        <p:nvPr/>
      </p:nvGrpSpPr>
      <p:grpSpPr>
        <a:xfrm>
          <a:off x="0" y="0"/>
          <a:ext cx="0" cy="0"/>
          <a:chOff x="0" y="0"/>
          <a:chExt cx="0" cy="0"/>
        </a:xfrm>
      </p:grpSpPr>
      <p:pic>
        <p:nvPicPr>
          <p:cNvPr id="1873" name="Google Shape;1873;p171"/>
          <p:cNvPicPr preferRelativeResize="0"/>
          <p:nvPr/>
        </p:nvPicPr>
        <p:blipFill rotWithShape="1">
          <a:blip r:embed="rId3">
            <a:alphaModFix/>
          </a:blip>
          <a:srcRect b="19106" l="0" r="22233" t="13594"/>
          <a:stretch/>
        </p:blipFill>
        <p:spPr>
          <a:xfrm>
            <a:off x="6786150" y="2869999"/>
            <a:ext cx="17231775" cy="10535650"/>
          </a:xfrm>
          <a:prstGeom prst="rect">
            <a:avLst/>
          </a:prstGeom>
          <a:noFill/>
          <a:ln>
            <a:noFill/>
          </a:ln>
        </p:spPr>
      </p:pic>
      <p:sp>
        <p:nvSpPr>
          <p:cNvPr id="1874" name="Google Shape;1874;p171"/>
          <p:cNvSpPr txBox="1"/>
          <p:nvPr>
            <p:ph type="title"/>
          </p:nvPr>
        </p:nvSpPr>
        <p:spPr>
          <a:xfrm>
            <a:off x="1316980" y="1017939"/>
            <a:ext cx="18357600" cy="9123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US"/>
              <a:t>User Persona</a:t>
            </a:r>
            <a:endParaRPr/>
          </a:p>
        </p:txBody>
      </p:sp>
      <p:sp>
        <p:nvSpPr>
          <p:cNvPr id="1875" name="Google Shape;1875;p171"/>
          <p:cNvSpPr txBox="1"/>
          <p:nvPr/>
        </p:nvSpPr>
        <p:spPr>
          <a:xfrm>
            <a:off x="1316975" y="2870000"/>
            <a:ext cx="2930700" cy="9123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lang="en-US" sz="3000">
                <a:solidFill>
                  <a:srgbClr val="666666"/>
                </a:solidFill>
                <a:latin typeface="Lato"/>
                <a:ea typeface="Lato"/>
                <a:cs typeface="Lato"/>
                <a:sym typeface="Lato"/>
              </a:rPr>
              <a:t>Nombre y título de la Persona</a:t>
            </a:r>
            <a:endParaRPr sz="3000">
              <a:solidFill>
                <a:srgbClr val="666666"/>
              </a:solidFill>
              <a:latin typeface="Lato"/>
              <a:ea typeface="Lato"/>
              <a:cs typeface="Lato"/>
              <a:sym typeface="Lato"/>
            </a:endParaRPr>
          </a:p>
        </p:txBody>
      </p:sp>
      <p:cxnSp>
        <p:nvCxnSpPr>
          <p:cNvPr id="1876" name="Google Shape;1876;p171"/>
          <p:cNvCxnSpPr/>
          <p:nvPr/>
        </p:nvCxnSpPr>
        <p:spPr>
          <a:xfrm rot="10800000">
            <a:off x="4726775" y="3326143"/>
            <a:ext cx="1887600" cy="0"/>
          </a:xfrm>
          <a:prstGeom prst="straightConnector1">
            <a:avLst/>
          </a:prstGeom>
          <a:noFill/>
          <a:ln cap="flat" cmpd="sng" w="19050">
            <a:solidFill>
              <a:schemeClr val="accent6"/>
            </a:solidFill>
            <a:prstDash val="solid"/>
            <a:round/>
            <a:headEnd len="med" w="med" type="stealth"/>
            <a:tailEnd len="med" w="med" type="none"/>
          </a:ln>
        </p:spPr>
      </p:cxnSp>
      <p:sp>
        <p:nvSpPr>
          <p:cNvPr id="1877" name="Google Shape;1877;p171"/>
          <p:cNvSpPr/>
          <p:nvPr/>
        </p:nvSpPr>
        <p:spPr>
          <a:xfrm>
            <a:off x="6531100" y="3726300"/>
            <a:ext cx="17853000" cy="9989700"/>
          </a:xfrm>
          <a:prstGeom prst="rect">
            <a:avLst/>
          </a:prstGeom>
          <a:solidFill>
            <a:srgbClr val="FFFFFF">
              <a:alpha val="7411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1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881" name="Shape 1881"/>
        <p:cNvGrpSpPr/>
        <p:nvPr/>
      </p:nvGrpSpPr>
      <p:grpSpPr>
        <a:xfrm>
          <a:off x="0" y="0"/>
          <a:ext cx="0" cy="0"/>
          <a:chOff x="0" y="0"/>
          <a:chExt cx="0" cy="0"/>
        </a:xfrm>
      </p:grpSpPr>
      <p:pic>
        <p:nvPicPr>
          <p:cNvPr id="1882" name="Google Shape;1882;p172"/>
          <p:cNvPicPr preferRelativeResize="0"/>
          <p:nvPr/>
        </p:nvPicPr>
        <p:blipFill rotWithShape="1">
          <a:blip r:embed="rId3">
            <a:alphaModFix/>
          </a:blip>
          <a:srcRect b="19106" l="0" r="22233" t="13594"/>
          <a:stretch/>
        </p:blipFill>
        <p:spPr>
          <a:xfrm>
            <a:off x="6786150" y="2869999"/>
            <a:ext cx="17231775" cy="10535650"/>
          </a:xfrm>
          <a:prstGeom prst="rect">
            <a:avLst/>
          </a:prstGeom>
          <a:noFill/>
          <a:ln>
            <a:noFill/>
          </a:ln>
        </p:spPr>
      </p:pic>
      <p:sp>
        <p:nvSpPr>
          <p:cNvPr id="1883" name="Google Shape;1883;p172"/>
          <p:cNvSpPr txBox="1"/>
          <p:nvPr/>
        </p:nvSpPr>
        <p:spPr>
          <a:xfrm>
            <a:off x="1316975" y="4301000"/>
            <a:ext cx="2580900" cy="9123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lang="en-US" sz="3000">
                <a:solidFill>
                  <a:srgbClr val="666666"/>
                </a:solidFill>
                <a:latin typeface="Lato"/>
                <a:ea typeface="Lato"/>
                <a:cs typeface="Lato"/>
                <a:sym typeface="Lato"/>
              </a:rPr>
              <a:t>Foto o dibujo de la Persona</a:t>
            </a:r>
            <a:endParaRPr sz="3000">
              <a:solidFill>
                <a:srgbClr val="666666"/>
              </a:solidFill>
              <a:latin typeface="Lato"/>
              <a:ea typeface="Lato"/>
              <a:cs typeface="Lato"/>
              <a:sym typeface="Lato"/>
            </a:endParaRPr>
          </a:p>
        </p:txBody>
      </p:sp>
      <p:sp>
        <p:nvSpPr>
          <p:cNvPr id="1884" name="Google Shape;1884;p172"/>
          <p:cNvSpPr/>
          <p:nvPr/>
        </p:nvSpPr>
        <p:spPr>
          <a:xfrm>
            <a:off x="6531100" y="6204750"/>
            <a:ext cx="17853000" cy="7511100"/>
          </a:xfrm>
          <a:prstGeom prst="rect">
            <a:avLst/>
          </a:prstGeom>
          <a:solidFill>
            <a:srgbClr val="FFFFFF">
              <a:alpha val="7411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85" name="Google Shape;1885;p172"/>
          <p:cNvSpPr txBox="1"/>
          <p:nvPr>
            <p:ph type="title"/>
          </p:nvPr>
        </p:nvSpPr>
        <p:spPr>
          <a:xfrm>
            <a:off x="1316980" y="1017939"/>
            <a:ext cx="18357600" cy="9123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US"/>
              <a:t>User Persona</a:t>
            </a:r>
            <a:endParaRPr/>
          </a:p>
        </p:txBody>
      </p:sp>
      <p:sp>
        <p:nvSpPr>
          <p:cNvPr id="1886" name="Google Shape;1886;p172"/>
          <p:cNvSpPr/>
          <p:nvPr/>
        </p:nvSpPr>
        <p:spPr>
          <a:xfrm>
            <a:off x="6531100" y="741275"/>
            <a:ext cx="17853000" cy="3017400"/>
          </a:xfrm>
          <a:prstGeom prst="rect">
            <a:avLst/>
          </a:prstGeom>
          <a:solidFill>
            <a:srgbClr val="FFFFFF">
              <a:alpha val="7411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87" name="Google Shape;1887;p172"/>
          <p:cNvSpPr/>
          <p:nvPr/>
        </p:nvSpPr>
        <p:spPr>
          <a:xfrm>
            <a:off x="10861800" y="3543900"/>
            <a:ext cx="13522500" cy="2661000"/>
          </a:xfrm>
          <a:prstGeom prst="rect">
            <a:avLst/>
          </a:prstGeom>
          <a:solidFill>
            <a:srgbClr val="FFFFFF">
              <a:alpha val="7411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888" name="Google Shape;1888;p172"/>
          <p:cNvCxnSpPr/>
          <p:nvPr/>
        </p:nvCxnSpPr>
        <p:spPr>
          <a:xfrm rot="10800000">
            <a:off x="4726700" y="4757150"/>
            <a:ext cx="2450700" cy="0"/>
          </a:xfrm>
          <a:prstGeom prst="straightConnector1">
            <a:avLst/>
          </a:prstGeom>
          <a:noFill/>
          <a:ln cap="flat" cmpd="sng" w="19050">
            <a:solidFill>
              <a:schemeClr val="accent6"/>
            </a:solidFill>
            <a:prstDash val="solid"/>
            <a:round/>
            <a:headEnd len="med" w="med" type="stealth"/>
            <a:tailEnd len="med" w="med" type="none"/>
          </a:ln>
        </p:spPr>
      </p:cxnSp>
    </p:spTree>
  </p:cSld>
  <p:clrMapOvr>
    <a:masterClrMapping/>
  </p:clrMapOvr>
</p:sld>
</file>

<file path=ppt/slides/slide1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892" name="Shape 1892"/>
        <p:cNvGrpSpPr/>
        <p:nvPr/>
      </p:nvGrpSpPr>
      <p:grpSpPr>
        <a:xfrm>
          <a:off x="0" y="0"/>
          <a:ext cx="0" cy="0"/>
          <a:chOff x="0" y="0"/>
          <a:chExt cx="0" cy="0"/>
        </a:xfrm>
      </p:grpSpPr>
      <p:pic>
        <p:nvPicPr>
          <p:cNvPr id="1893" name="Google Shape;1893;p173"/>
          <p:cNvPicPr preferRelativeResize="0"/>
          <p:nvPr/>
        </p:nvPicPr>
        <p:blipFill rotWithShape="1">
          <a:blip r:embed="rId3">
            <a:alphaModFix/>
          </a:blip>
          <a:srcRect b="19106" l="0" r="22233" t="13594"/>
          <a:stretch/>
        </p:blipFill>
        <p:spPr>
          <a:xfrm>
            <a:off x="6786150" y="2869999"/>
            <a:ext cx="17231775" cy="10535650"/>
          </a:xfrm>
          <a:prstGeom prst="rect">
            <a:avLst/>
          </a:prstGeom>
          <a:noFill/>
          <a:ln>
            <a:noFill/>
          </a:ln>
        </p:spPr>
      </p:pic>
      <p:sp>
        <p:nvSpPr>
          <p:cNvPr id="1894" name="Google Shape;1894;p173"/>
          <p:cNvSpPr txBox="1"/>
          <p:nvPr/>
        </p:nvSpPr>
        <p:spPr>
          <a:xfrm>
            <a:off x="1316975" y="4301000"/>
            <a:ext cx="2580900" cy="9123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lang="en-US" sz="3000">
                <a:solidFill>
                  <a:srgbClr val="666666"/>
                </a:solidFill>
                <a:latin typeface="Lato"/>
                <a:ea typeface="Lato"/>
                <a:cs typeface="Lato"/>
                <a:sym typeface="Lato"/>
              </a:rPr>
              <a:t>Frase relevante de la Persona</a:t>
            </a:r>
            <a:endParaRPr sz="3000">
              <a:solidFill>
                <a:srgbClr val="666666"/>
              </a:solidFill>
              <a:latin typeface="Lato"/>
              <a:ea typeface="Lato"/>
              <a:cs typeface="Lato"/>
              <a:sym typeface="Lato"/>
            </a:endParaRPr>
          </a:p>
        </p:txBody>
      </p:sp>
      <p:sp>
        <p:nvSpPr>
          <p:cNvPr id="1895" name="Google Shape;1895;p173"/>
          <p:cNvSpPr/>
          <p:nvPr/>
        </p:nvSpPr>
        <p:spPr>
          <a:xfrm>
            <a:off x="6531100" y="6104800"/>
            <a:ext cx="17853000" cy="7611000"/>
          </a:xfrm>
          <a:prstGeom prst="rect">
            <a:avLst/>
          </a:prstGeom>
          <a:solidFill>
            <a:srgbClr val="FFFFFF">
              <a:alpha val="7411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96" name="Google Shape;1896;p173"/>
          <p:cNvSpPr/>
          <p:nvPr/>
        </p:nvSpPr>
        <p:spPr>
          <a:xfrm>
            <a:off x="6531100" y="673900"/>
            <a:ext cx="17853000" cy="3171300"/>
          </a:xfrm>
          <a:prstGeom prst="rect">
            <a:avLst/>
          </a:prstGeom>
          <a:solidFill>
            <a:srgbClr val="FFFFFF">
              <a:alpha val="7411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97" name="Google Shape;1897;p173"/>
          <p:cNvSpPr/>
          <p:nvPr/>
        </p:nvSpPr>
        <p:spPr>
          <a:xfrm>
            <a:off x="6448375" y="3705700"/>
            <a:ext cx="4423500" cy="2399100"/>
          </a:xfrm>
          <a:prstGeom prst="rect">
            <a:avLst/>
          </a:prstGeom>
          <a:solidFill>
            <a:srgbClr val="FFFFFF">
              <a:alpha val="7411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98" name="Google Shape;1898;p173"/>
          <p:cNvSpPr txBox="1"/>
          <p:nvPr>
            <p:ph type="title"/>
          </p:nvPr>
        </p:nvSpPr>
        <p:spPr>
          <a:xfrm>
            <a:off x="1316980" y="1017939"/>
            <a:ext cx="18357600" cy="9123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US"/>
              <a:t>User Persona</a:t>
            </a:r>
            <a:endParaRPr/>
          </a:p>
        </p:txBody>
      </p:sp>
      <p:cxnSp>
        <p:nvCxnSpPr>
          <p:cNvPr id="1899" name="Google Shape;1899;p173"/>
          <p:cNvCxnSpPr/>
          <p:nvPr/>
        </p:nvCxnSpPr>
        <p:spPr>
          <a:xfrm rot="10800000">
            <a:off x="4726650" y="4757150"/>
            <a:ext cx="6265800" cy="0"/>
          </a:xfrm>
          <a:prstGeom prst="straightConnector1">
            <a:avLst/>
          </a:prstGeom>
          <a:noFill/>
          <a:ln cap="flat" cmpd="sng" w="19050">
            <a:solidFill>
              <a:schemeClr val="accent6"/>
            </a:solidFill>
            <a:prstDash val="solid"/>
            <a:round/>
            <a:headEnd len="med" w="med" type="stealth"/>
            <a:tailEnd len="med" w="med" type="none"/>
          </a:ln>
        </p:spPr>
      </p:cxn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33" name="Shape 233"/>
        <p:cNvGrpSpPr/>
        <p:nvPr/>
      </p:nvGrpSpPr>
      <p:grpSpPr>
        <a:xfrm>
          <a:off x="0" y="0"/>
          <a:ext cx="0" cy="0"/>
          <a:chOff x="0" y="0"/>
          <a:chExt cx="0" cy="0"/>
        </a:xfrm>
      </p:grpSpPr>
      <p:sp>
        <p:nvSpPr>
          <p:cNvPr id="234" name="Google Shape;234;p39"/>
          <p:cNvSpPr txBox="1"/>
          <p:nvPr/>
        </p:nvSpPr>
        <p:spPr>
          <a:xfrm>
            <a:off x="7163710" y="7246185"/>
            <a:ext cx="3565800" cy="2079600"/>
          </a:xfrm>
          <a:prstGeom prst="rect">
            <a:avLst/>
          </a:prstGeom>
          <a:noFill/>
          <a:ln>
            <a:noFill/>
          </a:ln>
        </p:spPr>
        <p:txBody>
          <a:bodyPr anchorCtr="0" anchor="t" bIns="0" lIns="0" spcFirstLastPara="1" rIns="0" wrap="square" tIns="0">
            <a:noAutofit/>
          </a:bodyPr>
          <a:lstStyle/>
          <a:p>
            <a:pPr indent="0" lvl="0" marL="127000" marR="0" rtl="0" algn="ctr">
              <a:lnSpc>
                <a:spcPct val="115000"/>
              </a:lnSpc>
              <a:spcBef>
                <a:spcPts val="0"/>
              </a:spcBef>
              <a:spcAft>
                <a:spcPts val="0"/>
              </a:spcAft>
              <a:buClr>
                <a:srgbClr val="042E58"/>
              </a:buClr>
              <a:buSzPts val="4000"/>
              <a:buFont typeface="Helvetica Neue"/>
              <a:buNone/>
            </a:pPr>
            <a:r>
              <a:rPr i="0" lang="en-US" sz="5100" u="none" cap="none" strike="noStrike">
                <a:solidFill>
                  <a:srgbClr val="02A5A5"/>
                </a:solidFill>
                <a:latin typeface="Lato"/>
                <a:ea typeface="Lato"/>
                <a:cs typeface="Lato"/>
                <a:sym typeface="Lato"/>
              </a:rPr>
              <a:t>Reduce</a:t>
            </a:r>
            <a:br>
              <a:rPr lang="en-US" sz="5100">
                <a:solidFill>
                  <a:srgbClr val="02A5A5"/>
                </a:solidFill>
                <a:latin typeface="Lato"/>
                <a:ea typeface="Lato"/>
                <a:cs typeface="Lato"/>
                <a:sym typeface="Lato"/>
              </a:rPr>
            </a:br>
            <a:r>
              <a:rPr i="0" lang="en-US" sz="5100" u="none" cap="none" strike="noStrike">
                <a:solidFill>
                  <a:srgbClr val="666666"/>
                </a:solidFill>
                <a:latin typeface="Lato"/>
                <a:ea typeface="Lato"/>
                <a:cs typeface="Lato"/>
                <a:sym typeface="Lato"/>
              </a:rPr>
              <a:t>el riesgo</a:t>
            </a:r>
            <a:endParaRPr sz="2500">
              <a:solidFill>
                <a:srgbClr val="666666"/>
              </a:solidFill>
              <a:latin typeface="Lato"/>
              <a:ea typeface="Lato"/>
              <a:cs typeface="Lato"/>
              <a:sym typeface="Lato"/>
            </a:endParaRPr>
          </a:p>
        </p:txBody>
      </p:sp>
      <p:sp>
        <p:nvSpPr>
          <p:cNvPr id="235" name="Google Shape;235;p39"/>
          <p:cNvSpPr txBox="1"/>
          <p:nvPr/>
        </p:nvSpPr>
        <p:spPr>
          <a:xfrm>
            <a:off x="12763880" y="7246185"/>
            <a:ext cx="3565800" cy="2079600"/>
          </a:xfrm>
          <a:prstGeom prst="rect">
            <a:avLst/>
          </a:prstGeom>
          <a:noFill/>
          <a:ln>
            <a:noFill/>
          </a:ln>
        </p:spPr>
        <p:txBody>
          <a:bodyPr anchorCtr="0" anchor="t" bIns="0" lIns="0" spcFirstLastPara="1" rIns="0" wrap="square" tIns="0">
            <a:noAutofit/>
          </a:bodyPr>
          <a:lstStyle/>
          <a:p>
            <a:pPr indent="0" lvl="0" marL="127000" marR="0" rtl="0" algn="ctr">
              <a:lnSpc>
                <a:spcPct val="115000"/>
              </a:lnSpc>
              <a:spcBef>
                <a:spcPts val="0"/>
              </a:spcBef>
              <a:spcAft>
                <a:spcPts val="0"/>
              </a:spcAft>
              <a:buClr>
                <a:srgbClr val="042E58"/>
              </a:buClr>
              <a:buSzPts val="4000"/>
              <a:buFont typeface="Helvetica Neue"/>
              <a:buNone/>
            </a:pPr>
            <a:r>
              <a:rPr i="0" lang="en-US" sz="5100" u="none" cap="none" strike="noStrike">
                <a:solidFill>
                  <a:srgbClr val="02A5A5"/>
                </a:solidFill>
                <a:latin typeface="Lato"/>
                <a:ea typeface="Lato"/>
                <a:cs typeface="Lato"/>
                <a:sym typeface="Lato"/>
              </a:rPr>
              <a:t>Mejora</a:t>
            </a:r>
            <a:br>
              <a:rPr lang="en-US" sz="5100">
                <a:solidFill>
                  <a:srgbClr val="02A5A5"/>
                </a:solidFill>
                <a:latin typeface="Lato"/>
                <a:ea typeface="Lato"/>
                <a:cs typeface="Lato"/>
                <a:sym typeface="Lato"/>
              </a:rPr>
            </a:br>
            <a:r>
              <a:rPr i="0" lang="en-US" sz="5100" u="none" cap="none" strike="noStrike">
                <a:solidFill>
                  <a:srgbClr val="666666"/>
                </a:solidFill>
                <a:latin typeface="Lato"/>
                <a:ea typeface="Lato"/>
                <a:cs typeface="Lato"/>
                <a:sym typeface="Lato"/>
              </a:rPr>
              <a:t>la eficiencia</a:t>
            </a:r>
            <a:endParaRPr sz="2500">
              <a:solidFill>
                <a:srgbClr val="666666"/>
              </a:solidFill>
              <a:latin typeface="Lato"/>
              <a:ea typeface="Lato"/>
              <a:cs typeface="Lato"/>
              <a:sym typeface="Lato"/>
            </a:endParaRPr>
          </a:p>
        </p:txBody>
      </p:sp>
      <p:sp>
        <p:nvSpPr>
          <p:cNvPr id="236" name="Google Shape;236;p39"/>
          <p:cNvSpPr txBox="1"/>
          <p:nvPr/>
        </p:nvSpPr>
        <p:spPr>
          <a:xfrm>
            <a:off x="18364050" y="7246175"/>
            <a:ext cx="5134200" cy="2991600"/>
          </a:xfrm>
          <a:prstGeom prst="rect">
            <a:avLst/>
          </a:prstGeom>
          <a:noFill/>
          <a:ln>
            <a:noFill/>
          </a:ln>
        </p:spPr>
        <p:txBody>
          <a:bodyPr anchorCtr="0" anchor="t" bIns="0" lIns="0" spcFirstLastPara="1" rIns="0" wrap="square" tIns="0">
            <a:noAutofit/>
          </a:bodyPr>
          <a:lstStyle/>
          <a:p>
            <a:pPr indent="0" lvl="0" marL="127000" marR="0" rtl="0" algn="ctr">
              <a:lnSpc>
                <a:spcPct val="115000"/>
              </a:lnSpc>
              <a:spcBef>
                <a:spcPts val="0"/>
              </a:spcBef>
              <a:spcAft>
                <a:spcPts val="0"/>
              </a:spcAft>
              <a:buClr>
                <a:srgbClr val="042E58"/>
              </a:buClr>
              <a:buSzPts val="4000"/>
              <a:buFont typeface="Helvetica Neue"/>
              <a:buNone/>
            </a:pPr>
            <a:r>
              <a:rPr i="0" lang="en-US" sz="5100" u="none" cap="none" strike="noStrike">
                <a:solidFill>
                  <a:srgbClr val="02A5A5"/>
                </a:solidFill>
                <a:latin typeface="Lato"/>
                <a:ea typeface="Lato"/>
                <a:cs typeface="Lato"/>
                <a:sym typeface="Lato"/>
              </a:rPr>
              <a:t>Mejora</a:t>
            </a:r>
            <a:br>
              <a:rPr lang="en-US" sz="5100">
                <a:solidFill>
                  <a:srgbClr val="02A5A5"/>
                </a:solidFill>
                <a:latin typeface="Lato"/>
                <a:ea typeface="Lato"/>
                <a:cs typeface="Lato"/>
                <a:sym typeface="Lato"/>
              </a:rPr>
            </a:br>
            <a:r>
              <a:rPr i="0" lang="en-US" sz="5100" u="none" cap="none" strike="noStrike">
                <a:solidFill>
                  <a:srgbClr val="666666"/>
                </a:solidFill>
                <a:latin typeface="Lato"/>
                <a:ea typeface="Lato"/>
                <a:cs typeface="Lato"/>
                <a:sym typeface="Lato"/>
              </a:rPr>
              <a:t>el compromiso</a:t>
            </a:r>
            <a:br>
              <a:rPr lang="en-US" sz="5100">
                <a:solidFill>
                  <a:srgbClr val="666666"/>
                </a:solidFill>
                <a:latin typeface="Lato"/>
                <a:ea typeface="Lato"/>
                <a:cs typeface="Lato"/>
                <a:sym typeface="Lato"/>
              </a:rPr>
            </a:br>
            <a:r>
              <a:rPr i="0" lang="en-US" sz="5100" u="none" cap="none" strike="noStrike">
                <a:solidFill>
                  <a:srgbClr val="666666"/>
                </a:solidFill>
                <a:latin typeface="Lato"/>
                <a:ea typeface="Lato"/>
                <a:cs typeface="Lato"/>
                <a:sym typeface="Lato"/>
              </a:rPr>
              <a:t>de los</a:t>
            </a:r>
            <a:r>
              <a:rPr lang="en-US" sz="5100">
                <a:solidFill>
                  <a:srgbClr val="666666"/>
                </a:solidFill>
                <a:latin typeface="Lato"/>
                <a:ea typeface="Lato"/>
                <a:cs typeface="Lato"/>
                <a:sym typeface="Lato"/>
              </a:rPr>
              <a:t> </a:t>
            </a:r>
            <a:r>
              <a:rPr i="0" lang="en-US" sz="5100" u="none" cap="none" strike="noStrike">
                <a:solidFill>
                  <a:srgbClr val="666666"/>
                </a:solidFill>
                <a:latin typeface="Lato"/>
                <a:ea typeface="Lato"/>
                <a:cs typeface="Lato"/>
                <a:sym typeface="Lato"/>
              </a:rPr>
              <a:t>empleados</a:t>
            </a:r>
            <a:endParaRPr sz="2500">
              <a:solidFill>
                <a:srgbClr val="666666"/>
              </a:solidFill>
              <a:latin typeface="Lato"/>
              <a:ea typeface="Lato"/>
              <a:cs typeface="Lato"/>
              <a:sym typeface="Lato"/>
            </a:endParaRPr>
          </a:p>
        </p:txBody>
      </p:sp>
      <p:sp>
        <p:nvSpPr>
          <p:cNvPr id="237" name="Google Shape;237;p39"/>
          <p:cNvSpPr txBox="1"/>
          <p:nvPr/>
        </p:nvSpPr>
        <p:spPr>
          <a:xfrm>
            <a:off x="1563540" y="7246185"/>
            <a:ext cx="3565800" cy="2079600"/>
          </a:xfrm>
          <a:prstGeom prst="rect">
            <a:avLst/>
          </a:prstGeom>
          <a:noFill/>
          <a:ln>
            <a:noFill/>
          </a:ln>
        </p:spPr>
        <p:txBody>
          <a:bodyPr anchorCtr="0" anchor="t" bIns="0" lIns="0" spcFirstLastPara="1" rIns="0" wrap="square" tIns="0">
            <a:noAutofit/>
          </a:bodyPr>
          <a:lstStyle/>
          <a:p>
            <a:pPr indent="0" lvl="0" marL="127000" marR="0" rtl="0" algn="ctr">
              <a:lnSpc>
                <a:spcPct val="115000"/>
              </a:lnSpc>
              <a:spcBef>
                <a:spcPts val="0"/>
              </a:spcBef>
              <a:spcAft>
                <a:spcPts val="0"/>
              </a:spcAft>
              <a:buClr>
                <a:srgbClr val="042E58"/>
              </a:buClr>
              <a:buSzPts val="4000"/>
              <a:buFont typeface="Helvetica Neue"/>
              <a:buNone/>
            </a:pPr>
            <a:r>
              <a:rPr i="0" lang="en-US" sz="5100" u="none" cap="none" strike="noStrike">
                <a:solidFill>
                  <a:srgbClr val="02A5A5"/>
                </a:solidFill>
                <a:latin typeface="Lato"/>
                <a:ea typeface="Lato"/>
                <a:cs typeface="Lato"/>
                <a:sym typeface="Lato"/>
              </a:rPr>
              <a:t>Reduce </a:t>
            </a:r>
            <a:r>
              <a:rPr i="0" lang="en-US" sz="5100" u="none" cap="none" strike="noStrike">
                <a:solidFill>
                  <a:srgbClr val="666666"/>
                </a:solidFill>
                <a:latin typeface="Lato"/>
                <a:ea typeface="Lato"/>
                <a:cs typeface="Lato"/>
                <a:sym typeface="Lato"/>
              </a:rPr>
              <a:t>  costes</a:t>
            </a:r>
            <a:endParaRPr sz="2500">
              <a:solidFill>
                <a:srgbClr val="666666"/>
              </a:solidFill>
              <a:latin typeface="Lato"/>
              <a:ea typeface="Lato"/>
              <a:cs typeface="Lato"/>
              <a:sym typeface="Lato"/>
            </a:endParaRPr>
          </a:p>
        </p:txBody>
      </p:sp>
      <p:sp>
        <p:nvSpPr>
          <p:cNvPr id="238" name="Google Shape;238;p39"/>
          <p:cNvSpPr txBox="1"/>
          <p:nvPr>
            <p:ph type="title"/>
          </p:nvPr>
        </p:nvSpPr>
        <p:spPr>
          <a:xfrm>
            <a:off x="1316980" y="1017939"/>
            <a:ext cx="18357600" cy="9123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US"/>
              <a:t>El Design Thinking nos ayuda a crear productos y servicios innovadores basados en las necesidades de los clientes.</a:t>
            </a:r>
            <a:endParaRPr/>
          </a:p>
        </p:txBody>
      </p:sp>
      <p:sp>
        <p:nvSpPr>
          <p:cNvPr id="239" name="Google Shape;239;p39"/>
          <p:cNvSpPr/>
          <p:nvPr/>
        </p:nvSpPr>
        <p:spPr>
          <a:xfrm rot="5400000">
            <a:off x="2984227" y="5849476"/>
            <a:ext cx="724426" cy="722825"/>
          </a:xfrm>
          <a:custGeom>
            <a:rect b="b" l="l" r="r" t="t"/>
            <a:pathLst>
              <a:path extrusionOk="0" h="960" w="960">
                <a:moveTo>
                  <a:pt x="480" y="0"/>
                </a:moveTo>
                <a:cubicBezTo>
                  <a:pt x="215" y="0"/>
                  <a:pt x="0" y="215"/>
                  <a:pt x="0" y="480"/>
                </a:cubicBezTo>
                <a:cubicBezTo>
                  <a:pt x="0" y="745"/>
                  <a:pt x="215" y="960"/>
                  <a:pt x="480" y="960"/>
                </a:cubicBezTo>
                <a:cubicBezTo>
                  <a:pt x="745" y="960"/>
                  <a:pt x="960" y="745"/>
                  <a:pt x="960" y="480"/>
                </a:cubicBezTo>
                <a:cubicBezTo>
                  <a:pt x="960" y="215"/>
                  <a:pt x="745" y="0"/>
                  <a:pt x="480" y="0"/>
                </a:cubicBezTo>
                <a:close/>
                <a:moveTo>
                  <a:pt x="553" y="728"/>
                </a:moveTo>
                <a:cubicBezTo>
                  <a:pt x="496" y="671"/>
                  <a:pt x="496" y="671"/>
                  <a:pt x="496" y="671"/>
                </a:cubicBezTo>
                <a:cubicBezTo>
                  <a:pt x="646" y="521"/>
                  <a:pt x="646" y="521"/>
                  <a:pt x="646" y="521"/>
                </a:cubicBezTo>
                <a:cubicBezTo>
                  <a:pt x="160" y="523"/>
                  <a:pt x="160" y="523"/>
                  <a:pt x="160" y="523"/>
                </a:cubicBezTo>
                <a:cubicBezTo>
                  <a:pt x="240" y="444"/>
                  <a:pt x="240" y="444"/>
                  <a:pt x="240" y="444"/>
                </a:cubicBezTo>
                <a:cubicBezTo>
                  <a:pt x="647" y="444"/>
                  <a:pt x="647" y="444"/>
                  <a:pt x="647" y="444"/>
                </a:cubicBezTo>
                <a:cubicBezTo>
                  <a:pt x="495" y="290"/>
                  <a:pt x="495" y="290"/>
                  <a:pt x="495" y="290"/>
                </a:cubicBezTo>
                <a:cubicBezTo>
                  <a:pt x="552" y="233"/>
                  <a:pt x="552" y="233"/>
                  <a:pt x="552" y="233"/>
                </a:cubicBezTo>
                <a:cubicBezTo>
                  <a:pt x="800" y="481"/>
                  <a:pt x="800" y="481"/>
                  <a:pt x="800" y="481"/>
                </a:cubicBezTo>
                <a:lnTo>
                  <a:pt x="553" y="728"/>
                </a:lnTo>
                <a:close/>
              </a:path>
            </a:pathLst>
          </a:custGeom>
          <a:solidFill>
            <a:schemeClr val="accent3"/>
          </a:solid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t/>
            </a:r>
            <a:endParaRPr sz="1600">
              <a:solidFill>
                <a:srgbClr val="004481"/>
              </a:solidFill>
              <a:latin typeface="Arial"/>
              <a:ea typeface="Arial"/>
              <a:cs typeface="Arial"/>
              <a:sym typeface="Arial"/>
            </a:endParaRPr>
          </a:p>
        </p:txBody>
      </p:sp>
      <p:sp>
        <p:nvSpPr>
          <p:cNvPr id="240" name="Google Shape;240;p39"/>
          <p:cNvSpPr/>
          <p:nvPr/>
        </p:nvSpPr>
        <p:spPr>
          <a:xfrm rot="5400000">
            <a:off x="8584390" y="5849476"/>
            <a:ext cx="724426" cy="722825"/>
          </a:xfrm>
          <a:custGeom>
            <a:rect b="b" l="l" r="r" t="t"/>
            <a:pathLst>
              <a:path extrusionOk="0" h="960" w="960">
                <a:moveTo>
                  <a:pt x="480" y="0"/>
                </a:moveTo>
                <a:cubicBezTo>
                  <a:pt x="215" y="0"/>
                  <a:pt x="0" y="215"/>
                  <a:pt x="0" y="480"/>
                </a:cubicBezTo>
                <a:cubicBezTo>
                  <a:pt x="0" y="745"/>
                  <a:pt x="215" y="960"/>
                  <a:pt x="480" y="960"/>
                </a:cubicBezTo>
                <a:cubicBezTo>
                  <a:pt x="745" y="960"/>
                  <a:pt x="960" y="745"/>
                  <a:pt x="960" y="480"/>
                </a:cubicBezTo>
                <a:cubicBezTo>
                  <a:pt x="960" y="215"/>
                  <a:pt x="745" y="0"/>
                  <a:pt x="480" y="0"/>
                </a:cubicBezTo>
                <a:close/>
                <a:moveTo>
                  <a:pt x="553" y="728"/>
                </a:moveTo>
                <a:cubicBezTo>
                  <a:pt x="496" y="671"/>
                  <a:pt x="496" y="671"/>
                  <a:pt x="496" y="671"/>
                </a:cubicBezTo>
                <a:cubicBezTo>
                  <a:pt x="646" y="521"/>
                  <a:pt x="646" y="521"/>
                  <a:pt x="646" y="521"/>
                </a:cubicBezTo>
                <a:cubicBezTo>
                  <a:pt x="160" y="523"/>
                  <a:pt x="160" y="523"/>
                  <a:pt x="160" y="523"/>
                </a:cubicBezTo>
                <a:cubicBezTo>
                  <a:pt x="240" y="444"/>
                  <a:pt x="240" y="444"/>
                  <a:pt x="240" y="444"/>
                </a:cubicBezTo>
                <a:cubicBezTo>
                  <a:pt x="647" y="444"/>
                  <a:pt x="647" y="444"/>
                  <a:pt x="647" y="444"/>
                </a:cubicBezTo>
                <a:cubicBezTo>
                  <a:pt x="495" y="290"/>
                  <a:pt x="495" y="290"/>
                  <a:pt x="495" y="290"/>
                </a:cubicBezTo>
                <a:cubicBezTo>
                  <a:pt x="552" y="233"/>
                  <a:pt x="552" y="233"/>
                  <a:pt x="552" y="233"/>
                </a:cubicBezTo>
                <a:cubicBezTo>
                  <a:pt x="800" y="481"/>
                  <a:pt x="800" y="481"/>
                  <a:pt x="800" y="481"/>
                </a:cubicBezTo>
                <a:lnTo>
                  <a:pt x="553" y="728"/>
                </a:lnTo>
                <a:close/>
              </a:path>
            </a:pathLst>
          </a:custGeom>
          <a:solidFill>
            <a:schemeClr val="accent3"/>
          </a:solid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t/>
            </a:r>
            <a:endParaRPr sz="1600">
              <a:solidFill>
                <a:srgbClr val="004481"/>
              </a:solidFill>
              <a:latin typeface="Arial"/>
              <a:ea typeface="Arial"/>
              <a:cs typeface="Arial"/>
              <a:sym typeface="Arial"/>
            </a:endParaRPr>
          </a:p>
        </p:txBody>
      </p:sp>
      <p:sp>
        <p:nvSpPr>
          <p:cNvPr id="241" name="Google Shape;241;p39"/>
          <p:cNvSpPr/>
          <p:nvPr/>
        </p:nvSpPr>
        <p:spPr>
          <a:xfrm flipH="1" rot="5400000">
            <a:off x="14228877" y="5849476"/>
            <a:ext cx="724426" cy="722825"/>
          </a:xfrm>
          <a:custGeom>
            <a:rect b="b" l="l" r="r" t="t"/>
            <a:pathLst>
              <a:path extrusionOk="0" h="960" w="960">
                <a:moveTo>
                  <a:pt x="480" y="0"/>
                </a:moveTo>
                <a:cubicBezTo>
                  <a:pt x="215" y="0"/>
                  <a:pt x="0" y="215"/>
                  <a:pt x="0" y="480"/>
                </a:cubicBezTo>
                <a:cubicBezTo>
                  <a:pt x="0" y="745"/>
                  <a:pt x="215" y="960"/>
                  <a:pt x="480" y="960"/>
                </a:cubicBezTo>
                <a:cubicBezTo>
                  <a:pt x="745" y="960"/>
                  <a:pt x="960" y="745"/>
                  <a:pt x="960" y="480"/>
                </a:cubicBezTo>
                <a:cubicBezTo>
                  <a:pt x="960" y="215"/>
                  <a:pt x="745" y="0"/>
                  <a:pt x="480" y="0"/>
                </a:cubicBezTo>
                <a:close/>
                <a:moveTo>
                  <a:pt x="553" y="728"/>
                </a:moveTo>
                <a:cubicBezTo>
                  <a:pt x="496" y="671"/>
                  <a:pt x="496" y="671"/>
                  <a:pt x="496" y="671"/>
                </a:cubicBezTo>
                <a:cubicBezTo>
                  <a:pt x="646" y="521"/>
                  <a:pt x="646" y="521"/>
                  <a:pt x="646" y="521"/>
                </a:cubicBezTo>
                <a:cubicBezTo>
                  <a:pt x="160" y="523"/>
                  <a:pt x="160" y="523"/>
                  <a:pt x="160" y="523"/>
                </a:cubicBezTo>
                <a:cubicBezTo>
                  <a:pt x="240" y="444"/>
                  <a:pt x="240" y="444"/>
                  <a:pt x="240" y="444"/>
                </a:cubicBezTo>
                <a:cubicBezTo>
                  <a:pt x="647" y="444"/>
                  <a:pt x="647" y="444"/>
                  <a:pt x="647" y="444"/>
                </a:cubicBezTo>
                <a:cubicBezTo>
                  <a:pt x="495" y="290"/>
                  <a:pt x="495" y="290"/>
                  <a:pt x="495" y="290"/>
                </a:cubicBezTo>
                <a:cubicBezTo>
                  <a:pt x="552" y="233"/>
                  <a:pt x="552" y="233"/>
                  <a:pt x="552" y="233"/>
                </a:cubicBezTo>
                <a:cubicBezTo>
                  <a:pt x="800" y="481"/>
                  <a:pt x="800" y="481"/>
                  <a:pt x="800" y="481"/>
                </a:cubicBezTo>
                <a:lnTo>
                  <a:pt x="553" y="728"/>
                </a:lnTo>
                <a:close/>
              </a:path>
            </a:pathLst>
          </a:custGeom>
          <a:solidFill>
            <a:schemeClr val="accent3"/>
          </a:solid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t/>
            </a:r>
            <a:endParaRPr sz="1600">
              <a:solidFill>
                <a:srgbClr val="004481"/>
              </a:solidFill>
              <a:latin typeface="Arial"/>
              <a:ea typeface="Arial"/>
              <a:cs typeface="Arial"/>
              <a:sym typeface="Arial"/>
            </a:endParaRPr>
          </a:p>
        </p:txBody>
      </p:sp>
      <p:sp>
        <p:nvSpPr>
          <p:cNvPr id="242" name="Google Shape;242;p39"/>
          <p:cNvSpPr/>
          <p:nvPr/>
        </p:nvSpPr>
        <p:spPr>
          <a:xfrm flipH="1" rot="5400000">
            <a:off x="20568927" y="5849476"/>
            <a:ext cx="724426" cy="722825"/>
          </a:xfrm>
          <a:custGeom>
            <a:rect b="b" l="l" r="r" t="t"/>
            <a:pathLst>
              <a:path extrusionOk="0" h="960" w="960">
                <a:moveTo>
                  <a:pt x="480" y="0"/>
                </a:moveTo>
                <a:cubicBezTo>
                  <a:pt x="215" y="0"/>
                  <a:pt x="0" y="215"/>
                  <a:pt x="0" y="480"/>
                </a:cubicBezTo>
                <a:cubicBezTo>
                  <a:pt x="0" y="745"/>
                  <a:pt x="215" y="960"/>
                  <a:pt x="480" y="960"/>
                </a:cubicBezTo>
                <a:cubicBezTo>
                  <a:pt x="745" y="960"/>
                  <a:pt x="960" y="745"/>
                  <a:pt x="960" y="480"/>
                </a:cubicBezTo>
                <a:cubicBezTo>
                  <a:pt x="960" y="215"/>
                  <a:pt x="745" y="0"/>
                  <a:pt x="480" y="0"/>
                </a:cubicBezTo>
                <a:close/>
                <a:moveTo>
                  <a:pt x="553" y="728"/>
                </a:moveTo>
                <a:cubicBezTo>
                  <a:pt x="496" y="671"/>
                  <a:pt x="496" y="671"/>
                  <a:pt x="496" y="671"/>
                </a:cubicBezTo>
                <a:cubicBezTo>
                  <a:pt x="646" y="521"/>
                  <a:pt x="646" y="521"/>
                  <a:pt x="646" y="521"/>
                </a:cubicBezTo>
                <a:cubicBezTo>
                  <a:pt x="160" y="523"/>
                  <a:pt x="160" y="523"/>
                  <a:pt x="160" y="523"/>
                </a:cubicBezTo>
                <a:cubicBezTo>
                  <a:pt x="240" y="444"/>
                  <a:pt x="240" y="444"/>
                  <a:pt x="240" y="444"/>
                </a:cubicBezTo>
                <a:cubicBezTo>
                  <a:pt x="647" y="444"/>
                  <a:pt x="647" y="444"/>
                  <a:pt x="647" y="444"/>
                </a:cubicBezTo>
                <a:cubicBezTo>
                  <a:pt x="495" y="290"/>
                  <a:pt x="495" y="290"/>
                  <a:pt x="495" y="290"/>
                </a:cubicBezTo>
                <a:cubicBezTo>
                  <a:pt x="552" y="233"/>
                  <a:pt x="552" y="233"/>
                  <a:pt x="552" y="233"/>
                </a:cubicBezTo>
                <a:cubicBezTo>
                  <a:pt x="800" y="481"/>
                  <a:pt x="800" y="481"/>
                  <a:pt x="800" y="481"/>
                </a:cubicBezTo>
                <a:lnTo>
                  <a:pt x="553" y="728"/>
                </a:lnTo>
                <a:close/>
              </a:path>
            </a:pathLst>
          </a:custGeom>
          <a:solidFill>
            <a:schemeClr val="accent3"/>
          </a:solid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t/>
            </a:r>
            <a:endParaRPr sz="1600">
              <a:solidFill>
                <a:srgbClr val="004481"/>
              </a:solidFill>
              <a:latin typeface="Arial"/>
              <a:ea typeface="Arial"/>
              <a:cs typeface="Arial"/>
              <a:sym typeface="Arial"/>
            </a:endParaRPr>
          </a:p>
        </p:txBody>
      </p:sp>
    </p:spTree>
  </p:cSld>
  <p:clrMapOvr>
    <a:masterClrMapping/>
  </p:clrMapOvr>
</p:sld>
</file>

<file path=ppt/slides/slide1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903" name="Shape 1903"/>
        <p:cNvGrpSpPr/>
        <p:nvPr/>
      </p:nvGrpSpPr>
      <p:grpSpPr>
        <a:xfrm>
          <a:off x="0" y="0"/>
          <a:ext cx="0" cy="0"/>
          <a:chOff x="0" y="0"/>
          <a:chExt cx="0" cy="0"/>
        </a:xfrm>
      </p:grpSpPr>
      <p:pic>
        <p:nvPicPr>
          <p:cNvPr id="1904" name="Google Shape;1904;p174"/>
          <p:cNvPicPr preferRelativeResize="0"/>
          <p:nvPr/>
        </p:nvPicPr>
        <p:blipFill rotWithShape="1">
          <a:blip r:embed="rId3">
            <a:alphaModFix/>
          </a:blip>
          <a:srcRect b="19106" l="0" r="22233" t="13594"/>
          <a:stretch/>
        </p:blipFill>
        <p:spPr>
          <a:xfrm>
            <a:off x="6786150" y="2869999"/>
            <a:ext cx="17231775" cy="10535650"/>
          </a:xfrm>
          <a:prstGeom prst="rect">
            <a:avLst/>
          </a:prstGeom>
          <a:noFill/>
          <a:ln>
            <a:noFill/>
          </a:ln>
        </p:spPr>
      </p:pic>
      <p:sp>
        <p:nvSpPr>
          <p:cNvPr id="1905" name="Google Shape;1905;p174"/>
          <p:cNvSpPr txBox="1"/>
          <p:nvPr/>
        </p:nvSpPr>
        <p:spPr>
          <a:xfrm>
            <a:off x="1316975" y="7833925"/>
            <a:ext cx="3012900" cy="14568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lang="en-US" sz="3000">
                <a:solidFill>
                  <a:srgbClr val="666666"/>
                </a:solidFill>
                <a:latin typeface="Lato"/>
                <a:ea typeface="Lato"/>
                <a:cs typeface="Lato"/>
                <a:sym typeface="Lato"/>
              </a:rPr>
              <a:t>Una descripción breve con detalles relevantes</a:t>
            </a:r>
            <a:endParaRPr sz="3000">
              <a:solidFill>
                <a:srgbClr val="666666"/>
              </a:solidFill>
              <a:latin typeface="Lato"/>
              <a:ea typeface="Lato"/>
              <a:cs typeface="Lato"/>
              <a:sym typeface="Lato"/>
            </a:endParaRPr>
          </a:p>
        </p:txBody>
      </p:sp>
      <p:sp>
        <p:nvSpPr>
          <p:cNvPr id="1906" name="Google Shape;1906;p174"/>
          <p:cNvSpPr/>
          <p:nvPr/>
        </p:nvSpPr>
        <p:spPr>
          <a:xfrm>
            <a:off x="6531100" y="10779800"/>
            <a:ext cx="17853000" cy="2936100"/>
          </a:xfrm>
          <a:prstGeom prst="rect">
            <a:avLst/>
          </a:prstGeom>
          <a:solidFill>
            <a:srgbClr val="FFFFFF">
              <a:alpha val="7411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07" name="Google Shape;1907;p174"/>
          <p:cNvSpPr/>
          <p:nvPr/>
        </p:nvSpPr>
        <p:spPr>
          <a:xfrm>
            <a:off x="6531100" y="496350"/>
            <a:ext cx="17853000" cy="5662200"/>
          </a:xfrm>
          <a:prstGeom prst="rect">
            <a:avLst/>
          </a:prstGeom>
          <a:solidFill>
            <a:srgbClr val="FFFFFF">
              <a:alpha val="7411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08" name="Google Shape;1908;p174"/>
          <p:cNvSpPr txBox="1"/>
          <p:nvPr>
            <p:ph type="title"/>
          </p:nvPr>
        </p:nvSpPr>
        <p:spPr>
          <a:xfrm>
            <a:off x="1316980" y="1017939"/>
            <a:ext cx="18357600" cy="9123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US"/>
              <a:t>User Persona</a:t>
            </a:r>
            <a:endParaRPr/>
          </a:p>
        </p:txBody>
      </p:sp>
      <p:cxnSp>
        <p:nvCxnSpPr>
          <p:cNvPr id="1909" name="Google Shape;1909;p174"/>
          <p:cNvCxnSpPr/>
          <p:nvPr/>
        </p:nvCxnSpPr>
        <p:spPr>
          <a:xfrm rot="10800000">
            <a:off x="4726675" y="8290350"/>
            <a:ext cx="1752600" cy="13800"/>
          </a:xfrm>
          <a:prstGeom prst="straightConnector1">
            <a:avLst/>
          </a:prstGeom>
          <a:noFill/>
          <a:ln cap="flat" cmpd="sng" w="19050">
            <a:solidFill>
              <a:schemeClr val="accent6"/>
            </a:solidFill>
            <a:prstDash val="solid"/>
            <a:round/>
            <a:headEnd len="med" w="med" type="stealth"/>
            <a:tailEnd len="med" w="med" type="none"/>
          </a:ln>
        </p:spPr>
      </p:cxnSp>
      <p:sp>
        <p:nvSpPr>
          <p:cNvPr id="1910" name="Google Shape;1910;p174"/>
          <p:cNvSpPr/>
          <p:nvPr/>
        </p:nvSpPr>
        <p:spPr>
          <a:xfrm>
            <a:off x="12608450" y="5874300"/>
            <a:ext cx="11868000" cy="4845900"/>
          </a:xfrm>
          <a:prstGeom prst="rect">
            <a:avLst/>
          </a:prstGeom>
          <a:solidFill>
            <a:srgbClr val="FFFFFF">
              <a:alpha val="7411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1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914" name="Shape 1914"/>
        <p:cNvGrpSpPr/>
        <p:nvPr/>
      </p:nvGrpSpPr>
      <p:grpSpPr>
        <a:xfrm>
          <a:off x="0" y="0"/>
          <a:ext cx="0" cy="0"/>
          <a:chOff x="0" y="0"/>
          <a:chExt cx="0" cy="0"/>
        </a:xfrm>
      </p:grpSpPr>
      <p:pic>
        <p:nvPicPr>
          <p:cNvPr id="1915" name="Google Shape;1915;p175"/>
          <p:cNvPicPr preferRelativeResize="0"/>
          <p:nvPr/>
        </p:nvPicPr>
        <p:blipFill rotWithShape="1">
          <a:blip r:embed="rId3">
            <a:alphaModFix/>
          </a:blip>
          <a:srcRect b="19106" l="0" r="22233" t="13594"/>
          <a:stretch/>
        </p:blipFill>
        <p:spPr>
          <a:xfrm>
            <a:off x="6786150" y="2869999"/>
            <a:ext cx="17231775" cy="10535650"/>
          </a:xfrm>
          <a:prstGeom prst="rect">
            <a:avLst/>
          </a:prstGeom>
          <a:noFill/>
          <a:ln>
            <a:noFill/>
          </a:ln>
        </p:spPr>
      </p:pic>
      <p:sp>
        <p:nvSpPr>
          <p:cNvPr id="1916" name="Google Shape;1916;p175"/>
          <p:cNvSpPr txBox="1"/>
          <p:nvPr/>
        </p:nvSpPr>
        <p:spPr>
          <a:xfrm>
            <a:off x="1316975" y="7628575"/>
            <a:ext cx="3357900" cy="14568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lang="en-US" sz="3000">
                <a:solidFill>
                  <a:srgbClr val="666666"/>
                </a:solidFill>
                <a:latin typeface="Lato"/>
                <a:ea typeface="Lato"/>
                <a:cs typeface="Lato"/>
                <a:sym typeface="Lato"/>
              </a:rPr>
              <a:t>Una descripción de sus necesidades y preocupaciones</a:t>
            </a:r>
            <a:endParaRPr sz="3000">
              <a:solidFill>
                <a:srgbClr val="666666"/>
              </a:solidFill>
              <a:latin typeface="Lato"/>
              <a:ea typeface="Lato"/>
              <a:cs typeface="Lato"/>
              <a:sym typeface="Lato"/>
            </a:endParaRPr>
          </a:p>
        </p:txBody>
      </p:sp>
      <p:sp>
        <p:nvSpPr>
          <p:cNvPr id="1917" name="Google Shape;1917;p175"/>
          <p:cNvSpPr/>
          <p:nvPr/>
        </p:nvSpPr>
        <p:spPr>
          <a:xfrm>
            <a:off x="6531100" y="10779800"/>
            <a:ext cx="17853000" cy="2936100"/>
          </a:xfrm>
          <a:prstGeom prst="rect">
            <a:avLst/>
          </a:prstGeom>
          <a:solidFill>
            <a:srgbClr val="FFFFFF">
              <a:alpha val="7411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18" name="Google Shape;1918;p175"/>
          <p:cNvSpPr/>
          <p:nvPr/>
        </p:nvSpPr>
        <p:spPr>
          <a:xfrm>
            <a:off x="6531100" y="617975"/>
            <a:ext cx="17853000" cy="5454300"/>
          </a:xfrm>
          <a:prstGeom prst="rect">
            <a:avLst/>
          </a:prstGeom>
          <a:solidFill>
            <a:srgbClr val="FFFFFF">
              <a:alpha val="7411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19" name="Google Shape;1919;p175"/>
          <p:cNvSpPr/>
          <p:nvPr/>
        </p:nvSpPr>
        <p:spPr>
          <a:xfrm>
            <a:off x="18269625" y="5934025"/>
            <a:ext cx="6180300" cy="4845900"/>
          </a:xfrm>
          <a:prstGeom prst="rect">
            <a:avLst/>
          </a:prstGeom>
          <a:solidFill>
            <a:srgbClr val="FFFFFF">
              <a:alpha val="7411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20" name="Google Shape;1920;p175"/>
          <p:cNvSpPr txBox="1"/>
          <p:nvPr>
            <p:ph type="title"/>
          </p:nvPr>
        </p:nvSpPr>
        <p:spPr>
          <a:xfrm>
            <a:off x="1316980" y="1017939"/>
            <a:ext cx="18357600" cy="9123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US"/>
              <a:t>User Persona</a:t>
            </a:r>
            <a:endParaRPr/>
          </a:p>
        </p:txBody>
      </p:sp>
      <p:sp>
        <p:nvSpPr>
          <p:cNvPr id="1921" name="Google Shape;1921;p175"/>
          <p:cNvSpPr/>
          <p:nvPr/>
        </p:nvSpPr>
        <p:spPr>
          <a:xfrm>
            <a:off x="6725675" y="5934025"/>
            <a:ext cx="5933100" cy="4845900"/>
          </a:xfrm>
          <a:prstGeom prst="rect">
            <a:avLst/>
          </a:prstGeom>
          <a:solidFill>
            <a:srgbClr val="FFFFFF">
              <a:alpha val="7411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922" name="Google Shape;1922;p175"/>
          <p:cNvCxnSpPr/>
          <p:nvPr/>
        </p:nvCxnSpPr>
        <p:spPr>
          <a:xfrm flipH="1">
            <a:off x="4726725" y="8274775"/>
            <a:ext cx="7830300" cy="15600"/>
          </a:xfrm>
          <a:prstGeom prst="straightConnector1">
            <a:avLst/>
          </a:prstGeom>
          <a:noFill/>
          <a:ln cap="flat" cmpd="sng" w="19050">
            <a:solidFill>
              <a:schemeClr val="accent6"/>
            </a:solidFill>
            <a:prstDash val="solid"/>
            <a:round/>
            <a:headEnd len="med" w="med" type="stealth"/>
            <a:tailEnd len="med" w="med" type="none"/>
          </a:ln>
        </p:spPr>
      </p:cxnSp>
    </p:spTree>
  </p:cSld>
  <p:clrMapOvr>
    <a:masterClrMapping/>
  </p:clrMapOvr>
</p:sld>
</file>

<file path=ppt/slides/slide1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926" name="Shape 1926"/>
        <p:cNvGrpSpPr/>
        <p:nvPr/>
      </p:nvGrpSpPr>
      <p:grpSpPr>
        <a:xfrm>
          <a:off x="0" y="0"/>
          <a:ext cx="0" cy="0"/>
          <a:chOff x="0" y="0"/>
          <a:chExt cx="0" cy="0"/>
        </a:xfrm>
      </p:grpSpPr>
      <p:pic>
        <p:nvPicPr>
          <p:cNvPr id="1927" name="Google Shape;1927;p176"/>
          <p:cNvPicPr preferRelativeResize="0"/>
          <p:nvPr/>
        </p:nvPicPr>
        <p:blipFill rotWithShape="1">
          <a:blip r:embed="rId3">
            <a:alphaModFix/>
          </a:blip>
          <a:srcRect b="19106" l="0" r="22233" t="13594"/>
          <a:stretch/>
        </p:blipFill>
        <p:spPr>
          <a:xfrm>
            <a:off x="6786150" y="2869999"/>
            <a:ext cx="17231775" cy="10535650"/>
          </a:xfrm>
          <a:prstGeom prst="rect">
            <a:avLst/>
          </a:prstGeom>
          <a:noFill/>
          <a:ln>
            <a:noFill/>
          </a:ln>
        </p:spPr>
      </p:pic>
      <p:sp>
        <p:nvSpPr>
          <p:cNvPr id="1928" name="Google Shape;1928;p176"/>
          <p:cNvSpPr txBox="1"/>
          <p:nvPr/>
        </p:nvSpPr>
        <p:spPr>
          <a:xfrm>
            <a:off x="1316975" y="7628575"/>
            <a:ext cx="3567900" cy="10287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lang="en-US" sz="3000">
                <a:solidFill>
                  <a:srgbClr val="666666"/>
                </a:solidFill>
                <a:latin typeface="Lato"/>
                <a:ea typeface="Lato"/>
                <a:cs typeface="Lato"/>
                <a:sym typeface="Lato"/>
              </a:rPr>
              <a:t>¿Cuáles son sus retos y puntos de dolor?</a:t>
            </a:r>
            <a:endParaRPr sz="3000">
              <a:solidFill>
                <a:srgbClr val="666666"/>
              </a:solidFill>
              <a:latin typeface="Lato"/>
              <a:ea typeface="Lato"/>
              <a:cs typeface="Lato"/>
              <a:sym typeface="Lato"/>
            </a:endParaRPr>
          </a:p>
        </p:txBody>
      </p:sp>
      <p:sp>
        <p:nvSpPr>
          <p:cNvPr id="1929" name="Google Shape;1929;p176"/>
          <p:cNvSpPr/>
          <p:nvPr/>
        </p:nvSpPr>
        <p:spPr>
          <a:xfrm>
            <a:off x="6531100" y="10779800"/>
            <a:ext cx="17853000" cy="2936100"/>
          </a:xfrm>
          <a:prstGeom prst="rect">
            <a:avLst/>
          </a:prstGeom>
          <a:solidFill>
            <a:srgbClr val="FFFFFF">
              <a:alpha val="7411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30" name="Google Shape;1930;p176"/>
          <p:cNvSpPr/>
          <p:nvPr/>
        </p:nvSpPr>
        <p:spPr>
          <a:xfrm>
            <a:off x="6531100" y="594625"/>
            <a:ext cx="17853000" cy="5616000"/>
          </a:xfrm>
          <a:prstGeom prst="rect">
            <a:avLst/>
          </a:prstGeom>
          <a:solidFill>
            <a:srgbClr val="FFFFFF">
              <a:alpha val="7411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31" name="Google Shape;1931;p176"/>
          <p:cNvSpPr/>
          <p:nvPr/>
        </p:nvSpPr>
        <p:spPr>
          <a:xfrm>
            <a:off x="6725675" y="5934025"/>
            <a:ext cx="11525700" cy="4845900"/>
          </a:xfrm>
          <a:prstGeom prst="rect">
            <a:avLst/>
          </a:prstGeom>
          <a:solidFill>
            <a:srgbClr val="FFFFFF">
              <a:alpha val="7411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932" name="Google Shape;1932;p176"/>
          <p:cNvCxnSpPr/>
          <p:nvPr/>
        </p:nvCxnSpPr>
        <p:spPr>
          <a:xfrm rot="10800000">
            <a:off x="4726850" y="8290375"/>
            <a:ext cx="13524600" cy="0"/>
          </a:xfrm>
          <a:prstGeom prst="straightConnector1">
            <a:avLst/>
          </a:prstGeom>
          <a:noFill/>
          <a:ln cap="flat" cmpd="sng" w="19050">
            <a:solidFill>
              <a:schemeClr val="accent6"/>
            </a:solidFill>
            <a:prstDash val="solid"/>
            <a:round/>
            <a:headEnd len="med" w="med" type="stealth"/>
            <a:tailEnd len="med" w="med" type="none"/>
          </a:ln>
        </p:spPr>
      </p:cxnSp>
      <p:sp>
        <p:nvSpPr>
          <p:cNvPr id="1933" name="Google Shape;1933;p176"/>
          <p:cNvSpPr txBox="1"/>
          <p:nvPr>
            <p:ph type="title"/>
          </p:nvPr>
        </p:nvSpPr>
        <p:spPr>
          <a:xfrm>
            <a:off x="1316980" y="1017939"/>
            <a:ext cx="18357600" cy="9123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US"/>
              <a:t>User Persona</a:t>
            </a:r>
            <a:endParaRPr/>
          </a:p>
        </p:txBody>
      </p:sp>
    </p:spTree>
  </p:cSld>
  <p:clrMapOvr>
    <a:masterClrMapping/>
  </p:clrMapOvr>
</p:sld>
</file>

<file path=ppt/slides/slide1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937" name="Shape 1937"/>
        <p:cNvGrpSpPr/>
        <p:nvPr/>
      </p:nvGrpSpPr>
      <p:grpSpPr>
        <a:xfrm>
          <a:off x="0" y="0"/>
          <a:ext cx="0" cy="0"/>
          <a:chOff x="0" y="0"/>
          <a:chExt cx="0" cy="0"/>
        </a:xfrm>
      </p:grpSpPr>
      <p:pic>
        <p:nvPicPr>
          <p:cNvPr id="1938" name="Google Shape;1938;p177"/>
          <p:cNvPicPr preferRelativeResize="0"/>
          <p:nvPr/>
        </p:nvPicPr>
        <p:blipFill rotWithShape="1">
          <a:blip r:embed="rId3">
            <a:alphaModFix/>
          </a:blip>
          <a:srcRect b="19106" l="0" r="22233" t="13594"/>
          <a:stretch/>
        </p:blipFill>
        <p:spPr>
          <a:xfrm>
            <a:off x="6786150" y="2869999"/>
            <a:ext cx="17231775" cy="10535650"/>
          </a:xfrm>
          <a:prstGeom prst="rect">
            <a:avLst/>
          </a:prstGeom>
          <a:noFill/>
          <a:ln>
            <a:noFill/>
          </a:ln>
        </p:spPr>
      </p:pic>
      <p:sp>
        <p:nvSpPr>
          <p:cNvPr id="1939" name="Google Shape;1939;p177"/>
          <p:cNvSpPr txBox="1"/>
          <p:nvPr/>
        </p:nvSpPr>
        <p:spPr>
          <a:xfrm>
            <a:off x="1316975" y="11283450"/>
            <a:ext cx="2683800" cy="14811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lang="en-US" sz="3000">
                <a:solidFill>
                  <a:srgbClr val="666666"/>
                </a:solidFill>
                <a:latin typeface="Lato"/>
                <a:ea typeface="Lato"/>
                <a:cs typeface="Lato"/>
                <a:sym typeface="Lato"/>
              </a:rPr>
              <a:t>Insights y oportunidades</a:t>
            </a:r>
            <a:endParaRPr sz="3000">
              <a:solidFill>
                <a:srgbClr val="666666"/>
              </a:solidFill>
              <a:latin typeface="Lato"/>
              <a:ea typeface="Lato"/>
              <a:cs typeface="Lato"/>
              <a:sym typeface="Lato"/>
            </a:endParaRPr>
          </a:p>
          <a:p>
            <a:pPr indent="0" lvl="0" marL="0" rtl="0" algn="l">
              <a:spcBef>
                <a:spcPts val="0"/>
              </a:spcBef>
              <a:spcAft>
                <a:spcPts val="0"/>
              </a:spcAft>
              <a:buNone/>
            </a:pPr>
            <a:r>
              <a:rPr lang="en-US" sz="3000">
                <a:solidFill>
                  <a:srgbClr val="666666"/>
                </a:solidFill>
                <a:latin typeface="Lato"/>
                <a:ea typeface="Lato"/>
                <a:cs typeface="Lato"/>
                <a:sym typeface="Lato"/>
              </a:rPr>
              <a:t>(mañana)</a:t>
            </a:r>
            <a:endParaRPr sz="3000">
              <a:solidFill>
                <a:srgbClr val="666666"/>
              </a:solidFill>
              <a:latin typeface="Lato"/>
              <a:ea typeface="Lato"/>
              <a:cs typeface="Lato"/>
              <a:sym typeface="Lato"/>
            </a:endParaRPr>
          </a:p>
        </p:txBody>
      </p:sp>
      <p:sp>
        <p:nvSpPr>
          <p:cNvPr id="1940" name="Google Shape;1940;p177"/>
          <p:cNvSpPr/>
          <p:nvPr/>
        </p:nvSpPr>
        <p:spPr>
          <a:xfrm>
            <a:off x="6531100" y="621050"/>
            <a:ext cx="17853000" cy="10138200"/>
          </a:xfrm>
          <a:prstGeom prst="rect">
            <a:avLst/>
          </a:prstGeom>
          <a:solidFill>
            <a:srgbClr val="FFFFFF">
              <a:alpha val="7411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41" name="Google Shape;1941;p177"/>
          <p:cNvSpPr txBox="1"/>
          <p:nvPr>
            <p:ph type="title"/>
          </p:nvPr>
        </p:nvSpPr>
        <p:spPr>
          <a:xfrm>
            <a:off x="1316980" y="1017939"/>
            <a:ext cx="18357600" cy="9123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US"/>
              <a:t>User Persona</a:t>
            </a:r>
            <a:endParaRPr/>
          </a:p>
        </p:txBody>
      </p:sp>
      <p:cxnSp>
        <p:nvCxnSpPr>
          <p:cNvPr id="1942" name="Google Shape;1942;p177"/>
          <p:cNvCxnSpPr/>
          <p:nvPr/>
        </p:nvCxnSpPr>
        <p:spPr>
          <a:xfrm rot="10800000">
            <a:off x="4726675" y="11945225"/>
            <a:ext cx="1752600" cy="13800"/>
          </a:xfrm>
          <a:prstGeom prst="straightConnector1">
            <a:avLst/>
          </a:prstGeom>
          <a:noFill/>
          <a:ln cap="flat" cmpd="sng" w="19050">
            <a:solidFill>
              <a:schemeClr val="accent6"/>
            </a:solidFill>
            <a:prstDash val="solid"/>
            <a:round/>
            <a:headEnd len="med" w="med" type="stealth"/>
            <a:tailEnd len="med" w="med" type="none"/>
          </a:ln>
        </p:spPr>
      </p:cxnSp>
    </p:spTree>
  </p:cSld>
  <p:clrMapOvr>
    <a:masterClrMapping/>
  </p:clrMapOvr>
</p:sld>
</file>

<file path=ppt/slides/slide1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946" name="Shape 1946"/>
        <p:cNvGrpSpPr/>
        <p:nvPr/>
      </p:nvGrpSpPr>
      <p:grpSpPr>
        <a:xfrm>
          <a:off x="0" y="0"/>
          <a:ext cx="0" cy="0"/>
          <a:chOff x="0" y="0"/>
          <a:chExt cx="0" cy="0"/>
        </a:xfrm>
      </p:grpSpPr>
      <p:sp>
        <p:nvSpPr>
          <p:cNvPr id="1947" name="Google Shape;1947;p178"/>
          <p:cNvSpPr txBox="1"/>
          <p:nvPr>
            <p:ph type="title"/>
          </p:nvPr>
        </p:nvSpPr>
        <p:spPr>
          <a:xfrm>
            <a:off x="5257050" y="4999425"/>
            <a:ext cx="13869900" cy="3829200"/>
          </a:xfrm>
          <a:prstGeom prst="rect">
            <a:avLst/>
          </a:prstGeom>
          <a:noFill/>
          <a:ln>
            <a:noFill/>
          </a:ln>
        </p:spPr>
        <p:txBody>
          <a:bodyPr anchorCtr="0" anchor="t" bIns="45700" lIns="45700" spcFirstLastPara="1" rIns="45700" wrap="square" tIns="45700">
            <a:noAutofit/>
          </a:bodyPr>
          <a:lstStyle/>
          <a:p>
            <a:pPr indent="0" lvl="0" marL="0" marR="0" rtl="0" algn="ctr">
              <a:lnSpc>
                <a:spcPct val="150000"/>
              </a:lnSpc>
              <a:spcBef>
                <a:spcPts val="0"/>
              </a:spcBef>
              <a:spcAft>
                <a:spcPts val="0"/>
              </a:spcAft>
              <a:buClr>
                <a:srgbClr val="FDFEFE"/>
              </a:buClr>
              <a:buSzPts val="8500"/>
              <a:buFont typeface="Arial"/>
              <a:buNone/>
            </a:pPr>
            <a:r>
              <a:rPr lang="en-US" sz="7300">
                <a:solidFill>
                  <a:srgbClr val="666666"/>
                </a:solidFill>
                <a:latin typeface="Lato"/>
                <a:ea typeface="Lato"/>
                <a:cs typeface="Lato"/>
                <a:sym typeface="Lato"/>
              </a:rPr>
              <a:t>ACTIVIDAD:</a:t>
            </a:r>
            <a:endParaRPr sz="7300">
              <a:solidFill>
                <a:srgbClr val="666666"/>
              </a:solidFill>
              <a:latin typeface="Lato"/>
              <a:ea typeface="Lato"/>
              <a:cs typeface="Lato"/>
              <a:sym typeface="Lato"/>
            </a:endParaRPr>
          </a:p>
          <a:p>
            <a:pPr indent="0" lvl="0" marL="0" marR="0" rtl="0" algn="ctr">
              <a:lnSpc>
                <a:spcPct val="110000"/>
              </a:lnSpc>
              <a:spcBef>
                <a:spcPts val="0"/>
              </a:spcBef>
              <a:spcAft>
                <a:spcPts val="0"/>
              </a:spcAft>
              <a:buNone/>
            </a:pPr>
            <a:r>
              <a:rPr lang="en-US" sz="12000">
                <a:solidFill>
                  <a:schemeClr val="accent6"/>
                </a:solidFill>
                <a:latin typeface="Lato"/>
                <a:ea typeface="Lato"/>
                <a:cs typeface="Lato"/>
                <a:sym typeface="Lato"/>
              </a:rPr>
              <a:t>Persona</a:t>
            </a:r>
            <a:endParaRPr sz="12000">
              <a:solidFill>
                <a:schemeClr val="accent6"/>
              </a:solidFill>
              <a:latin typeface="Lato"/>
              <a:ea typeface="Lato"/>
              <a:cs typeface="Lato"/>
              <a:sym typeface="Lato"/>
            </a:endParaRPr>
          </a:p>
        </p:txBody>
      </p:sp>
    </p:spTree>
  </p:cSld>
  <p:clrMapOvr>
    <a:masterClrMapping/>
  </p:clrMapOvr>
</p:sld>
</file>

<file path=ppt/slides/slide1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951" name="Shape 1951"/>
        <p:cNvGrpSpPr/>
        <p:nvPr/>
      </p:nvGrpSpPr>
      <p:grpSpPr>
        <a:xfrm>
          <a:off x="0" y="0"/>
          <a:ext cx="0" cy="0"/>
          <a:chOff x="0" y="0"/>
          <a:chExt cx="0" cy="0"/>
        </a:xfrm>
      </p:grpSpPr>
      <p:sp>
        <p:nvSpPr>
          <p:cNvPr id="1952" name="Google Shape;1952;p179"/>
          <p:cNvSpPr txBox="1"/>
          <p:nvPr>
            <p:ph type="title"/>
          </p:nvPr>
        </p:nvSpPr>
        <p:spPr>
          <a:xfrm>
            <a:off x="1316980" y="1017939"/>
            <a:ext cx="18357600" cy="9123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US"/>
              <a:t>¿Cómo?</a:t>
            </a:r>
            <a:endParaRPr/>
          </a:p>
        </p:txBody>
      </p:sp>
      <p:pic>
        <p:nvPicPr>
          <p:cNvPr id="1953" name="Google Shape;1953;p179"/>
          <p:cNvPicPr preferRelativeResize="0"/>
          <p:nvPr/>
        </p:nvPicPr>
        <p:blipFill>
          <a:blip r:embed="rId3">
            <a:alphaModFix/>
          </a:blip>
          <a:stretch>
            <a:fillRect/>
          </a:stretch>
        </p:blipFill>
        <p:spPr>
          <a:xfrm>
            <a:off x="11756250" y="0"/>
            <a:ext cx="12627750" cy="13716000"/>
          </a:xfrm>
          <a:prstGeom prst="rect">
            <a:avLst/>
          </a:prstGeom>
          <a:noFill/>
          <a:ln>
            <a:noFill/>
          </a:ln>
        </p:spPr>
      </p:pic>
      <p:sp>
        <p:nvSpPr>
          <p:cNvPr id="1954" name="Google Shape;1954;p179"/>
          <p:cNvSpPr txBox="1"/>
          <p:nvPr/>
        </p:nvSpPr>
        <p:spPr>
          <a:xfrm>
            <a:off x="1883375" y="1930250"/>
            <a:ext cx="4197000" cy="555000"/>
          </a:xfrm>
          <a:prstGeom prst="rect">
            <a:avLst/>
          </a:prstGeom>
          <a:noFill/>
          <a:ln>
            <a:noFill/>
          </a:ln>
        </p:spPr>
        <p:txBody>
          <a:bodyPr anchorCtr="0" anchor="ctr" bIns="71425" lIns="71425" spcFirstLastPara="1" rIns="71425" wrap="square" tIns="71425">
            <a:noAutofit/>
          </a:bodyPr>
          <a:lstStyle/>
          <a:p>
            <a:pPr indent="0" lvl="0" marL="0" marR="0" rtl="0" algn="l">
              <a:lnSpc>
                <a:spcPct val="100000"/>
              </a:lnSpc>
              <a:spcBef>
                <a:spcPts val="0"/>
              </a:spcBef>
              <a:spcAft>
                <a:spcPts val="0"/>
              </a:spcAft>
              <a:buClr>
                <a:srgbClr val="FDFEFE"/>
              </a:buClr>
              <a:buSzPts val="4000"/>
              <a:buFont typeface="Helvetica Neue"/>
              <a:buNone/>
            </a:pPr>
            <a:r>
              <a:rPr i="0" lang="en-US" sz="4000" cap="none" strike="noStrike">
                <a:solidFill>
                  <a:srgbClr val="1464A5"/>
                </a:solidFill>
                <a:latin typeface="Lato"/>
                <a:ea typeface="Lato"/>
                <a:cs typeface="Lato"/>
                <a:sym typeface="Lato"/>
              </a:rPr>
              <a:t>P. </a:t>
            </a:r>
            <a:r>
              <a:rPr lang="en-US" sz="4000">
                <a:solidFill>
                  <a:srgbClr val="1464A5"/>
                </a:solidFill>
                <a:latin typeface="Lato"/>
                <a:ea typeface="Lato"/>
                <a:cs typeface="Lato"/>
                <a:sym typeface="Lato"/>
              </a:rPr>
              <a:t>90</a:t>
            </a:r>
            <a:endParaRPr sz="4000">
              <a:solidFill>
                <a:srgbClr val="1464A5"/>
              </a:solidFill>
              <a:latin typeface="Lato"/>
              <a:ea typeface="Lato"/>
              <a:cs typeface="Lato"/>
              <a:sym typeface="Lato"/>
            </a:endParaRPr>
          </a:p>
        </p:txBody>
      </p:sp>
      <p:sp>
        <p:nvSpPr>
          <p:cNvPr id="1955" name="Google Shape;1955;p179"/>
          <p:cNvSpPr/>
          <p:nvPr/>
        </p:nvSpPr>
        <p:spPr>
          <a:xfrm>
            <a:off x="1312324" y="2063745"/>
            <a:ext cx="462050" cy="288017"/>
          </a:xfrm>
          <a:custGeom>
            <a:rect b="b" l="l" r="r" t="t"/>
            <a:pathLst>
              <a:path extrusionOk="0" h="600" w="960">
                <a:moveTo>
                  <a:pt x="240" y="360"/>
                </a:moveTo>
                <a:cubicBezTo>
                  <a:pt x="600" y="360"/>
                  <a:pt x="600" y="360"/>
                  <a:pt x="600" y="360"/>
                </a:cubicBezTo>
                <a:cubicBezTo>
                  <a:pt x="720" y="240"/>
                  <a:pt x="720" y="240"/>
                  <a:pt x="720" y="240"/>
                </a:cubicBezTo>
                <a:cubicBezTo>
                  <a:pt x="360" y="240"/>
                  <a:pt x="360" y="240"/>
                  <a:pt x="360" y="240"/>
                </a:cubicBezTo>
                <a:lnTo>
                  <a:pt x="240" y="360"/>
                </a:lnTo>
                <a:close/>
                <a:moveTo>
                  <a:pt x="120" y="300"/>
                </a:moveTo>
                <a:cubicBezTo>
                  <a:pt x="120" y="201"/>
                  <a:pt x="200" y="120"/>
                  <a:pt x="300" y="120"/>
                </a:cubicBezTo>
                <a:cubicBezTo>
                  <a:pt x="520" y="120"/>
                  <a:pt x="520" y="120"/>
                  <a:pt x="520" y="120"/>
                </a:cubicBezTo>
                <a:cubicBezTo>
                  <a:pt x="640" y="0"/>
                  <a:pt x="640" y="0"/>
                  <a:pt x="640" y="0"/>
                </a:cubicBezTo>
                <a:cubicBezTo>
                  <a:pt x="300" y="0"/>
                  <a:pt x="300" y="0"/>
                  <a:pt x="300" y="0"/>
                </a:cubicBezTo>
                <a:cubicBezTo>
                  <a:pt x="134" y="0"/>
                  <a:pt x="0" y="134"/>
                  <a:pt x="0" y="300"/>
                </a:cubicBezTo>
                <a:cubicBezTo>
                  <a:pt x="0" y="435"/>
                  <a:pt x="90" y="550"/>
                  <a:pt x="213" y="587"/>
                </a:cubicBezTo>
                <a:cubicBezTo>
                  <a:pt x="320" y="480"/>
                  <a:pt x="320" y="480"/>
                  <a:pt x="320" y="480"/>
                </a:cubicBezTo>
                <a:cubicBezTo>
                  <a:pt x="300" y="480"/>
                  <a:pt x="300" y="480"/>
                  <a:pt x="300" y="480"/>
                </a:cubicBezTo>
                <a:cubicBezTo>
                  <a:pt x="201" y="480"/>
                  <a:pt x="120" y="399"/>
                  <a:pt x="120" y="300"/>
                </a:cubicBezTo>
                <a:close/>
                <a:moveTo>
                  <a:pt x="777" y="23"/>
                </a:moveTo>
                <a:cubicBezTo>
                  <a:pt x="679" y="121"/>
                  <a:pt x="679" y="121"/>
                  <a:pt x="679" y="121"/>
                </a:cubicBezTo>
                <a:cubicBezTo>
                  <a:pt x="769" y="130"/>
                  <a:pt x="840" y="207"/>
                  <a:pt x="840" y="300"/>
                </a:cubicBezTo>
                <a:cubicBezTo>
                  <a:pt x="840" y="399"/>
                  <a:pt x="760" y="480"/>
                  <a:pt x="660" y="480"/>
                </a:cubicBezTo>
                <a:cubicBezTo>
                  <a:pt x="480" y="480"/>
                  <a:pt x="480" y="480"/>
                  <a:pt x="480" y="480"/>
                </a:cubicBezTo>
                <a:cubicBezTo>
                  <a:pt x="360" y="600"/>
                  <a:pt x="360" y="600"/>
                  <a:pt x="360" y="600"/>
                </a:cubicBezTo>
                <a:cubicBezTo>
                  <a:pt x="660" y="600"/>
                  <a:pt x="660" y="600"/>
                  <a:pt x="660" y="600"/>
                </a:cubicBezTo>
                <a:cubicBezTo>
                  <a:pt x="826" y="600"/>
                  <a:pt x="960" y="466"/>
                  <a:pt x="960" y="300"/>
                </a:cubicBezTo>
                <a:cubicBezTo>
                  <a:pt x="960" y="176"/>
                  <a:pt x="884" y="69"/>
                  <a:pt x="777" y="23"/>
                </a:cubicBezTo>
                <a:close/>
              </a:path>
            </a:pathLst>
          </a:custGeom>
          <a:solidFill>
            <a:srgbClr val="1464A5"/>
          </a:solid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t/>
            </a:r>
            <a:endParaRPr sz="1600">
              <a:solidFill>
                <a:srgbClr val="5BBEFF"/>
              </a:solidFill>
              <a:latin typeface="Arial"/>
              <a:ea typeface="Arial"/>
              <a:cs typeface="Arial"/>
              <a:sym typeface="Arial"/>
            </a:endParaRPr>
          </a:p>
        </p:txBody>
      </p:sp>
      <p:sp>
        <p:nvSpPr>
          <p:cNvPr id="1956" name="Google Shape;1956;p179"/>
          <p:cNvSpPr txBox="1"/>
          <p:nvPr/>
        </p:nvSpPr>
        <p:spPr>
          <a:xfrm>
            <a:off x="1531750" y="3319675"/>
            <a:ext cx="12503700" cy="9395100"/>
          </a:xfrm>
          <a:prstGeom prst="rect">
            <a:avLst/>
          </a:prstGeom>
          <a:noFill/>
          <a:ln>
            <a:noFill/>
          </a:ln>
        </p:spPr>
        <p:txBody>
          <a:bodyPr anchorCtr="0" anchor="t" bIns="71425" lIns="71425" spcFirstLastPara="1" rIns="71425" wrap="square" tIns="71425">
            <a:noAutofit/>
          </a:bodyPr>
          <a:lstStyle/>
          <a:p>
            <a:pPr indent="-672590" lvl="0" marL="488440" marR="0" rtl="0" algn="l">
              <a:lnSpc>
                <a:spcPct val="110000"/>
              </a:lnSpc>
              <a:spcBef>
                <a:spcPts val="0"/>
              </a:spcBef>
              <a:spcAft>
                <a:spcPts val="0"/>
              </a:spcAft>
              <a:buClr>
                <a:schemeClr val="accent6"/>
              </a:buClr>
              <a:buSzPts val="4400"/>
              <a:buFont typeface="Lato Light"/>
              <a:buChar char="▰"/>
            </a:pPr>
            <a:r>
              <a:rPr lang="en-US" sz="4400">
                <a:solidFill>
                  <a:srgbClr val="092042"/>
                </a:solidFill>
                <a:latin typeface="Lato"/>
                <a:ea typeface="Lato"/>
                <a:cs typeface="Lato"/>
                <a:sym typeface="Lato"/>
              </a:rPr>
              <a:t>Identifica patrones</a:t>
            </a:r>
            <a:r>
              <a:rPr lang="en-US" sz="4400">
                <a:solidFill>
                  <a:srgbClr val="092042"/>
                </a:solidFill>
                <a:latin typeface="Lato Light"/>
                <a:ea typeface="Lato Light"/>
                <a:cs typeface="Lato Light"/>
                <a:sym typeface="Lato Light"/>
              </a:rPr>
              <a:t> observados en la investigación</a:t>
            </a:r>
            <a:endParaRPr sz="4400">
              <a:solidFill>
                <a:srgbClr val="092042"/>
              </a:solidFill>
              <a:latin typeface="Lato Light"/>
              <a:ea typeface="Lato Light"/>
              <a:cs typeface="Lato Light"/>
              <a:sym typeface="Lato Light"/>
            </a:endParaRPr>
          </a:p>
          <a:p>
            <a:pPr indent="-672590" lvl="0" marL="488440" marR="0" rtl="0" algn="l">
              <a:lnSpc>
                <a:spcPct val="110000"/>
              </a:lnSpc>
              <a:spcBef>
                <a:spcPts val="4000"/>
              </a:spcBef>
              <a:spcAft>
                <a:spcPts val="0"/>
              </a:spcAft>
              <a:buClr>
                <a:schemeClr val="accent6"/>
              </a:buClr>
              <a:buSzPts val="4400"/>
              <a:buFont typeface="Lato Light"/>
              <a:buChar char="▰"/>
            </a:pPr>
            <a:r>
              <a:rPr lang="en-US" sz="4400">
                <a:solidFill>
                  <a:srgbClr val="092042"/>
                </a:solidFill>
                <a:latin typeface="Lato"/>
                <a:ea typeface="Lato"/>
                <a:cs typeface="Lato"/>
                <a:sym typeface="Lato"/>
              </a:rPr>
              <a:t>Decide </a:t>
            </a:r>
            <a:r>
              <a:rPr lang="en-US" sz="4400">
                <a:solidFill>
                  <a:srgbClr val="092042"/>
                </a:solidFill>
                <a:latin typeface="Lato Light"/>
                <a:ea typeface="Lato Light"/>
                <a:cs typeface="Lato Light"/>
                <a:sym typeface="Lato Light"/>
              </a:rPr>
              <a:t>cuántas</a:t>
            </a:r>
            <a:r>
              <a:rPr lang="en-US" sz="4400">
                <a:solidFill>
                  <a:srgbClr val="092042"/>
                </a:solidFill>
                <a:latin typeface="Lato Light"/>
                <a:ea typeface="Lato Light"/>
                <a:cs typeface="Lato Light"/>
                <a:sym typeface="Lato Light"/>
              </a:rPr>
              <a:t> personas son necesarias</a:t>
            </a:r>
            <a:endParaRPr sz="4400">
              <a:solidFill>
                <a:srgbClr val="092042"/>
              </a:solidFill>
              <a:latin typeface="Lato Light"/>
              <a:ea typeface="Lato Light"/>
              <a:cs typeface="Lato Light"/>
              <a:sym typeface="Lato Light"/>
            </a:endParaRPr>
          </a:p>
          <a:p>
            <a:pPr indent="-672590" lvl="0" marL="488440" marR="0" rtl="0" algn="l">
              <a:lnSpc>
                <a:spcPct val="110000"/>
              </a:lnSpc>
              <a:spcBef>
                <a:spcPts val="4000"/>
              </a:spcBef>
              <a:spcAft>
                <a:spcPts val="0"/>
              </a:spcAft>
              <a:buClr>
                <a:schemeClr val="accent6"/>
              </a:buClr>
              <a:buSzPts val="4400"/>
              <a:buFont typeface="Lato Light"/>
              <a:buChar char="▰"/>
            </a:pPr>
            <a:r>
              <a:rPr lang="en-US" sz="4400">
                <a:solidFill>
                  <a:srgbClr val="092042"/>
                </a:solidFill>
                <a:latin typeface="Lato"/>
                <a:ea typeface="Lato"/>
                <a:cs typeface="Lato"/>
                <a:sym typeface="Lato"/>
              </a:rPr>
              <a:t>Añade </a:t>
            </a:r>
            <a:r>
              <a:rPr lang="en-US" sz="4400">
                <a:solidFill>
                  <a:srgbClr val="092042"/>
                </a:solidFill>
                <a:latin typeface="Lato Light"/>
                <a:ea typeface="Lato Light"/>
                <a:cs typeface="Lato Light"/>
                <a:sym typeface="Lato Light"/>
              </a:rPr>
              <a:t>nombre y título</a:t>
            </a:r>
            <a:endParaRPr sz="4400">
              <a:solidFill>
                <a:srgbClr val="092042"/>
              </a:solidFill>
              <a:latin typeface="Lato Light"/>
              <a:ea typeface="Lato Light"/>
              <a:cs typeface="Lato Light"/>
              <a:sym typeface="Lato Light"/>
            </a:endParaRPr>
          </a:p>
          <a:p>
            <a:pPr indent="-672590" lvl="0" marL="488440" marR="0" rtl="0" algn="l">
              <a:lnSpc>
                <a:spcPct val="110000"/>
              </a:lnSpc>
              <a:spcBef>
                <a:spcPts val="4000"/>
              </a:spcBef>
              <a:spcAft>
                <a:spcPts val="0"/>
              </a:spcAft>
              <a:buClr>
                <a:schemeClr val="accent6"/>
              </a:buClr>
              <a:buSzPts val="4400"/>
              <a:buFont typeface="Lato Light"/>
              <a:buChar char="▰"/>
            </a:pPr>
            <a:r>
              <a:rPr lang="en-US" sz="4400">
                <a:solidFill>
                  <a:srgbClr val="092042"/>
                </a:solidFill>
                <a:latin typeface="Lato"/>
                <a:ea typeface="Lato"/>
                <a:cs typeface="Lato"/>
                <a:sym typeface="Lato"/>
              </a:rPr>
              <a:t>Incluye </a:t>
            </a:r>
            <a:r>
              <a:rPr lang="en-US" sz="4400">
                <a:solidFill>
                  <a:srgbClr val="092042"/>
                </a:solidFill>
                <a:latin typeface="Lato Light"/>
                <a:ea typeface="Lato Light"/>
                <a:cs typeface="Lato Light"/>
                <a:sym typeface="Lato Light"/>
              </a:rPr>
              <a:t>una foto o dibujo en la Persona</a:t>
            </a:r>
            <a:endParaRPr sz="4400">
              <a:solidFill>
                <a:srgbClr val="092042"/>
              </a:solidFill>
              <a:latin typeface="Lato Light"/>
              <a:ea typeface="Lato Light"/>
              <a:cs typeface="Lato Light"/>
              <a:sym typeface="Lato Light"/>
            </a:endParaRPr>
          </a:p>
          <a:p>
            <a:pPr indent="-672590" lvl="0" marL="488440" marR="0" rtl="0" algn="l">
              <a:lnSpc>
                <a:spcPct val="110000"/>
              </a:lnSpc>
              <a:spcBef>
                <a:spcPts val="4000"/>
              </a:spcBef>
              <a:spcAft>
                <a:spcPts val="0"/>
              </a:spcAft>
              <a:buClr>
                <a:schemeClr val="accent6"/>
              </a:buClr>
              <a:buSzPts val="4400"/>
              <a:buFont typeface="Lato Light"/>
              <a:buChar char="▰"/>
            </a:pPr>
            <a:r>
              <a:rPr lang="en-US" sz="4400">
                <a:solidFill>
                  <a:srgbClr val="092042"/>
                </a:solidFill>
                <a:latin typeface="Lato"/>
                <a:ea typeface="Lato"/>
                <a:cs typeface="Lato"/>
                <a:sym typeface="Lato"/>
              </a:rPr>
              <a:t>Resume </a:t>
            </a:r>
            <a:r>
              <a:rPr lang="en-US" sz="4400">
                <a:solidFill>
                  <a:srgbClr val="092042"/>
                </a:solidFill>
                <a:latin typeface="Lato Light"/>
                <a:ea typeface="Lato Light"/>
                <a:cs typeface="Lato Light"/>
                <a:sym typeface="Lato Light"/>
              </a:rPr>
              <a:t>la manera de pensar de tu Persona</a:t>
            </a:r>
            <a:endParaRPr sz="4400">
              <a:solidFill>
                <a:srgbClr val="092042"/>
              </a:solidFill>
              <a:latin typeface="Lato Light"/>
              <a:ea typeface="Lato Light"/>
              <a:cs typeface="Lato Light"/>
              <a:sym typeface="Lato Light"/>
            </a:endParaRPr>
          </a:p>
          <a:p>
            <a:pPr indent="-672590" lvl="0" marL="488440" marR="0" rtl="0" algn="l">
              <a:lnSpc>
                <a:spcPct val="110000"/>
              </a:lnSpc>
              <a:spcBef>
                <a:spcPts val="4000"/>
              </a:spcBef>
              <a:spcAft>
                <a:spcPts val="0"/>
              </a:spcAft>
              <a:buClr>
                <a:schemeClr val="accent6"/>
              </a:buClr>
              <a:buSzPts val="4400"/>
              <a:buFont typeface="Lato Light"/>
              <a:buChar char="▰"/>
            </a:pPr>
            <a:r>
              <a:rPr lang="en-US" sz="4400">
                <a:solidFill>
                  <a:srgbClr val="092042"/>
                </a:solidFill>
                <a:latin typeface="Lato"/>
                <a:ea typeface="Lato"/>
                <a:cs typeface="Lato"/>
                <a:sym typeface="Lato"/>
              </a:rPr>
              <a:t>Añade </a:t>
            </a:r>
            <a:r>
              <a:rPr lang="en-US" sz="4400">
                <a:solidFill>
                  <a:srgbClr val="092042"/>
                </a:solidFill>
                <a:latin typeface="Lato Light"/>
                <a:ea typeface="Lato Light"/>
                <a:cs typeface="Lato Light"/>
                <a:sym typeface="Lato Light"/>
              </a:rPr>
              <a:t>una descripción personal</a:t>
            </a:r>
            <a:endParaRPr sz="4400">
              <a:solidFill>
                <a:srgbClr val="092042"/>
              </a:solidFill>
              <a:latin typeface="Lato Light"/>
              <a:ea typeface="Lato Light"/>
              <a:cs typeface="Lato Light"/>
              <a:sym typeface="Lato Light"/>
            </a:endParaRPr>
          </a:p>
          <a:p>
            <a:pPr indent="-672590" lvl="0" marL="488440" marR="0" rtl="0" algn="l">
              <a:lnSpc>
                <a:spcPct val="110000"/>
              </a:lnSpc>
              <a:spcBef>
                <a:spcPts val="4000"/>
              </a:spcBef>
              <a:spcAft>
                <a:spcPts val="0"/>
              </a:spcAft>
              <a:buClr>
                <a:schemeClr val="accent6"/>
              </a:buClr>
              <a:buSzPts val="4400"/>
              <a:buFont typeface="Lato Light"/>
              <a:buChar char="▰"/>
            </a:pPr>
            <a:r>
              <a:rPr lang="en-US" sz="4400">
                <a:solidFill>
                  <a:srgbClr val="092042"/>
                </a:solidFill>
                <a:latin typeface="Lato"/>
                <a:ea typeface="Lato"/>
                <a:cs typeface="Lato"/>
                <a:sym typeface="Lato"/>
              </a:rPr>
              <a:t>Describe </a:t>
            </a:r>
            <a:r>
              <a:rPr lang="en-US" sz="4400">
                <a:solidFill>
                  <a:srgbClr val="092042"/>
                </a:solidFill>
                <a:latin typeface="Lato Light"/>
                <a:ea typeface="Lato Light"/>
                <a:cs typeface="Lato Light"/>
                <a:sym typeface="Lato Light"/>
              </a:rPr>
              <a:t>sus necesidades y objetivos</a:t>
            </a:r>
            <a:endParaRPr sz="4400">
              <a:solidFill>
                <a:srgbClr val="092042"/>
              </a:solidFill>
              <a:latin typeface="Lato Light"/>
              <a:ea typeface="Lato Light"/>
              <a:cs typeface="Lato Light"/>
              <a:sym typeface="Lato Light"/>
            </a:endParaRPr>
          </a:p>
          <a:p>
            <a:pPr indent="-672590" lvl="0" marL="488440" marR="0" rtl="0" algn="l">
              <a:lnSpc>
                <a:spcPct val="110000"/>
              </a:lnSpc>
              <a:spcBef>
                <a:spcPts val="4000"/>
              </a:spcBef>
              <a:spcAft>
                <a:spcPts val="4000"/>
              </a:spcAft>
              <a:buClr>
                <a:schemeClr val="accent6"/>
              </a:buClr>
              <a:buSzPts val="4400"/>
              <a:buFont typeface="Lato Light"/>
              <a:buChar char="▰"/>
            </a:pPr>
            <a:r>
              <a:rPr lang="en-US" sz="4400">
                <a:solidFill>
                  <a:srgbClr val="092042"/>
                </a:solidFill>
                <a:latin typeface="Lato"/>
                <a:ea typeface="Lato"/>
                <a:cs typeface="Lato"/>
                <a:sym typeface="Lato"/>
              </a:rPr>
              <a:t>Describe </a:t>
            </a:r>
            <a:r>
              <a:rPr lang="en-US" sz="4400">
                <a:solidFill>
                  <a:srgbClr val="092042"/>
                </a:solidFill>
                <a:latin typeface="Lato Light"/>
                <a:ea typeface="Lato Light"/>
                <a:cs typeface="Lato Light"/>
                <a:sym typeface="Lato Light"/>
              </a:rPr>
              <a:t>sus frustraciones y retos</a:t>
            </a:r>
            <a:endParaRPr sz="4400">
              <a:solidFill>
                <a:srgbClr val="092042"/>
              </a:solidFill>
              <a:latin typeface="Lato Light"/>
              <a:ea typeface="Lato Light"/>
              <a:cs typeface="Lato Light"/>
              <a:sym typeface="Lato Light"/>
            </a:endParaRPr>
          </a:p>
        </p:txBody>
      </p:sp>
    </p:spTree>
  </p:cSld>
  <p:clrMapOvr>
    <a:masterClrMapping/>
  </p:clrMapOvr>
</p:sld>
</file>

<file path=ppt/slides/slide1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960" name="Shape 1960"/>
        <p:cNvGrpSpPr/>
        <p:nvPr/>
      </p:nvGrpSpPr>
      <p:grpSpPr>
        <a:xfrm>
          <a:off x="0" y="0"/>
          <a:ext cx="0" cy="0"/>
          <a:chOff x="0" y="0"/>
          <a:chExt cx="0" cy="0"/>
        </a:xfrm>
      </p:grpSpPr>
      <p:sp>
        <p:nvSpPr>
          <p:cNvPr id="1961" name="Google Shape;1961;p180"/>
          <p:cNvSpPr txBox="1"/>
          <p:nvPr>
            <p:ph type="title"/>
          </p:nvPr>
        </p:nvSpPr>
        <p:spPr>
          <a:xfrm>
            <a:off x="1316980" y="1017939"/>
            <a:ext cx="18357600" cy="9123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US"/>
              <a:t>Consejos</a:t>
            </a:r>
            <a:endParaRPr/>
          </a:p>
        </p:txBody>
      </p:sp>
      <p:pic>
        <p:nvPicPr>
          <p:cNvPr id="1962" name="Google Shape;1962;p180"/>
          <p:cNvPicPr preferRelativeResize="0"/>
          <p:nvPr/>
        </p:nvPicPr>
        <p:blipFill>
          <a:blip r:embed="rId3">
            <a:alphaModFix/>
          </a:blip>
          <a:stretch>
            <a:fillRect/>
          </a:stretch>
        </p:blipFill>
        <p:spPr>
          <a:xfrm>
            <a:off x="11756250" y="0"/>
            <a:ext cx="12627750" cy="13716000"/>
          </a:xfrm>
          <a:prstGeom prst="rect">
            <a:avLst/>
          </a:prstGeom>
          <a:noFill/>
          <a:ln>
            <a:noFill/>
          </a:ln>
        </p:spPr>
      </p:pic>
      <p:sp>
        <p:nvSpPr>
          <p:cNvPr id="1963" name="Google Shape;1963;p180"/>
          <p:cNvSpPr txBox="1"/>
          <p:nvPr/>
        </p:nvSpPr>
        <p:spPr>
          <a:xfrm>
            <a:off x="1316975" y="2965025"/>
            <a:ext cx="12061500" cy="9073500"/>
          </a:xfrm>
          <a:prstGeom prst="rect">
            <a:avLst/>
          </a:prstGeom>
          <a:noFill/>
          <a:ln>
            <a:noFill/>
          </a:ln>
        </p:spPr>
        <p:txBody>
          <a:bodyPr anchorCtr="0" anchor="t" bIns="0" lIns="0" spcFirstLastPara="1" rIns="0" wrap="square" tIns="0">
            <a:noAutofit/>
          </a:bodyPr>
          <a:lstStyle/>
          <a:p>
            <a:pPr indent="0" lvl="0" marL="0" marR="0" rtl="0" algn="l">
              <a:lnSpc>
                <a:spcPct val="110000"/>
              </a:lnSpc>
              <a:spcBef>
                <a:spcPts val="0"/>
              </a:spcBef>
              <a:spcAft>
                <a:spcPts val="0"/>
              </a:spcAft>
              <a:buNone/>
            </a:pPr>
            <a:r>
              <a:rPr lang="en-US" sz="5000">
                <a:solidFill>
                  <a:srgbClr val="092042"/>
                </a:solidFill>
                <a:latin typeface="Lato Light"/>
                <a:ea typeface="Lato Light"/>
                <a:cs typeface="Lato Light"/>
                <a:sym typeface="Lato Light"/>
              </a:rPr>
              <a:t>Utiliza las </a:t>
            </a:r>
            <a:r>
              <a:rPr lang="en-US" sz="5000">
                <a:solidFill>
                  <a:srgbClr val="02A5A5"/>
                </a:solidFill>
                <a:latin typeface="Lato"/>
                <a:ea typeface="Lato"/>
                <a:cs typeface="Lato"/>
                <a:sym typeface="Lato"/>
              </a:rPr>
              <a:t>reglas de oro</a:t>
            </a:r>
            <a:endParaRPr sz="5000">
              <a:solidFill>
                <a:srgbClr val="02A5A5"/>
              </a:solidFill>
              <a:latin typeface="Lato"/>
              <a:ea typeface="Lato"/>
              <a:cs typeface="Lato"/>
              <a:sym typeface="Lato"/>
            </a:endParaRPr>
          </a:p>
          <a:p>
            <a:pPr indent="0" lvl="0" marL="0" marR="0" rtl="0" algn="l">
              <a:lnSpc>
                <a:spcPct val="110000"/>
              </a:lnSpc>
              <a:spcBef>
                <a:spcPts val="4000"/>
              </a:spcBef>
              <a:spcAft>
                <a:spcPts val="0"/>
              </a:spcAft>
              <a:buNone/>
            </a:pPr>
            <a:r>
              <a:rPr lang="en-US" sz="5000">
                <a:solidFill>
                  <a:srgbClr val="092042"/>
                </a:solidFill>
                <a:latin typeface="Lato Light"/>
                <a:ea typeface="Lato Light"/>
                <a:cs typeface="Lato Light"/>
                <a:sym typeface="Lato Light"/>
              </a:rPr>
              <a:t>Básala en una (o varias) persona(s)</a:t>
            </a:r>
            <a:r>
              <a:rPr lang="en-US" sz="5000">
                <a:solidFill>
                  <a:srgbClr val="02A5A5"/>
                </a:solidFill>
                <a:latin typeface="Lato"/>
                <a:ea typeface="Lato"/>
                <a:cs typeface="Lato"/>
                <a:sym typeface="Lato"/>
              </a:rPr>
              <a:t> real(es)</a:t>
            </a:r>
            <a:endParaRPr sz="5000">
              <a:solidFill>
                <a:srgbClr val="02A5A5"/>
              </a:solidFill>
              <a:latin typeface="Lato"/>
              <a:ea typeface="Lato"/>
              <a:cs typeface="Lato"/>
              <a:sym typeface="Lato"/>
            </a:endParaRPr>
          </a:p>
          <a:p>
            <a:pPr indent="0" lvl="0" marL="0" marR="0" rtl="0" algn="l">
              <a:lnSpc>
                <a:spcPct val="110000"/>
              </a:lnSpc>
              <a:spcBef>
                <a:spcPts val="4000"/>
              </a:spcBef>
              <a:spcAft>
                <a:spcPts val="0"/>
              </a:spcAft>
              <a:buNone/>
            </a:pPr>
            <a:r>
              <a:rPr lang="en-US" sz="5000">
                <a:solidFill>
                  <a:srgbClr val="02A5A5"/>
                </a:solidFill>
                <a:latin typeface="Lato"/>
                <a:ea typeface="Lato"/>
                <a:cs typeface="Lato"/>
                <a:sym typeface="Lato"/>
              </a:rPr>
              <a:t>Empatiza </a:t>
            </a:r>
            <a:r>
              <a:rPr lang="en-US" sz="5000">
                <a:solidFill>
                  <a:srgbClr val="092042"/>
                </a:solidFill>
                <a:latin typeface="Lato Light"/>
                <a:ea typeface="Lato Light"/>
                <a:cs typeface="Lato Light"/>
                <a:sym typeface="Lato Light"/>
              </a:rPr>
              <a:t>con el/la</a:t>
            </a:r>
            <a:endParaRPr sz="5000">
              <a:solidFill>
                <a:srgbClr val="092042"/>
              </a:solidFill>
              <a:latin typeface="Lato Light"/>
              <a:ea typeface="Lato Light"/>
              <a:cs typeface="Lato Light"/>
              <a:sym typeface="Lato Light"/>
            </a:endParaRPr>
          </a:p>
          <a:p>
            <a:pPr indent="0" lvl="0" marL="0" marR="0" rtl="0" algn="l">
              <a:lnSpc>
                <a:spcPct val="110000"/>
              </a:lnSpc>
              <a:spcBef>
                <a:spcPts val="4000"/>
              </a:spcBef>
              <a:spcAft>
                <a:spcPts val="0"/>
              </a:spcAft>
              <a:buNone/>
            </a:pPr>
            <a:r>
              <a:rPr lang="en-US" sz="5000">
                <a:solidFill>
                  <a:srgbClr val="092042"/>
                </a:solidFill>
                <a:latin typeface="Lato Light"/>
                <a:ea typeface="Lato Light"/>
                <a:cs typeface="Lato Light"/>
                <a:sym typeface="Lato Light"/>
              </a:rPr>
              <a:t>Crea una historia que os creáis como equipo</a:t>
            </a:r>
            <a:endParaRPr sz="5000">
              <a:solidFill>
                <a:srgbClr val="092042"/>
              </a:solidFill>
              <a:latin typeface="Lato Light"/>
              <a:ea typeface="Lato Light"/>
              <a:cs typeface="Lato Light"/>
              <a:sym typeface="Lato Light"/>
            </a:endParaRPr>
          </a:p>
          <a:p>
            <a:pPr indent="0" lvl="0" marL="0" marR="0" rtl="0" algn="l">
              <a:lnSpc>
                <a:spcPct val="110000"/>
              </a:lnSpc>
              <a:spcBef>
                <a:spcPts val="4000"/>
              </a:spcBef>
              <a:spcAft>
                <a:spcPts val="0"/>
              </a:spcAft>
              <a:buNone/>
            </a:pPr>
            <a:r>
              <a:rPr lang="en-US" sz="5000">
                <a:solidFill>
                  <a:srgbClr val="092042"/>
                </a:solidFill>
                <a:latin typeface="Lato Light"/>
                <a:ea typeface="Lato Light"/>
                <a:cs typeface="Lato Light"/>
                <a:sym typeface="Lato Light"/>
              </a:rPr>
              <a:t>Usa Visual Thinking y dibuja tus ideas</a:t>
            </a:r>
            <a:endParaRPr sz="5000">
              <a:solidFill>
                <a:srgbClr val="092042"/>
              </a:solidFill>
              <a:latin typeface="Lato Light"/>
              <a:ea typeface="Lato Light"/>
              <a:cs typeface="Lato Light"/>
              <a:sym typeface="Lato Light"/>
            </a:endParaRPr>
          </a:p>
          <a:p>
            <a:pPr indent="0" lvl="0" marL="0" marR="0" rtl="0" algn="l">
              <a:lnSpc>
                <a:spcPct val="110000"/>
              </a:lnSpc>
              <a:spcBef>
                <a:spcPts val="4000"/>
              </a:spcBef>
              <a:spcAft>
                <a:spcPts val="0"/>
              </a:spcAft>
              <a:buNone/>
            </a:pPr>
            <a:r>
              <a:rPr lang="en-US" sz="5000">
                <a:solidFill>
                  <a:srgbClr val="092042"/>
                </a:solidFill>
                <a:latin typeface="Lato Light"/>
                <a:ea typeface="Lato Light"/>
                <a:cs typeface="Lato Light"/>
                <a:sym typeface="Lato Light"/>
              </a:rPr>
              <a:t>Muévete y actúa como tu Persona</a:t>
            </a:r>
            <a:endParaRPr sz="5000">
              <a:solidFill>
                <a:srgbClr val="092042"/>
              </a:solidFill>
              <a:latin typeface="Lato Light"/>
              <a:ea typeface="Lato Light"/>
              <a:cs typeface="Lato Light"/>
              <a:sym typeface="Lato Light"/>
            </a:endParaRPr>
          </a:p>
          <a:p>
            <a:pPr indent="0" lvl="0" marL="0" marR="0" rtl="0" algn="l">
              <a:lnSpc>
                <a:spcPct val="110000"/>
              </a:lnSpc>
              <a:spcBef>
                <a:spcPts val="4000"/>
              </a:spcBef>
              <a:spcAft>
                <a:spcPts val="0"/>
              </a:spcAft>
              <a:buNone/>
            </a:pPr>
            <a:r>
              <a:rPr lang="en-US" sz="5000">
                <a:solidFill>
                  <a:srgbClr val="092042"/>
                </a:solidFill>
                <a:latin typeface="Lato Light"/>
                <a:ea typeface="Lato Light"/>
                <a:cs typeface="Lato Light"/>
                <a:sym typeface="Lato Light"/>
              </a:rPr>
              <a:t>Escribe frases completas</a:t>
            </a:r>
            <a:endParaRPr sz="5000">
              <a:solidFill>
                <a:srgbClr val="092042"/>
              </a:solidFill>
              <a:latin typeface="Lato Light"/>
              <a:ea typeface="Lato Light"/>
              <a:cs typeface="Lato Light"/>
              <a:sym typeface="Lato Light"/>
            </a:endParaRPr>
          </a:p>
          <a:p>
            <a:pPr indent="0" lvl="0" marL="0" marR="0" rtl="0" algn="l">
              <a:lnSpc>
                <a:spcPct val="110000"/>
              </a:lnSpc>
              <a:spcBef>
                <a:spcPts val="4000"/>
              </a:spcBef>
              <a:spcAft>
                <a:spcPts val="0"/>
              </a:spcAft>
              <a:buNone/>
            </a:pPr>
            <a:r>
              <a:t/>
            </a:r>
            <a:endParaRPr sz="5000">
              <a:solidFill>
                <a:srgbClr val="092042"/>
              </a:solidFill>
              <a:latin typeface="Lato Light"/>
              <a:ea typeface="Lato Light"/>
              <a:cs typeface="Lato Light"/>
              <a:sym typeface="Lato Light"/>
            </a:endParaRPr>
          </a:p>
          <a:p>
            <a:pPr indent="0" lvl="0" marL="0" marR="0" rtl="0" algn="l">
              <a:lnSpc>
                <a:spcPct val="110000"/>
              </a:lnSpc>
              <a:spcBef>
                <a:spcPts val="4000"/>
              </a:spcBef>
              <a:spcAft>
                <a:spcPts val="4000"/>
              </a:spcAft>
              <a:buNone/>
            </a:pPr>
            <a:r>
              <a:t/>
            </a:r>
            <a:endParaRPr sz="5000">
              <a:solidFill>
                <a:srgbClr val="092042"/>
              </a:solidFill>
              <a:latin typeface="Lato Light"/>
              <a:ea typeface="Lato Light"/>
              <a:cs typeface="Lato Light"/>
              <a:sym typeface="Lato Light"/>
            </a:endParaRPr>
          </a:p>
        </p:txBody>
      </p:sp>
    </p:spTree>
  </p:cSld>
  <p:clrMapOvr>
    <a:masterClrMapping/>
  </p:clrMapOvr>
</p:sld>
</file>

<file path=ppt/slides/slide1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967" name="Shape 1967"/>
        <p:cNvGrpSpPr/>
        <p:nvPr/>
      </p:nvGrpSpPr>
      <p:grpSpPr>
        <a:xfrm>
          <a:off x="0" y="0"/>
          <a:ext cx="0" cy="0"/>
          <a:chOff x="0" y="0"/>
          <a:chExt cx="0" cy="0"/>
        </a:xfrm>
      </p:grpSpPr>
      <p:sp>
        <p:nvSpPr>
          <p:cNvPr id="1968" name="Google Shape;1968;p181"/>
          <p:cNvSpPr txBox="1"/>
          <p:nvPr>
            <p:ph type="title"/>
          </p:nvPr>
        </p:nvSpPr>
        <p:spPr>
          <a:xfrm>
            <a:off x="1316980" y="1017939"/>
            <a:ext cx="18357600" cy="9123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US"/>
              <a:t>Actividad</a:t>
            </a:r>
            <a:endParaRPr/>
          </a:p>
        </p:txBody>
      </p:sp>
      <p:pic>
        <p:nvPicPr>
          <p:cNvPr id="1969" name="Google Shape;1969;p181"/>
          <p:cNvPicPr preferRelativeResize="0"/>
          <p:nvPr/>
        </p:nvPicPr>
        <p:blipFill>
          <a:blip r:embed="rId3">
            <a:alphaModFix/>
          </a:blip>
          <a:stretch>
            <a:fillRect/>
          </a:stretch>
        </p:blipFill>
        <p:spPr>
          <a:xfrm>
            <a:off x="11756250" y="0"/>
            <a:ext cx="12627750" cy="13716000"/>
          </a:xfrm>
          <a:prstGeom prst="rect">
            <a:avLst/>
          </a:prstGeom>
          <a:noFill/>
          <a:ln>
            <a:noFill/>
          </a:ln>
        </p:spPr>
      </p:pic>
      <p:sp>
        <p:nvSpPr>
          <p:cNvPr id="1970" name="Google Shape;1970;p181"/>
          <p:cNvSpPr txBox="1"/>
          <p:nvPr/>
        </p:nvSpPr>
        <p:spPr>
          <a:xfrm>
            <a:off x="1883375" y="1930250"/>
            <a:ext cx="4197000" cy="555000"/>
          </a:xfrm>
          <a:prstGeom prst="rect">
            <a:avLst/>
          </a:prstGeom>
          <a:noFill/>
          <a:ln>
            <a:noFill/>
          </a:ln>
        </p:spPr>
        <p:txBody>
          <a:bodyPr anchorCtr="0" anchor="ctr" bIns="71425" lIns="71425" spcFirstLastPara="1" rIns="71425" wrap="square" tIns="71425">
            <a:noAutofit/>
          </a:bodyPr>
          <a:lstStyle/>
          <a:p>
            <a:pPr indent="0" lvl="0" marL="0" marR="0" rtl="0" algn="l">
              <a:lnSpc>
                <a:spcPct val="100000"/>
              </a:lnSpc>
              <a:spcBef>
                <a:spcPts val="0"/>
              </a:spcBef>
              <a:spcAft>
                <a:spcPts val="0"/>
              </a:spcAft>
              <a:buClr>
                <a:srgbClr val="FDFEFE"/>
              </a:buClr>
              <a:buSzPts val="4000"/>
              <a:buFont typeface="Helvetica Neue"/>
              <a:buNone/>
            </a:pPr>
            <a:r>
              <a:rPr i="0" lang="en-US" sz="4000" cap="none" strike="noStrike">
                <a:solidFill>
                  <a:srgbClr val="1464A5"/>
                </a:solidFill>
                <a:latin typeface="Lato"/>
                <a:ea typeface="Lato"/>
                <a:cs typeface="Lato"/>
                <a:sym typeface="Lato"/>
              </a:rPr>
              <a:t>P. </a:t>
            </a:r>
            <a:r>
              <a:rPr lang="en-US" sz="4000">
                <a:solidFill>
                  <a:srgbClr val="1464A5"/>
                </a:solidFill>
                <a:latin typeface="Lato"/>
                <a:ea typeface="Lato"/>
                <a:cs typeface="Lato"/>
                <a:sym typeface="Lato"/>
              </a:rPr>
              <a:t>90</a:t>
            </a:r>
            <a:endParaRPr sz="4000">
              <a:solidFill>
                <a:srgbClr val="1464A5"/>
              </a:solidFill>
              <a:latin typeface="Lato"/>
              <a:ea typeface="Lato"/>
              <a:cs typeface="Lato"/>
              <a:sym typeface="Lato"/>
            </a:endParaRPr>
          </a:p>
        </p:txBody>
      </p:sp>
      <p:sp>
        <p:nvSpPr>
          <p:cNvPr id="1971" name="Google Shape;1971;p181"/>
          <p:cNvSpPr/>
          <p:nvPr/>
        </p:nvSpPr>
        <p:spPr>
          <a:xfrm>
            <a:off x="1312324" y="2063745"/>
            <a:ext cx="462050" cy="288017"/>
          </a:xfrm>
          <a:custGeom>
            <a:rect b="b" l="l" r="r" t="t"/>
            <a:pathLst>
              <a:path extrusionOk="0" h="600" w="960">
                <a:moveTo>
                  <a:pt x="240" y="360"/>
                </a:moveTo>
                <a:cubicBezTo>
                  <a:pt x="600" y="360"/>
                  <a:pt x="600" y="360"/>
                  <a:pt x="600" y="360"/>
                </a:cubicBezTo>
                <a:cubicBezTo>
                  <a:pt x="720" y="240"/>
                  <a:pt x="720" y="240"/>
                  <a:pt x="720" y="240"/>
                </a:cubicBezTo>
                <a:cubicBezTo>
                  <a:pt x="360" y="240"/>
                  <a:pt x="360" y="240"/>
                  <a:pt x="360" y="240"/>
                </a:cubicBezTo>
                <a:lnTo>
                  <a:pt x="240" y="360"/>
                </a:lnTo>
                <a:close/>
                <a:moveTo>
                  <a:pt x="120" y="300"/>
                </a:moveTo>
                <a:cubicBezTo>
                  <a:pt x="120" y="201"/>
                  <a:pt x="200" y="120"/>
                  <a:pt x="300" y="120"/>
                </a:cubicBezTo>
                <a:cubicBezTo>
                  <a:pt x="520" y="120"/>
                  <a:pt x="520" y="120"/>
                  <a:pt x="520" y="120"/>
                </a:cubicBezTo>
                <a:cubicBezTo>
                  <a:pt x="640" y="0"/>
                  <a:pt x="640" y="0"/>
                  <a:pt x="640" y="0"/>
                </a:cubicBezTo>
                <a:cubicBezTo>
                  <a:pt x="300" y="0"/>
                  <a:pt x="300" y="0"/>
                  <a:pt x="300" y="0"/>
                </a:cubicBezTo>
                <a:cubicBezTo>
                  <a:pt x="134" y="0"/>
                  <a:pt x="0" y="134"/>
                  <a:pt x="0" y="300"/>
                </a:cubicBezTo>
                <a:cubicBezTo>
                  <a:pt x="0" y="435"/>
                  <a:pt x="90" y="550"/>
                  <a:pt x="213" y="587"/>
                </a:cubicBezTo>
                <a:cubicBezTo>
                  <a:pt x="320" y="480"/>
                  <a:pt x="320" y="480"/>
                  <a:pt x="320" y="480"/>
                </a:cubicBezTo>
                <a:cubicBezTo>
                  <a:pt x="300" y="480"/>
                  <a:pt x="300" y="480"/>
                  <a:pt x="300" y="480"/>
                </a:cubicBezTo>
                <a:cubicBezTo>
                  <a:pt x="201" y="480"/>
                  <a:pt x="120" y="399"/>
                  <a:pt x="120" y="300"/>
                </a:cubicBezTo>
                <a:close/>
                <a:moveTo>
                  <a:pt x="777" y="23"/>
                </a:moveTo>
                <a:cubicBezTo>
                  <a:pt x="679" y="121"/>
                  <a:pt x="679" y="121"/>
                  <a:pt x="679" y="121"/>
                </a:cubicBezTo>
                <a:cubicBezTo>
                  <a:pt x="769" y="130"/>
                  <a:pt x="840" y="207"/>
                  <a:pt x="840" y="300"/>
                </a:cubicBezTo>
                <a:cubicBezTo>
                  <a:pt x="840" y="399"/>
                  <a:pt x="760" y="480"/>
                  <a:pt x="660" y="480"/>
                </a:cubicBezTo>
                <a:cubicBezTo>
                  <a:pt x="480" y="480"/>
                  <a:pt x="480" y="480"/>
                  <a:pt x="480" y="480"/>
                </a:cubicBezTo>
                <a:cubicBezTo>
                  <a:pt x="360" y="600"/>
                  <a:pt x="360" y="600"/>
                  <a:pt x="360" y="600"/>
                </a:cubicBezTo>
                <a:cubicBezTo>
                  <a:pt x="660" y="600"/>
                  <a:pt x="660" y="600"/>
                  <a:pt x="660" y="600"/>
                </a:cubicBezTo>
                <a:cubicBezTo>
                  <a:pt x="826" y="600"/>
                  <a:pt x="960" y="466"/>
                  <a:pt x="960" y="300"/>
                </a:cubicBezTo>
                <a:cubicBezTo>
                  <a:pt x="960" y="176"/>
                  <a:pt x="884" y="69"/>
                  <a:pt x="777" y="23"/>
                </a:cubicBezTo>
                <a:close/>
              </a:path>
            </a:pathLst>
          </a:custGeom>
          <a:solidFill>
            <a:srgbClr val="1464A5"/>
          </a:solid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t/>
            </a:r>
            <a:endParaRPr sz="1600">
              <a:solidFill>
                <a:srgbClr val="5BBEFF"/>
              </a:solidFill>
              <a:latin typeface="Arial"/>
              <a:ea typeface="Arial"/>
              <a:cs typeface="Arial"/>
              <a:sym typeface="Arial"/>
            </a:endParaRPr>
          </a:p>
        </p:txBody>
      </p:sp>
      <p:sp>
        <p:nvSpPr>
          <p:cNvPr id="1972" name="Google Shape;1972;p181"/>
          <p:cNvSpPr txBox="1"/>
          <p:nvPr/>
        </p:nvSpPr>
        <p:spPr>
          <a:xfrm>
            <a:off x="1496608" y="4846234"/>
            <a:ext cx="11984400" cy="8295300"/>
          </a:xfrm>
          <a:prstGeom prst="rect">
            <a:avLst/>
          </a:prstGeom>
          <a:noFill/>
          <a:ln>
            <a:noFill/>
          </a:ln>
        </p:spPr>
        <p:txBody>
          <a:bodyPr anchorCtr="0" anchor="t" bIns="71425" lIns="71425" spcFirstLastPara="1" rIns="71425" wrap="square" tIns="71425">
            <a:noAutofit/>
          </a:bodyPr>
          <a:lstStyle/>
          <a:p>
            <a:pPr indent="-659890" lvl="0" marL="488440" marR="0" rtl="0" algn="l">
              <a:lnSpc>
                <a:spcPct val="110000"/>
              </a:lnSpc>
              <a:spcBef>
                <a:spcPts val="0"/>
              </a:spcBef>
              <a:spcAft>
                <a:spcPts val="0"/>
              </a:spcAft>
              <a:buClr>
                <a:schemeClr val="accent6"/>
              </a:buClr>
              <a:buSzPts val="4200"/>
              <a:buFont typeface="Lato Light"/>
              <a:buChar char="▰"/>
            </a:pPr>
            <a:r>
              <a:rPr lang="en-US" sz="4200">
                <a:solidFill>
                  <a:srgbClr val="092042"/>
                </a:solidFill>
                <a:latin typeface="Lato Light"/>
                <a:ea typeface="Lato Light"/>
                <a:cs typeface="Lato Light"/>
                <a:sym typeface="Lato Light"/>
              </a:rPr>
              <a:t>Identifica patrones observados en la </a:t>
            </a:r>
            <a:r>
              <a:rPr lang="en-US" sz="4200">
                <a:solidFill>
                  <a:srgbClr val="092042"/>
                </a:solidFill>
                <a:latin typeface="Lato"/>
                <a:ea typeface="Lato"/>
                <a:cs typeface="Lato"/>
                <a:sym typeface="Lato"/>
              </a:rPr>
              <a:t>investigación</a:t>
            </a:r>
            <a:endParaRPr sz="4200">
              <a:solidFill>
                <a:srgbClr val="092042"/>
              </a:solidFill>
              <a:latin typeface="Lato"/>
              <a:ea typeface="Lato"/>
              <a:cs typeface="Lato"/>
              <a:sym typeface="Lato"/>
            </a:endParaRPr>
          </a:p>
          <a:p>
            <a:pPr indent="-659890" lvl="0" marL="488440" marR="0" rtl="0" algn="l">
              <a:lnSpc>
                <a:spcPct val="110000"/>
              </a:lnSpc>
              <a:spcBef>
                <a:spcPts val="3000"/>
              </a:spcBef>
              <a:spcAft>
                <a:spcPts val="0"/>
              </a:spcAft>
              <a:buClr>
                <a:schemeClr val="accent6"/>
              </a:buClr>
              <a:buSzPts val="4200"/>
              <a:buFont typeface="Lato Light"/>
              <a:buChar char="▰"/>
            </a:pPr>
            <a:r>
              <a:rPr lang="en-US" sz="4200">
                <a:solidFill>
                  <a:srgbClr val="092042"/>
                </a:solidFill>
                <a:latin typeface="Lato Light"/>
                <a:ea typeface="Lato Light"/>
                <a:cs typeface="Lato Light"/>
                <a:sym typeface="Lato Light"/>
              </a:rPr>
              <a:t>Decide </a:t>
            </a:r>
            <a:r>
              <a:rPr lang="en-US" sz="4200">
                <a:solidFill>
                  <a:srgbClr val="092042"/>
                </a:solidFill>
                <a:latin typeface="Lato"/>
                <a:ea typeface="Lato"/>
                <a:cs typeface="Lato"/>
                <a:sym typeface="Lato"/>
              </a:rPr>
              <a:t>cuántas </a:t>
            </a:r>
            <a:r>
              <a:rPr lang="en-US" sz="4200">
                <a:solidFill>
                  <a:srgbClr val="092042"/>
                </a:solidFill>
                <a:latin typeface="Lato Light"/>
                <a:ea typeface="Lato Light"/>
                <a:cs typeface="Lato Light"/>
                <a:sym typeface="Lato Light"/>
              </a:rPr>
              <a:t>personas son necesarias</a:t>
            </a:r>
            <a:endParaRPr sz="4200">
              <a:solidFill>
                <a:srgbClr val="092042"/>
              </a:solidFill>
              <a:latin typeface="Lato Light"/>
              <a:ea typeface="Lato Light"/>
              <a:cs typeface="Lato Light"/>
              <a:sym typeface="Lato Light"/>
            </a:endParaRPr>
          </a:p>
          <a:p>
            <a:pPr indent="-659890" lvl="0" marL="488440" marR="0" rtl="0" algn="l">
              <a:lnSpc>
                <a:spcPct val="110000"/>
              </a:lnSpc>
              <a:spcBef>
                <a:spcPts val="3000"/>
              </a:spcBef>
              <a:spcAft>
                <a:spcPts val="0"/>
              </a:spcAft>
              <a:buClr>
                <a:schemeClr val="accent6"/>
              </a:buClr>
              <a:buSzPts val="4200"/>
              <a:buFont typeface="Lato Light"/>
              <a:buChar char="▰"/>
            </a:pPr>
            <a:r>
              <a:rPr lang="en-US" sz="4200">
                <a:solidFill>
                  <a:srgbClr val="092042"/>
                </a:solidFill>
                <a:latin typeface="Lato Light"/>
                <a:ea typeface="Lato Light"/>
                <a:cs typeface="Lato Light"/>
                <a:sym typeface="Lato Light"/>
              </a:rPr>
              <a:t>Añade nombre y título</a:t>
            </a:r>
            <a:endParaRPr sz="4200">
              <a:solidFill>
                <a:srgbClr val="092042"/>
              </a:solidFill>
              <a:latin typeface="Lato Light"/>
              <a:ea typeface="Lato Light"/>
              <a:cs typeface="Lato Light"/>
              <a:sym typeface="Lato Light"/>
            </a:endParaRPr>
          </a:p>
          <a:p>
            <a:pPr indent="-659890" lvl="0" marL="488440" marR="0" rtl="0" algn="l">
              <a:lnSpc>
                <a:spcPct val="110000"/>
              </a:lnSpc>
              <a:spcBef>
                <a:spcPts val="3000"/>
              </a:spcBef>
              <a:spcAft>
                <a:spcPts val="0"/>
              </a:spcAft>
              <a:buClr>
                <a:schemeClr val="accent6"/>
              </a:buClr>
              <a:buSzPts val="4200"/>
              <a:buFont typeface="Lato Light"/>
              <a:buChar char="▰"/>
            </a:pPr>
            <a:r>
              <a:rPr lang="en-US" sz="4200">
                <a:solidFill>
                  <a:srgbClr val="092042"/>
                </a:solidFill>
                <a:latin typeface="Lato Light"/>
                <a:ea typeface="Lato Light"/>
                <a:cs typeface="Lato Light"/>
                <a:sym typeface="Lato Light"/>
              </a:rPr>
              <a:t>Incluye una foto o dibujo en la Persona</a:t>
            </a:r>
            <a:endParaRPr sz="4200">
              <a:solidFill>
                <a:srgbClr val="092042"/>
              </a:solidFill>
              <a:latin typeface="Lato Light"/>
              <a:ea typeface="Lato Light"/>
              <a:cs typeface="Lato Light"/>
              <a:sym typeface="Lato Light"/>
            </a:endParaRPr>
          </a:p>
          <a:p>
            <a:pPr indent="-659890" lvl="0" marL="488440" marR="0" rtl="0" algn="l">
              <a:lnSpc>
                <a:spcPct val="110000"/>
              </a:lnSpc>
              <a:spcBef>
                <a:spcPts val="3000"/>
              </a:spcBef>
              <a:spcAft>
                <a:spcPts val="0"/>
              </a:spcAft>
              <a:buClr>
                <a:schemeClr val="accent6"/>
              </a:buClr>
              <a:buSzPts val="4200"/>
              <a:buFont typeface="Lato Light"/>
              <a:buChar char="▰"/>
            </a:pPr>
            <a:r>
              <a:rPr lang="en-US" sz="4200">
                <a:solidFill>
                  <a:srgbClr val="092042"/>
                </a:solidFill>
                <a:latin typeface="Lato Light"/>
                <a:ea typeface="Lato Light"/>
                <a:cs typeface="Lato Light"/>
                <a:sym typeface="Lato Light"/>
              </a:rPr>
              <a:t>Resume la manera de pensar de tu Persona</a:t>
            </a:r>
            <a:endParaRPr sz="4200">
              <a:solidFill>
                <a:srgbClr val="092042"/>
              </a:solidFill>
              <a:latin typeface="Lato Light"/>
              <a:ea typeface="Lato Light"/>
              <a:cs typeface="Lato Light"/>
              <a:sym typeface="Lato Light"/>
            </a:endParaRPr>
          </a:p>
          <a:p>
            <a:pPr indent="-659890" lvl="0" marL="488440" marR="0" rtl="0" algn="l">
              <a:lnSpc>
                <a:spcPct val="110000"/>
              </a:lnSpc>
              <a:spcBef>
                <a:spcPts val="3000"/>
              </a:spcBef>
              <a:spcAft>
                <a:spcPts val="0"/>
              </a:spcAft>
              <a:buClr>
                <a:schemeClr val="accent6"/>
              </a:buClr>
              <a:buSzPts val="4200"/>
              <a:buFont typeface="Lato Light"/>
              <a:buChar char="▰"/>
            </a:pPr>
            <a:r>
              <a:rPr lang="en-US" sz="4200">
                <a:solidFill>
                  <a:srgbClr val="092042"/>
                </a:solidFill>
                <a:latin typeface="Lato Light"/>
                <a:ea typeface="Lato Light"/>
                <a:cs typeface="Lato Light"/>
                <a:sym typeface="Lato Light"/>
              </a:rPr>
              <a:t>Añade una descripción personal</a:t>
            </a:r>
            <a:endParaRPr sz="4200">
              <a:solidFill>
                <a:srgbClr val="092042"/>
              </a:solidFill>
              <a:latin typeface="Lato Light"/>
              <a:ea typeface="Lato Light"/>
              <a:cs typeface="Lato Light"/>
              <a:sym typeface="Lato Light"/>
            </a:endParaRPr>
          </a:p>
          <a:p>
            <a:pPr indent="-659890" lvl="0" marL="488440" marR="0" rtl="0" algn="l">
              <a:lnSpc>
                <a:spcPct val="110000"/>
              </a:lnSpc>
              <a:spcBef>
                <a:spcPts val="3000"/>
              </a:spcBef>
              <a:spcAft>
                <a:spcPts val="0"/>
              </a:spcAft>
              <a:buClr>
                <a:schemeClr val="accent6"/>
              </a:buClr>
              <a:buSzPts val="4200"/>
              <a:buFont typeface="Lato Light"/>
              <a:buChar char="▰"/>
            </a:pPr>
            <a:r>
              <a:rPr lang="en-US" sz="4200">
                <a:solidFill>
                  <a:srgbClr val="092042"/>
                </a:solidFill>
                <a:latin typeface="Lato Light"/>
                <a:ea typeface="Lato Light"/>
                <a:cs typeface="Lato Light"/>
                <a:sym typeface="Lato Light"/>
              </a:rPr>
              <a:t>Describe sus necesidades y objetivos</a:t>
            </a:r>
            <a:endParaRPr sz="4200">
              <a:solidFill>
                <a:srgbClr val="092042"/>
              </a:solidFill>
              <a:latin typeface="Lato Light"/>
              <a:ea typeface="Lato Light"/>
              <a:cs typeface="Lato Light"/>
              <a:sym typeface="Lato Light"/>
            </a:endParaRPr>
          </a:p>
          <a:p>
            <a:pPr indent="-659890" lvl="0" marL="488440" marR="0" rtl="0" algn="l">
              <a:lnSpc>
                <a:spcPct val="110000"/>
              </a:lnSpc>
              <a:spcBef>
                <a:spcPts val="3000"/>
              </a:spcBef>
              <a:spcAft>
                <a:spcPts val="4000"/>
              </a:spcAft>
              <a:buClr>
                <a:schemeClr val="accent6"/>
              </a:buClr>
              <a:buSzPts val="4200"/>
              <a:buFont typeface="Lato Light"/>
              <a:buChar char="▰"/>
            </a:pPr>
            <a:r>
              <a:rPr lang="en-US" sz="4200">
                <a:solidFill>
                  <a:srgbClr val="092042"/>
                </a:solidFill>
                <a:latin typeface="Lato Light"/>
                <a:ea typeface="Lato Light"/>
                <a:cs typeface="Lato Light"/>
                <a:sym typeface="Lato Light"/>
              </a:rPr>
              <a:t>Describe sus frustraciones y retos</a:t>
            </a:r>
            <a:endParaRPr sz="4200">
              <a:solidFill>
                <a:srgbClr val="092042"/>
              </a:solidFill>
              <a:latin typeface="Lato Light"/>
              <a:ea typeface="Lato Light"/>
              <a:cs typeface="Lato Light"/>
              <a:sym typeface="Lato Light"/>
            </a:endParaRPr>
          </a:p>
        </p:txBody>
      </p:sp>
      <p:sp>
        <p:nvSpPr>
          <p:cNvPr id="1973" name="Google Shape;1973;p181"/>
          <p:cNvSpPr txBox="1"/>
          <p:nvPr/>
        </p:nvSpPr>
        <p:spPr>
          <a:xfrm>
            <a:off x="3118725" y="3304900"/>
            <a:ext cx="2354400" cy="1443600"/>
          </a:xfrm>
          <a:prstGeom prst="rect">
            <a:avLst/>
          </a:prstGeom>
          <a:noFill/>
          <a:ln>
            <a:noFill/>
          </a:ln>
        </p:spPr>
        <p:txBody>
          <a:bodyPr anchorCtr="0" anchor="ctr" bIns="45700" lIns="45700" spcFirstLastPara="1" rIns="45700" wrap="square" tIns="45700">
            <a:noAutofit/>
          </a:bodyPr>
          <a:lstStyle/>
          <a:p>
            <a:pPr indent="0" lvl="0" marL="0" marR="0" rtl="0" algn="l">
              <a:lnSpc>
                <a:spcPct val="110000"/>
              </a:lnSpc>
              <a:spcBef>
                <a:spcPts val="0"/>
              </a:spcBef>
              <a:spcAft>
                <a:spcPts val="0"/>
              </a:spcAft>
              <a:buClr>
                <a:srgbClr val="F55D5C"/>
              </a:buClr>
              <a:buSzPts val="10000"/>
              <a:buFont typeface="Helvetica Neue"/>
              <a:buNone/>
            </a:pPr>
            <a:r>
              <a:rPr lang="en-US" sz="10000">
                <a:solidFill>
                  <a:schemeClr val="accent6"/>
                </a:solidFill>
                <a:latin typeface="Lato"/>
                <a:ea typeface="Lato"/>
                <a:cs typeface="Lato"/>
                <a:sym typeface="Lato"/>
              </a:rPr>
              <a:t>30’</a:t>
            </a:r>
            <a:endParaRPr sz="10000">
              <a:solidFill>
                <a:schemeClr val="accent6"/>
              </a:solidFill>
              <a:latin typeface="Lato"/>
              <a:ea typeface="Lato"/>
              <a:cs typeface="Lato"/>
              <a:sym typeface="Lato"/>
            </a:endParaRPr>
          </a:p>
        </p:txBody>
      </p:sp>
      <p:pic>
        <p:nvPicPr>
          <p:cNvPr id="1974" name="Google Shape;1974;p181"/>
          <p:cNvPicPr preferRelativeResize="0"/>
          <p:nvPr/>
        </p:nvPicPr>
        <p:blipFill>
          <a:blip r:embed="rId4">
            <a:alphaModFix/>
          </a:blip>
          <a:stretch>
            <a:fillRect/>
          </a:stretch>
        </p:blipFill>
        <p:spPr>
          <a:xfrm>
            <a:off x="1185650" y="3304887"/>
            <a:ext cx="1443600" cy="1443600"/>
          </a:xfrm>
          <a:prstGeom prst="rect">
            <a:avLst/>
          </a:prstGeom>
          <a:noFill/>
          <a:ln>
            <a:noFill/>
          </a:ln>
        </p:spPr>
      </p:pic>
    </p:spTree>
  </p:cSld>
  <p:clrMapOvr>
    <a:masterClrMapping/>
  </p:clrMapOvr>
</p:sld>
</file>

<file path=ppt/slides/slide1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978" name="Shape 1978"/>
        <p:cNvGrpSpPr/>
        <p:nvPr/>
      </p:nvGrpSpPr>
      <p:grpSpPr>
        <a:xfrm>
          <a:off x="0" y="0"/>
          <a:ext cx="0" cy="0"/>
          <a:chOff x="0" y="0"/>
          <a:chExt cx="0" cy="0"/>
        </a:xfrm>
      </p:grpSpPr>
      <p:sp>
        <p:nvSpPr>
          <p:cNvPr id="1979" name="Google Shape;1979;p182"/>
          <p:cNvSpPr txBox="1"/>
          <p:nvPr/>
        </p:nvSpPr>
        <p:spPr>
          <a:xfrm>
            <a:off x="1094125" y="4572275"/>
            <a:ext cx="12303600" cy="5628900"/>
          </a:xfrm>
          <a:prstGeom prst="rect">
            <a:avLst/>
          </a:prstGeom>
          <a:noFill/>
          <a:ln>
            <a:noFill/>
          </a:ln>
        </p:spPr>
        <p:txBody>
          <a:bodyPr anchorCtr="0" anchor="t" bIns="117800" lIns="235675" spcFirstLastPara="1" rIns="235675" wrap="square" tIns="117800">
            <a:noAutofit/>
          </a:bodyPr>
          <a:lstStyle/>
          <a:p>
            <a:pPr indent="0" lvl="0" marL="0" rtl="0" algn="l">
              <a:lnSpc>
                <a:spcPct val="110000"/>
              </a:lnSpc>
              <a:spcBef>
                <a:spcPts val="0"/>
              </a:spcBef>
              <a:spcAft>
                <a:spcPts val="0"/>
              </a:spcAft>
              <a:buNone/>
            </a:pPr>
            <a:r>
              <a:rPr lang="en-US" sz="9000">
                <a:solidFill>
                  <a:srgbClr val="FFFFFF"/>
                </a:solidFill>
                <a:latin typeface="Lato"/>
                <a:ea typeface="Lato"/>
                <a:cs typeface="Lato"/>
                <a:sym typeface="Lato"/>
              </a:rPr>
              <a:t>Journey Map</a:t>
            </a:r>
            <a:endParaRPr sz="9000">
              <a:solidFill>
                <a:srgbClr val="FFFFFF"/>
              </a:solidFill>
              <a:latin typeface="Lato"/>
              <a:ea typeface="Lato"/>
              <a:cs typeface="Lato"/>
              <a:sym typeface="Lato"/>
            </a:endParaRPr>
          </a:p>
          <a:p>
            <a:pPr indent="0" lvl="0" marL="0" rtl="0" algn="l">
              <a:spcBef>
                <a:spcPts val="0"/>
              </a:spcBef>
              <a:spcAft>
                <a:spcPts val="0"/>
              </a:spcAft>
              <a:buNone/>
            </a:pPr>
            <a:r>
              <a:t/>
            </a:r>
            <a:endParaRPr sz="7000">
              <a:solidFill>
                <a:srgbClr val="FFFFFF"/>
              </a:solidFill>
              <a:latin typeface="Lato"/>
              <a:ea typeface="Lato"/>
              <a:cs typeface="Lato"/>
              <a:sym typeface="Lato"/>
            </a:endParaRPr>
          </a:p>
        </p:txBody>
      </p:sp>
    </p:spTree>
  </p:cSld>
  <p:clrMapOvr>
    <a:masterClrMapping/>
  </p:clrMapOvr>
</p:sld>
</file>

<file path=ppt/slides/slide1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983" name="Shape 1983"/>
        <p:cNvGrpSpPr/>
        <p:nvPr/>
      </p:nvGrpSpPr>
      <p:grpSpPr>
        <a:xfrm>
          <a:off x="0" y="0"/>
          <a:ext cx="0" cy="0"/>
          <a:chOff x="0" y="0"/>
          <a:chExt cx="0" cy="0"/>
        </a:xfrm>
      </p:grpSpPr>
      <p:sp>
        <p:nvSpPr>
          <p:cNvPr id="1984" name="Google Shape;1984;p183"/>
          <p:cNvSpPr txBox="1"/>
          <p:nvPr>
            <p:ph type="title"/>
          </p:nvPr>
        </p:nvSpPr>
        <p:spPr>
          <a:xfrm>
            <a:off x="1357550" y="5371325"/>
            <a:ext cx="10203000" cy="48951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US" sz="6000"/>
              <a:t>Ejemplo:</a:t>
            </a:r>
            <a:endParaRPr sz="6000"/>
          </a:p>
          <a:p>
            <a:pPr indent="0" lvl="0" marL="0" rtl="0" algn="l">
              <a:spcBef>
                <a:spcPts val="0"/>
              </a:spcBef>
              <a:spcAft>
                <a:spcPts val="0"/>
              </a:spcAft>
              <a:buNone/>
            </a:pPr>
            <a:r>
              <a:rPr lang="en-US" sz="12000"/>
              <a:t>Vamos a </a:t>
            </a:r>
            <a:endParaRPr sz="12000"/>
          </a:p>
          <a:p>
            <a:pPr indent="0" lvl="0" marL="0" rtl="0" algn="l">
              <a:spcBef>
                <a:spcPts val="0"/>
              </a:spcBef>
              <a:spcAft>
                <a:spcPts val="0"/>
              </a:spcAft>
              <a:buNone/>
            </a:pPr>
            <a:r>
              <a:rPr lang="en-US" sz="12000"/>
              <a:t>tomar un café</a:t>
            </a:r>
            <a:endParaRPr sz="12000"/>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pic>
        <p:nvPicPr>
          <p:cNvPr id="1985" name="Google Shape;1985;p183"/>
          <p:cNvPicPr preferRelativeResize="0"/>
          <p:nvPr/>
        </p:nvPicPr>
        <p:blipFill>
          <a:blip r:embed="rId3">
            <a:alphaModFix/>
          </a:blip>
          <a:stretch>
            <a:fillRect/>
          </a:stretch>
        </p:blipFill>
        <p:spPr>
          <a:xfrm>
            <a:off x="10034875" y="0"/>
            <a:ext cx="14349126" cy="1371600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46" name="Shape 246"/>
        <p:cNvGrpSpPr/>
        <p:nvPr/>
      </p:nvGrpSpPr>
      <p:grpSpPr>
        <a:xfrm>
          <a:off x="0" y="0"/>
          <a:ext cx="0" cy="0"/>
          <a:chOff x="0" y="0"/>
          <a:chExt cx="0" cy="0"/>
        </a:xfrm>
      </p:grpSpPr>
      <p:pic>
        <p:nvPicPr>
          <p:cNvPr descr="Image" id="247" name="Google Shape;247;p40"/>
          <p:cNvPicPr preferRelativeResize="0"/>
          <p:nvPr/>
        </p:nvPicPr>
        <p:blipFill rotWithShape="1">
          <a:blip r:embed="rId3">
            <a:alphaModFix/>
          </a:blip>
          <a:srcRect b="0" l="0" r="0" t="0"/>
          <a:stretch/>
        </p:blipFill>
        <p:spPr>
          <a:xfrm>
            <a:off x="1944469" y="3312149"/>
            <a:ext cx="19050000" cy="8152960"/>
          </a:xfrm>
          <a:prstGeom prst="rect">
            <a:avLst/>
          </a:prstGeom>
          <a:noFill/>
          <a:ln>
            <a:noFill/>
          </a:ln>
        </p:spPr>
      </p:pic>
      <p:sp>
        <p:nvSpPr>
          <p:cNvPr id="248" name="Google Shape;248;p40"/>
          <p:cNvSpPr txBox="1"/>
          <p:nvPr/>
        </p:nvSpPr>
        <p:spPr>
          <a:xfrm>
            <a:off x="3222820" y="11490290"/>
            <a:ext cx="1804500" cy="625500"/>
          </a:xfrm>
          <a:prstGeom prst="rect">
            <a:avLst/>
          </a:prstGeom>
          <a:noFill/>
          <a:ln>
            <a:noFill/>
          </a:ln>
        </p:spPr>
        <p:txBody>
          <a:bodyPr anchorCtr="0" anchor="t" bIns="71425" lIns="71425" spcFirstLastPara="1" rIns="71425" wrap="square" tIns="71425">
            <a:noAutofit/>
          </a:bodyPr>
          <a:lstStyle/>
          <a:p>
            <a:pPr indent="0" lvl="0" marL="0" marR="0" rtl="0" algn="l">
              <a:lnSpc>
                <a:spcPct val="120000"/>
              </a:lnSpc>
              <a:spcBef>
                <a:spcPts val="0"/>
              </a:spcBef>
              <a:spcAft>
                <a:spcPts val="0"/>
              </a:spcAft>
              <a:buClr>
                <a:srgbClr val="F0863D"/>
              </a:buClr>
              <a:buSzPts val="3200"/>
              <a:buFont typeface="Helvetica Neue"/>
              <a:buNone/>
            </a:pPr>
            <a:r>
              <a:rPr i="0" lang="en-US" sz="3200" u="none" cap="none" strike="noStrike">
                <a:solidFill>
                  <a:schemeClr val="dk1"/>
                </a:solidFill>
                <a:latin typeface="Lato"/>
                <a:ea typeface="Lato"/>
                <a:cs typeface="Lato"/>
                <a:sym typeface="Lato"/>
              </a:rPr>
              <a:t>Inversión</a:t>
            </a:r>
            <a:endParaRPr>
              <a:solidFill>
                <a:schemeClr val="dk1"/>
              </a:solidFill>
              <a:latin typeface="Lato"/>
              <a:ea typeface="Lato"/>
              <a:cs typeface="Lato"/>
              <a:sym typeface="Lato"/>
            </a:endParaRPr>
          </a:p>
        </p:txBody>
      </p:sp>
      <p:sp>
        <p:nvSpPr>
          <p:cNvPr id="249" name="Google Shape;249;p40"/>
          <p:cNvSpPr txBox="1"/>
          <p:nvPr/>
        </p:nvSpPr>
        <p:spPr>
          <a:xfrm>
            <a:off x="10597932" y="11490290"/>
            <a:ext cx="1827300" cy="625500"/>
          </a:xfrm>
          <a:prstGeom prst="rect">
            <a:avLst/>
          </a:prstGeom>
          <a:noFill/>
          <a:ln>
            <a:noFill/>
          </a:ln>
        </p:spPr>
        <p:txBody>
          <a:bodyPr anchorCtr="0" anchor="t" bIns="71425" lIns="71425" spcFirstLastPara="1" rIns="71425" wrap="square" tIns="71425">
            <a:noAutofit/>
          </a:bodyPr>
          <a:lstStyle/>
          <a:p>
            <a:pPr indent="0" lvl="0" marL="0" marR="0" rtl="0" algn="l">
              <a:lnSpc>
                <a:spcPct val="120000"/>
              </a:lnSpc>
              <a:spcBef>
                <a:spcPts val="0"/>
              </a:spcBef>
              <a:spcAft>
                <a:spcPts val="0"/>
              </a:spcAft>
              <a:buClr>
                <a:srgbClr val="F0863D"/>
              </a:buClr>
              <a:buSzPts val="3200"/>
              <a:buFont typeface="Helvetica Neue"/>
              <a:buNone/>
            </a:pPr>
            <a:r>
              <a:rPr i="0" lang="en-US" sz="3200" u="none" cap="none" strike="noStrike">
                <a:solidFill>
                  <a:schemeClr val="dk1"/>
                </a:solidFill>
                <a:latin typeface="Lato"/>
                <a:ea typeface="Lato"/>
                <a:cs typeface="Lato"/>
                <a:sym typeface="Lato"/>
              </a:rPr>
              <a:t>Beneficio</a:t>
            </a:r>
            <a:endParaRPr>
              <a:solidFill>
                <a:schemeClr val="dk1"/>
              </a:solidFill>
              <a:latin typeface="Lato"/>
              <a:ea typeface="Lato"/>
              <a:cs typeface="Lato"/>
              <a:sym typeface="Lato"/>
            </a:endParaRPr>
          </a:p>
        </p:txBody>
      </p:sp>
      <p:sp>
        <p:nvSpPr>
          <p:cNvPr id="250" name="Google Shape;250;p40"/>
          <p:cNvSpPr txBox="1"/>
          <p:nvPr/>
        </p:nvSpPr>
        <p:spPr>
          <a:xfrm>
            <a:off x="17473378" y="11490290"/>
            <a:ext cx="1488000" cy="625500"/>
          </a:xfrm>
          <a:prstGeom prst="rect">
            <a:avLst/>
          </a:prstGeom>
          <a:noFill/>
          <a:ln>
            <a:noFill/>
          </a:ln>
        </p:spPr>
        <p:txBody>
          <a:bodyPr anchorCtr="0" anchor="t" bIns="71425" lIns="71425" spcFirstLastPara="1" rIns="71425" wrap="square" tIns="71425">
            <a:noAutofit/>
          </a:bodyPr>
          <a:lstStyle/>
          <a:p>
            <a:pPr indent="0" lvl="0" marL="0" marR="0" rtl="0" algn="l">
              <a:lnSpc>
                <a:spcPct val="120000"/>
              </a:lnSpc>
              <a:spcBef>
                <a:spcPts val="0"/>
              </a:spcBef>
              <a:spcAft>
                <a:spcPts val="0"/>
              </a:spcAft>
              <a:buClr>
                <a:srgbClr val="F0863D"/>
              </a:buClr>
              <a:buSzPts val="3200"/>
              <a:buFont typeface="Helvetica Neue"/>
              <a:buNone/>
            </a:pPr>
            <a:r>
              <a:rPr i="0" lang="en-US" sz="3200" u="none" cap="none" strike="noStrike">
                <a:solidFill>
                  <a:schemeClr val="dk1"/>
                </a:solidFill>
                <a:latin typeface="Lato"/>
                <a:ea typeface="Lato"/>
                <a:cs typeface="Lato"/>
                <a:sym typeface="Lato"/>
              </a:rPr>
              <a:t>Declive</a:t>
            </a:r>
            <a:endParaRPr>
              <a:solidFill>
                <a:schemeClr val="dk1"/>
              </a:solidFill>
              <a:latin typeface="Lato"/>
              <a:ea typeface="Lato"/>
              <a:cs typeface="Lato"/>
              <a:sym typeface="Lato"/>
            </a:endParaRPr>
          </a:p>
        </p:txBody>
      </p:sp>
      <p:sp>
        <p:nvSpPr>
          <p:cNvPr id="251" name="Google Shape;251;p40"/>
          <p:cNvSpPr txBox="1"/>
          <p:nvPr/>
        </p:nvSpPr>
        <p:spPr>
          <a:xfrm>
            <a:off x="11469469" y="9867382"/>
            <a:ext cx="1713600" cy="625500"/>
          </a:xfrm>
          <a:prstGeom prst="rect">
            <a:avLst/>
          </a:prstGeom>
          <a:noFill/>
          <a:ln>
            <a:noFill/>
          </a:ln>
        </p:spPr>
        <p:txBody>
          <a:bodyPr anchorCtr="0" anchor="t" bIns="71425" lIns="71425" spcFirstLastPara="1" rIns="71425" wrap="square" tIns="71425">
            <a:noAutofit/>
          </a:bodyPr>
          <a:lstStyle/>
          <a:p>
            <a:pPr indent="0" lvl="0" marL="0" marR="0" rtl="0" algn="l">
              <a:lnSpc>
                <a:spcPct val="100000"/>
              </a:lnSpc>
              <a:spcBef>
                <a:spcPts val="0"/>
              </a:spcBef>
              <a:spcAft>
                <a:spcPts val="0"/>
              </a:spcAft>
              <a:buClr>
                <a:srgbClr val="000000"/>
              </a:buClr>
              <a:buSzPts val="3200"/>
              <a:buFont typeface="Helvetica Neue"/>
              <a:buNone/>
            </a:pPr>
            <a:r>
              <a:rPr i="0" lang="en-US" sz="3200" u="none" cap="none" strike="noStrike">
                <a:solidFill>
                  <a:schemeClr val="accent4"/>
                </a:solidFill>
                <a:latin typeface="Lato Light"/>
                <a:ea typeface="Lato Light"/>
                <a:cs typeface="Lato Light"/>
                <a:sym typeface="Lato Light"/>
              </a:rPr>
              <a:t>TIEMPO</a:t>
            </a:r>
            <a:endParaRPr>
              <a:solidFill>
                <a:schemeClr val="accent4"/>
              </a:solidFill>
              <a:latin typeface="Lato Light"/>
              <a:ea typeface="Lato Light"/>
              <a:cs typeface="Lato Light"/>
              <a:sym typeface="Lato Light"/>
            </a:endParaRPr>
          </a:p>
        </p:txBody>
      </p:sp>
      <p:sp>
        <p:nvSpPr>
          <p:cNvPr id="252" name="Google Shape;252;p40"/>
          <p:cNvSpPr txBox="1"/>
          <p:nvPr/>
        </p:nvSpPr>
        <p:spPr>
          <a:xfrm rot="-5400000">
            <a:off x="1381382" y="5640701"/>
            <a:ext cx="1751700" cy="625500"/>
          </a:xfrm>
          <a:prstGeom prst="rect">
            <a:avLst/>
          </a:prstGeom>
          <a:noFill/>
          <a:ln>
            <a:noFill/>
          </a:ln>
        </p:spPr>
        <p:txBody>
          <a:bodyPr anchorCtr="0" anchor="t" bIns="71425" lIns="71425" spcFirstLastPara="1" rIns="71425" wrap="square" tIns="71425">
            <a:noAutofit/>
          </a:bodyPr>
          <a:lstStyle/>
          <a:p>
            <a:pPr indent="0" lvl="0" marL="0" marR="0" rtl="0" algn="l">
              <a:lnSpc>
                <a:spcPct val="100000"/>
              </a:lnSpc>
              <a:spcBef>
                <a:spcPts val="0"/>
              </a:spcBef>
              <a:spcAft>
                <a:spcPts val="0"/>
              </a:spcAft>
              <a:buClr>
                <a:srgbClr val="000000"/>
              </a:buClr>
              <a:buSzPts val="3200"/>
              <a:buFont typeface="Helvetica Neue"/>
              <a:buNone/>
            </a:pPr>
            <a:r>
              <a:rPr i="0" lang="en-US" sz="3200" u="none" cap="none" strike="noStrike">
                <a:solidFill>
                  <a:schemeClr val="accent4"/>
                </a:solidFill>
                <a:latin typeface="Lato Light"/>
                <a:ea typeface="Lato Light"/>
                <a:cs typeface="Lato Light"/>
                <a:sym typeface="Lato Light"/>
              </a:rPr>
              <a:t>VENTAS</a:t>
            </a:r>
            <a:endParaRPr>
              <a:solidFill>
                <a:schemeClr val="accent4"/>
              </a:solidFill>
              <a:latin typeface="Lato Light"/>
              <a:ea typeface="Lato Light"/>
              <a:cs typeface="Lato Light"/>
              <a:sym typeface="Lato Light"/>
            </a:endParaRPr>
          </a:p>
        </p:txBody>
      </p:sp>
      <p:sp>
        <p:nvSpPr>
          <p:cNvPr id="253" name="Google Shape;253;p40"/>
          <p:cNvSpPr txBox="1"/>
          <p:nvPr>
            <p:ph type="title"/>
          </p:nvPr>
        </p:nvSpPr>
        <p:spPr>
          <a:xfrm>
            <a:off x="1316974" y="1017950"/>
            <a:ext cx="20665800" cy="9123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US"/>
              <a:t>Los productos, los negocios y los mercados tienen un ciclo de vida</a:t>
            </a:r>
            <a:endParaRPr/>
          </a:p>
        </p:txBody>
      </p:sp>
    </p:spTree>
  </p:cSld>
  <p:clrMapOvr>
    <a:masterClrMapping/>
  </p:clrMapOvr>
</p:sld>
</file>

<file path=ppt/slides/slide1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989" name="Shape 1989"/>
        <p:cNvGrpSpPr/>
        <p:nvPr/>
      </p:nvGrpSpPr>
      <p:grpSpPr>
        <a:xfrm>
          <a:off x="0" y="0"/>
          <a:ext cx="0" cy="0"/>
          <a:chOff x="0" y="0"/>
          <a:chExt cx="0" cy="0"/>
        </a:xfrm>
      </p:grpSpPr>
      <p:sp>
        <p:nvSpPr>
          <p:cNvPr id="1990" name="Google Shape;1990;p184"/>
          <p:cNvSpPr txBox="1"/>
          <p:nvPr>
            <p:ph type="title"/>
          </p:nvPr>
        </p:nvSpPr>
        <p:spPr>
          <a:xfrm>
            <a:off x="1316980" y="1017939"/>
            <a:ext cx="18357600" cy="9123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US"/>
              <a:t>What is it?</a:t>
            </a:r>
            <a:endParaRPr/>
          </a:p>
        </p:txBody>
      </p:sp>
      <p:sp>
        <p:nvSpPr>
          <p:cNvPr id="1991" name="Google Shape;1991;p184"/>
          <p:cNvSpPr txBox="1"/>
          <p:nvPr/>
        </p:nvSpPr>
        <p:spPr>
          <a:xfrm>
            <a:off x="1316975" y="6264150"/>
            <a:ext cx="10703700" cy="5651100"/>
          </a:xfrm>
          <a:prstGeom prst="rect">
            <a:avLst/>
          </a:prstGeom>
          <a:noFill/>
          <a:ln>
            <a:noFill/>
          </a:ln>
        </p:spPr>
        <p:txBody>
          <a:bodyPr anchorCtr="0" anchor="ctr" bIns="0" lIns="0" spcFirstLastPara="1" rIns="0" wrap="square" tIns="0">
            <a:noAutofit/>
          </a:bodyPr>
          <a:lstStyle/>
          <a:p>
            <a:pPr indent="0" lvl="0" marL="0" marR="0" rtl="0" algn="l">
              <a:lnSpc>
                <a:spcPct val="110000"/>
              </a:lnSpc>
              <a:spcBef>
                <a:spcPts val="0"/>
              </a:spcBef>
              <a:spcAft>
                <a:spcPts val="0"/>
              </a:spcAft>
              <a:buNone/>
            </a:pPr>
            <a:r>
              <a:rPr lang="en-US" sz="7000">
                <a:solidFill>
                  <a:srgbClr val="02A5A5"/>
                </a:solidFill>
                <a:latin typeface="Lato"/>
                <a:ea typeface="Lato"/>
                <a:cs typeface="Lato"/>
                <a:sym typeface="Lato"/>
              </a:rPr>
              <a:t>Una representación gráfica </a:t>
            </a:r>
            <a:r>
              <a:rPr lang="en-US" sz="7000">
                <a:solidFill>
                  <a:schemeClr val="lt2"/>
                </a:solidFill>
                <a:latin typeface="Lato Light"/>
                <a:ea typeface="Lato Light"/>
                <a:cs typeface="Lato Light"/>
                <a:sym typeface="Lato Light"/>
              </a:rPr>
              <a:t>de la experiencia de usuario de un producto o servicio a lo largo del tiempo, desde la perspectiva de la Persona</a:t>
            </a:r>
            <a:endParaRPr sz="7000">
              <a:solidFill>
                <a:schemeClr val="lt2"/>
              </a:solidFill>
              <a:latin typeface="Lato Light"/>
              <a:ea typeface="Lato Light"/>
              <a:cs typeface="Lato Light"/>
              <a:sym typeface="Lato Light"/>
            </a:endParaRPr>
          </a:p>
        </p:txBody>
      </p:sp>
      <p:pic>
        <p:nvPicPr>
          <p:cNvPr id="1992" name="Google Shape;1992;p184"/>
          <p:cNvPicPr preferRelativeResize="0"/>
          <p:nvPr/>
        </p:nvPicPr>
        <p:blipFill>
          <a:blip r:embed="rId3">
            <a:alphaModFix/>
          </a:blip>
          <a:stretch>
            <a:fillRect/>
          </a:stretch>
        </p:blipFill>
        <p:spPr>
          <a:xfrm>
            <a:off x="907608" y="3950967"/>
            <a:ext cx="2448375" cy="2448360"/>
          </a:xfrm>
          <a:prstGeom prst="rect">
            <a:avLst/>
          </a:prstGeom>
          <a:noFill/>
          <a:ln>
            <a:noFill/>
          </a:ln>
        </p:spPr>
      </p:pic>
      <p:sp>
        <p:nvSpPr>
          <p:cNvPr id="1993" name="Google Shape;1993;p184"/>
          <p:cNvSpPr txBox="1"/>
          <p:nvPr/>
        </p:nvSpPr>
        <p:spPr>
          <a:xfrm>
            <a:off x="1883375" y="1930250"/>
            <a:ext cx="4197000" cy="555000"/>
          </a:xfrm>
          <a:prstGeom prst="rect">
            <a:avLst/>
          </a:prstGeom>
          <a:noFill/>
          <a:ln>
            <a:noFill/>
          </a:ln>
        </p:spPr>
        <p:txBody>
          <a:bodyPr anchorCtr="0" anchor="ctr" bIns="71425" lIns="71425" spcFirstLastPara="1" rIns="71425" wrap="square" tIns="71425">
            <a:noAutofit/>
          </a:bodyPr>
          <a:lstStyle/>
          <a:p>
            <a:pPr indent="0" lvl="0" marL="0" marR="0" rtl="0" algn="l">
              <a:lnSpc>
                <a:spcPct val="100000"/>
              </a:lnSpc>
              <a:spcBef>
                <a:spcPts val="0"/>
              </a:spcBef>
              <a:spcAft>
                <a:spcPts val="0"/>
              </a:spcAft>
              <a:buClr>
                <a:srgbClr val="FDFEFE"/>
              </a:buClr>
              <a:buSzPts val="4000"/>
              <a:buFont typeface="Helvetica Neue"/>
              <a:buNone/>
            </a:pPr>
            <a:r>
              <a:rPr i="0" lang="en-US" sz="4000" cap="none" strike="noStrike">
                <a:solidFill>
                  <a:srgbClr val="1464A5"/>
                </a:solidFill>
                <a:latin typeface="Lato"/>
                <a:ea typeface="Lato"/>
                <a:cs typeface="Lato"/>
                <a:sym typeface="Lato"/>
              </a:rPr>
              <a:t>P. </a:t>
            </a:r>
            <a:r>
              <a:rPr lang="en-US" sz="4000">
                <a:solidFill>
                  <a:srgbClr val="1464A5"/>
                </a:solidFill>
                <a:latin typeface="Lato"/>
                <a:ea typeface="Lato"/>
                <a:cs typeface="Lato"/>
                <a:sym typeface="Lato"/>
              </a:rPr>
              <a:t>94</a:t>
            </a:r>
            <a:endParaRPr sz="4000">
              <a:solidFill>
                <a:srgbClr val="1464A5"/>
              </a:solidFill>
              <a:latin typeface="Lato"/>
              <a:ea typeface="Lato"/>
              <a:cs typeface="Lato"/>
              <a:sym typeface="Lato"/>
            </a:endParaRPr>
          </a:p>
        </p:txBody>
      </p:sp>
      <p:sp>
        <p:nvSpPr>
          <p:cNvPr id="1994" name="Google Shape;1994;p184"/>
          <p:cNvSpPr/>
          <p:nvPr/>
        </p:nvSpPr>
        <p:spPr>
          <a:xfrm>
            <a:off x="1312324" y="2063745"/>
            <a:ext cx="462050" cy="288017"/>
          </a:xfrm>
          <a:custGeom>
            <a:rect b="b" l="l" r="r" t="t"/>
            <a:pathLst>
              <a:path extrusionOk="0" h="600" w="960">
                <a:moveTo>
                  <a:pt x="240" y="360"/>
                </a:moveTo>
                <a:cubicBezTo>
                  <a:pt x="600" y="360"/>
                  <a:pt x="600" y="360"/>
                  <a:pt x="600" y="360"/>
                </a:cubicBezTo>
                <a:cubicBezTo>
                  <a:pt x="720" y="240"/>
                  <a:pt x="720" y="240"/>
                  <a:pt x="720" y="240"/>
                </a:cubicBezTo>
                <a:cubicBezTo>
                  <a:pt x="360" y="240"/>
                  <a:pt x="360" y="240"/>
                  <a:pt x="360" y="240"/>
                </a:cubicBezTo>
                <a:lnTo>
                  <a:pt x="240" y="360"/>
                </a:lnTo>
                <a:close/>
                <a:moveTo>
                  <a:pt x="120" y="300"/>
                </a:moveTo>
                <a:cubicBezTo>
                  <a:pt x="120" y="201"/>
                  <a:pt x="200" y="120"/>
                  <a:pt x="300" y="120"/>
                </a:cubicBezTo>
                <a:cubicBezTo>
                  <a:pt x="520" y="120"/>
                  <a:pt x="520" y="120"/>
                  <a:pt x="520" y="120"/>
                </a:cubicBezTo>
                <a:cubicBezTo>
                  <a:pt x="640" y="0"/>
                  <a:pt x="640" y="0"/>
                  <a:pt x="640" y="0"/>
                </a:cubicBezTo>
                <a:cubicBezTo>
                  <a:pt x="300" y="0"/>
                  <a:pt x="300" y="0"/>
                  <a:pt x="300" y="0"/>
                </a:cubicBezTo>
                <a:cubicBezTo>
                  <a:pt x="134" y="0"/>
                  <a:pt x="0" y="134"/>
                  <a:pt x="0" y="300"/>
                </a:cubicBezTo>
                <a:cubicBezTo>
                  <a:pt x="0" y="435"/>
                  <a:pt x="90" y="550"/>
                  <a:pt x="213" y="587"/>
                </a:cubicBezTo>
                <a:cubicBezTo>
                  <a:pt x="320" y="480"/>
                  <a:pt x="320" y="480"/>
                  <a:pt x="320" y="480"/>
                </a:cubicBezTo>
                <a:cubicBezTo>
                  <a:pt x="300" y="480"/>
                  <a:pt x="300" y="480"/>
                  <a:pt x="300" y="480"/>
                </a:cubicBezTo>
                <a:cubicBezTo>
                  <a:pt x="201" y="480"/>
                  <a:pt x="120" y="399"/>
                  <a:pt x="120" y="300"/>
                </a:cubicBezTo>
                <a:close/>
                <a:moveTo>
                  <a:pt x="777" y="23"/>
                </a:moveTo>
                <a:cubicBezTo>
                  <a:pt x="679" y="121"/>
                  <a:pt x="679" y="121"/>
                  <a:pt x="679" y="121"/>
                </a:cubicBezTo>
                <a:cubicBezTo>
                  <a:pt x="769" y="130"/>
                  <a:pt x="840" y="207"/>
                  <a:pt x="840" y="300"/>
                </a:cubicBezTo>
                <a:cubicBezTo>
                  <a:pt x="840" y="399"/>
                  <a:pt x="760" y="480"/>
                  <a:pt x="660" y="480"/>
                </a:cubicBezTo>
                <a:cubicBezTo>
                  <a:pt x="480" y="480"/>
                  <a:pt x="480" y="480"/>
                  <a:pt x="480" y="480"/>
                </a:cubicBezTo>
                <a:cubicBezTo>
                  <a:pt x="360" y="600"/>
                  <a:pt x="360" y="600"/>
                  <a:pt x="360" y="600"/>
                </a:cubicBezTo>
                <a:cubicBezTo>
                  <a:pt x="660" y="600"/>
                  <a:pt x="660" y="600"/>
                  <a:pt x="660" y="600"/>
                </a:cubicBezTo>
                <a:cubicBezTo>
                  <a:pt x="826" y="600"/>
                  <a:pt x="960" y="466"/>
                  <a:pt x="960" y="300"/>
                </a:cubicBezTo>
                <a:cubicBezTo>
                  <a:pt x="960" y="176"/>
                  <a:pt x="884" y="69"/>
                  <a:pt x="777" y="23"/>
                </a:cubicBezTo>
                <a:close/>
              </a:path>
            </a:pathLst>
          </a:custGeom>
          <a:solidFill>
            <a:srgbClr val="1464A5"/>
          </a:solid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t/>
            </a:r>
            <a:endParaRPr sz="1600">
              <a:solidFill>
                <a:srgbClr val="5BBEFF"/>
              </a:solidFill>
              <a:latin typeface="Arial"/>
              <a:ea typeface="Arial"/>
              <a:cs typeface="Arial"/>
              <a:sym typeface="Arial"/>
            </a:endParaRPr>
          </a:p>
        </p:txBody>
      </p:sp>
      <p:pic>
        <p:nvPicPr>
          <p:cNvPr descr="image83.png" id="1995" name="Google Shape;1995;p184"/>
          <p:cNvPicPr preferRelativeResize="0"/>
          <p:nvPr/>
        </p:nvPicPr>
        <p:blipFill rotWithShape="1">
          <a:blip r:embed="rId4">
            <a:alphaModFix/>
          </a:blip>
          <a:srcRect b="0" l="0" r="0" t="0"/>
          <a:stretch/>
        </p:blipFill>
        <p:spPr>
          <a:xfrm>
            <a:off x="13441175" y="4777575"/>
            <a:ext cx="10489900" cy="8489675"/>
          </a:xfrm>
          <a:prstGeom prst="rect">
            <a:avLst/>
          </a:prstGeom>
          <a:noFill/>
          <a:ln>
            <a:noFill/>
          </a:ln>
        </p:spPr>
      </p:pic>
    </p:spTree>
  </p:cSld>
  <p:clrMapOvr>
    <a:masterClrMapping/>
  </p:clrMapOvr>
</p:sld>
</file>

<file path=ppt/slides/slide1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999" name="Shape 1999"/>
        <p:cNvGrpSpPr/>
        <p:nvPr/>
      </p:nvGrpSpPr>
      <p:grpSpPr>
        <a:xfrm>
          <a:off x="0" y="0"/>
          <a:ext cx="0" cy="0"/>
          <a:chOff x="0" y="0"/>
          <a:chExt cx="0" cy="0"/>
        </a:xfrm>
      </p:grpSpPr>
      <p:sp>
        <p:nvSpPr>
          <p:cNvPr id="2000" name="Google Shape;2000;p185"/>
          <p:cNvSpPr txBox="1"/>
          <p:nvPr>
            <p:ph type="title"/>
          </p:nvPr>
        </p:nvSpPr>
        <p:spPr>
          <a:xfrm>
            <a:off x="1316980" y="1017939"/>
            <a:ext cx="18357600" cy="9123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US"/>
              <a:t>¿Por qué?</a:t>
            </a:r>
            <a:endParaRPr/>
          </a:p>
        </p:txBody>
      </p:sp>
      <p:pic>
        <p:nvPicPr>
          <p:cNvPr descr="image83.png" id="2001" name="Google Shape;2001;p185"/>
          <p:cNvPicPr preferRelativeResize="0"/>
          <p:nvPr/>
        </p:nvPicPr>
        <p:blipFill rotWithShape="1">
          <a:blip r:embed="rId3">
            <a:alphaModFix/>
          </a:blip>
          <a:srcRect b="0" l="0" r="0" t="0"/>
          <a:stretch/>
        </p:blipFill>
        <p:spPr>
          <a:xfrm>
            <a:off x="13441175" y="4777575"/>
            <a:ext cx="10489900" cy="8489675"/>
          </a:xfrm>
          <a:prstGeom prst="rect">
            <a:avLst/>
          </a:prstGeom>
          <a:noFill/>
          <a:ln>
            <a:noFill/>
          </a:ln>
        </p:spPr>
      </p:pic>
      <p:sp>
        <p:nvSpPr>
          <p:cNvPr id="2002" name="Google Shape;2002;p185"/>
          <p:cNvSpPr txBox="1"/>
          <p:nvPr/>
        </p:nvSpPr>
        <p:spPr>
          <a:xfrm>
            <a:off x="1341875" y="3552650"/>
            <a:ext cx="10188600" cy="9409800"/>
          </a:xfrm>
          <a:prstGeom prst="rect">
            <a:avLst/>
          </a:prstGeom>
          <a:noFill/>
          <a:ln>
            <a:noFill/>
          </a:ln>
        </p:spPr>
        <p:txBody>
          <a:bodyPr anchorCtr="0" anchor="t" bIns="0" lIns="0" spcFirstLastPara="1" rIns="0" wrap="square" tIns="0">
            <a:noAutofit/>
          </a:bodyPr>
          <a:lstStyle/>
          <a:p>
            <a:pPr indent="0" lvl="0" marL="0" marR="0" rtl="0" algn="l">
              <a:lnSpc>
                <a:spcPct val="110000"/>
              </a:lnSpc>
              <a:spcBef>
                <a:spcPts val="0"/>
              </a:spcBef>
              <a:spcAft>
                <a:spcPts val="0"/>
              </a:spcAft>
              <a:buNone/>
            </a:pPr>
            <a:r>
              <a:rPr lang="en-US" sz="5600">
                <a:solidFill>
                  <a:srgbClr val="092042"/>
                </a:solidFill>
                <a:latin typeface="Lato Light"/>
                <a:ea typeface="Lato Light"/>
                <a:cs typeface="Lato Light"/>
                <a:sym typeface="Lato Light"/>
              </a:rPr>
              <a:t>Nos permite </a:t>
            </a:r>
            <a:r>
              <a:rPr lang="en-US" sz="5600">
                <a:solidFill>
                  <a:srgbClr val="02A5A5"/>
                </a:solidFill>
                <a:latin typeface="Lato"/>
                <a:ea typeface="Lato"/>
                <a:cs typeface="Lato"/>
                <a:sym typeface="Lato"/>
              </a:rPr>
              <a:t>visualizar</a:t>
            </a:r>
            <a:r>
              <a:rPr lang="en-US" sz="5600">
                <a:solidFill>
                  <a:srgbClr val="092042"/>
                </a:solidFill>
                <a:latin typeface="Lato Light"/>
                <a:ea typeface="Lato Light"/>
                <a:cs typeface="Lato Light"/>
                <a:sym typeface="Lato Light"/>
              </a:rPr>
              <a:t> toda la experiencia del usuario a lo largo del tiempo</a:t>
            </a:r>
            <a:endParaRPr sz="5600">
              <a:solidFill>
                <a:srgbClr val="092042"/>
              </a:solidFill>
              <a:latin typeface="Lato Light"/>
              <a:ea typeface="Lato Light"/>
              <a:cs typeface="Lato Light"/>
              <a:sym typeface="Lato Light"/>
            </a:endParaRPr>
          </a:p>
          <a:p>
            <a:pPr indent="0" lvl="0" marL="0" marR="0" rtl="0" algn="l">
              <a:lnSpc>
                <a:spcPct val="110000"/>
              </a:lnSpc>
              <a:spcBef>
                <a:spcPts val="4000"/>
              </a:spcBef>
              <a:spcAft>
                <a:spcPts val="0"/>
              </a:spcAft>
              <a:buNone/>
            </a:pPr>
            <a:r>
              <a:rPr lang="en-US" sz="5600">
                <a:solidFill>
                  <a:srgbClr val="02A5A5"/>
                </a:solidFill>
                <a:latin typeface="Lato"/>
                <a:ea typeface="Lato"/>
                <a:cs typeface="Lato"/>
                <a:sym typeface="Lato"/>
              </a:rPr>
              <a:t>Captura</a:t>
            </a:r>
            <a:r>
              <a:rPr lang="en-US" sz="5600">
                <a:solidFill>
                  <a:srgbClr val="092042"/>
                </a:solidFill>
                <a:latin typeface="Lato"/>
                <a:ea typeface="Lato"/>
                <a:cs typeface="Lato"/>
                <a:sym typeface="Lato"/>
              </a:rPr>
              <a:t> </a:t>
            </a:r>
            <a:r>
              <a:rPr lang="en-US" sz="5600">
                <a:solidFill>
                  <a:srgbClr val="092042"/>
                </a:solidFill>
                <a:latin typeface="Lato Light"/>
                <a:ea typeface="Lato Light"/>
                <a:cs typeface="Lato Light"/>
                <a:sym typeface="Lato Light"/>
              </a:rPr>
              <a:t>lo que el usuario hace, piensa y siente en momentos concretos</a:t>
            </a:r>
            <a:endParaRPr sz="5600">
              <a:solidFill>
                <a:srgbClr val="092042"/>
              </a:solidFill>
              <a:latin typeface="Lato Light"/>
              <a:ea typeface="Lato Light"/>
              <a:cs typeface="Lato Light"/>
              <a:sym typeface="Lato Light"/>
            </a:endParaRPr>
          </a:p>
          <a:p>
            <a:pPr indent="0" lvl="0" marL="0" marR="0" rtl="0" algn="l">
              <a:lnSpc>
                <a:spcPct val="110000"/>
              </a:lnSpc>
              <a:spcBef>
                <a:spcPts val="4000"/>
              </a:spcBef>
              <a:spcAft>
                <a:spcPts val="0"/>
              </a:spcAft>
              <a:buNone/>
            </a:pPr>
            <a:r>
              <a:rPr lang="en-US" sz="5600">
                <a:solidFill>
                  <a:srgbClr val="092042"/>
                </a:solidFill>
                <a:latin typeface="Lato Light"/>
                <a:ea typeface="Lato Light"/>
                <a:cs typeface="Lato Light"/>
                <a:sym typeface="Lato Light"/>
              </a:rPr>
              <a:t>Ayuda a </a:t>
            </a:r>
            <a:r>
              <a:rPr lang="en-US" sz="5600">
                <a:solidFill>
                  <a:srgbClr val="02A5A5"/>
                </a:solidFill>
                <a:latin typeface="Lato"/>
                <a:ea typeface="Lato"/>
                <a:cs typeface="Lato"/>
                <a:sym typeface="Lato"/>
              </a:rPr>
              <a:t>identificar</a:t>
            </a:r>
            <a:r>
              <a:rPr lang="en-US" sz="5600">
                <a:solidFill>
                  <a:srgbClr val="092042"/>
                </a:solidFill>
                <a:latin typeface="Lato Light"/>
                <a:ea typeface="Lato Light"/>
                <a:cs typeface="Lato Light"/>
                <a:sym typeface="Lato Light"/>
              </a:rPr>
              <a:t> actores y artefactos relevantes, momentos críticos y oportunidades</a:t>
            </a:r>
            <a:endParaRPr sz="5600">
              <a:solidFill>
                <a:srgbClr val="092042"/>
              </a:solidFill>
              <a:latin typeface="Lato Light"/>
              <a:ea typeface="Lato Light"/>
              <a:cs typeface="Lato Light"/>
              <a:sym typeface="Lato Light"/>
            </a:endParaRPr>
          </a:p>
        </p:txBody>
      </p:sp>
    </p:spTree>
  </p:cSld>
  <p:clrMapOvr>
    <a:masterClrMapping/>
  </p:clrMapOvr>
</p:sld>
</file>

<file path=ppt/slides/slide1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006" name="Shape 2006"/>
        <p:cNvGrpSpPr/>
        <p:nvPr/>
      </p:nvGrpSpPr>
      <p:grpSpPr>
        <a:xfrm>
          <a:off x="0" y="0"/>
          <a:ext cx="0" cy="0"/>
          <a:chOff x="0" y="0"/>
          <a:chExt cx="0" cy="0"/>
        </a:xfrm>
      </p:grpSpPr>
      <p:pic>
        <p:nvPicPr>
          <p:cNvPr descr="09_Jorney_map_carmen-02.jpg" id="2007" name="Google Shape;2007;p186"/>
          <p:cNvPicPr preferRelativeResize="0"/>
          <p:nvPr/>
        </p:nvPicPr>
        <p:blipFill rotWithShape="1">
          <a:blip r:embed="rId3">
            <a:alphaModFix/>
          </a:blip>
          <a:srcRect b="22631" l="6573" r="26353" t="18014"/>
          <a:stretch/>
        </p:blipFill>
        <p:spPr>
          <a:xfrm>
            <a:off x="4381425" y="2583668"/>
            <a:ext cx="17205398" cy="10694481"/>
          </a:xfrm>
          <a:prstGeom prst="rect">
            <a:avLst/>
          </a:prstGeom>
          <a:noFill/>
          <a:ln>
            <a:noFill/>
          </a:ln>
        </p:spPr>
      </p:pic>
      <p:sp>
        <p:nvSpPr>
          <p:cNvPr id="2008" name="Google Shape;2008;p186"/>
          <p:cNvSpPr txBox="1"/>
          <p:nvPr>
            <p:ph type="title"/>
          </p:nvPr>
        </p:nvSpPr>
        <p:spPr>
          <a:xfrm>
            <a:off x="1316980" y="1017939"/>
            <a:ext cx="18357600" cy="9123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US"/>
              <a:t>Journey Map</a:t>
            </a:r>
            <a:endParaRPr/>
          </a:p>
        </p:txBody>
      </p:sp>
      <p:pic>
        <p:nvPicPr>
          <p:cNvPr id="2009" name="Google Shape;2009;p186"/>
          <p:cNvPicPr preferRelativeResize="0"/>
          <p:nvPr/>
        </p:nvPicPr>
        <p:blipFill rotWithShape="1">
          <a:blip r:embed="rId4">
            <a:alphaModFix/>
          </a:blip>
          <a:srcRect b="17956" l="0" r="22546" t="13821"/>
          <a:stretch/>
        </p:blipFill>
        <p:spPr>
          <a:xfrm>
            <a:off x="4306775" y="2615160"/>
            <a:ext cx="17205403" cy="10693041"/>
          </a:xfrm>
          <a:prstGeom prst="rect">
            <a:avLst/>
          </a:prstGeom>
          <a:noFill/>
          <a:ln>
            <a:noFill/>
          </a:ln>
        </p:spPr>
      </p:pic>
    </p:spTree>
  </p:cSld>
  <p:clrMapOvr>
    <a:masterClrMapping/>
  </p:clrMapOvr>
</p:sld>
</file>

<file path=ppt/slides/slide1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013" name="Shape 2013"/>
        <p:cNvGrpSpPr/>
        <p:nvPr/>
      </p:nvGrpSpPr>
      <p:grpSpPr>
        <a:xfrm>
          <a:off x="0" y="0"/>
          <a:ext cx="0" cy="0"/>
          <a:chOff x="0" y="0"/>
          <a:chExt cx="0" cy="0"/>
        </a:xfrm>
      </p:grpSpPr>
      <p:pic>
        <p:nvPicPr>
          <p:cNvPr id="2014" name="Google Shape;2014;p187"/>
          <p:cNvPicPr preferRelativeResize="0"/>
          <p:nvPr/>
        </p:nvPicPr>
        <p:blipFill rotWithShape="1">
          <a:blip r:embed="rId3">
            <a:alphaModFix/>
          </a:blip>
          <a:srcRect b="17956" l="0" r="22546" t="13821"/>
          <a:stretch/>
        </p:blipFill>
        <p:spPr>
          <a:xfrm>
            <a:off x="6725675" y="2584397"/>
            <a:ext cx="17205403" cy="10693041"/>
          </a:xfrm>
          <a:prstGeom prst="rect">
            <a:avLst/>
          </a:prstGeom>
          <a:noFill/>
          <a:ln>
            <a:noFill/>
          </a:ln>
        </p:spPr>
      </p:pic>
      <p:sp>
        <p:nvSpPr>
          <p:cNvPr id="2015" name="Google Shape;2015;p187"/>
          <p:cNvSpPr txBox="1"/>
          <p:nvPr>
            <p:ph type="title"/>
          </p:nvPr>
        </p:nvSpPr>
        <p:spPr>
          <a:xfrm>
            <a:off x="1316980" y="1017939"/>
            <a:ext cx="18357600" cy="9123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US"/>
              <a:t>Journey Map</a:t>
            </a:r>
            <a:endParaRPr/>
          </a:p>
        </p:txBody>
      </p:sp>
      <p:sp>
        <p:nvSpPr>
          <p:cNvPr id="2016" name="Google Shape;2016;p187"/>
          <p:cNvSpPr txBox="1"/>
          <p:nvPr/>
        </p:nvSpPr>
        <p:spPr>
          <a:xfrm>
            <a:off x="1316975" y="2641400"/>
            <a:ext cx="3848100" cy="9123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lang="en-US" sz="3000">
                <a:solidFill>
                  <a:srgbClr val="666666"/>
                </a:solidFill>
                <a:latin typeface="Lato"/>
                <a:ea typeface="Lato"/>
                <a:cs typeface="Lato"/>
                <a:sym typeface="Lato"/>
              </a:rPr>
              <a:t>La situación que estamos describiendo</a:t>
            </a:r>
            <a:endParaRPr sz="3000">
              <a:solidFill>
                <a:srgbClr val="666666"/>
              </a:solidFill>
              <a:latin typeface="Lato"/>
              <a:ea typeface="Lato"/>
              <a:cs typeface="Lato"/>
              <a:sym typeface="Lato"/>
            </a:endParaRPr>
          </a:p>
        </p:txBody>
      </p:sp>
      <p:cxnSp>
        <p:nvCxnSpPr>
          <p:cNvPr id="2017" name="Google Shape;2017;p187"/>
          <p:cNvCxnSpPr/>
          <p:nvPr/>
        </p:nvCxnSpPr>
        <p:spPr>
          <a:xfrm rot="10800000">
            <a:off x="4726775" y="2978218"/>
            <a:ext cx="1887600" cy="0"/>
          </a:xfrm>
          <a:prstGeom prst="straightConnector1">
            <a:avLst/>
          </a:prstGeom>
          <a:noFill/>
          <a:ln cap="flat" cmpd="sng" w="19050">
            <a:solidFill>
              <a:schemeClr val="accent6"/>
            </a:solidFill>
            <a:prstDash val="solid"/>
            <a:round/>
            <a:headEnd len="med" w="med" type="stealth"/>
            <a:tailEnd len="med" w="med" type="none"/>
          </a:ln>
        </p:spPr>
      </p:cxnSp>
      <p:sp>
        <p:nvSpPr>
          <p:cNvPr id="2018" name="Google Shape;2018;p187"/>
          <p:cNvSpPr/>
          <p:nvPr/>
        </p:nvSpPr>
        <p:spPr>
          <a:xfrm>
            <a:off x="6531100" y="3408625"/>
            <a:ext cx="17853000" cy="10307400"/>
          </a:xfrm>
          <a:prstGeom prst="rect">
            <a:avLst/>
          </a:prstGeom>
          <a:solidFill>
            <a:srgbClr val="FFFFFF">
              <a:alpha val="7411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1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022" name="Shape 2022"/>
        <p:cNvGrpSpPr/>
        <p:nvPr/>
      </p:nvGrpSpPr>
      <p:grpSpPr>
        <a:xfrm>
          <a:off x="0" y="0"/>
          <a:ext cx="0" cy="0"/>
          <a:chOff x="0" y="0"/>
          <a:chExt cx="0" cy="0"/>
        </a:xfrm>
      </p:grpSpPr>
      <p:pic>
        <p:nvPicPr>
          <p:cNvPr id="2023" name="Google Shape;2023;p188"/>
          <p:cNvPicPr preferRelativeResize="0"/>
          <p:nvPr/>
        </p:nvPicPr>
        <p:blipFill rotWithShape="1">
          <a:blip r:embed="rId3">
            <a:alphaModFix/>
          </a:blip>
          <a:srcRect b="17956" l="0" r="22546" t="13821"/>
          <a:stretch/>
        </p:blipFill>
        <p:spPr>
          <a:xfrm>
            <a:off x="6725675" y="2584397"/>
            <a:ext cx="17205403" cy="10693041"/>
          </a:xfrm>
          <a:prstGeom prst="rect">
            <a:avLst/>
          </a:prstGeom>
          <a:noFill/>
          <a:ln>
            <a:noFill/>
          </a:ln>
        </p:spPr>
      </p:pic>
      <p:sp>
        <p:nvSpPr>
          <p:cNvPr id="2024" name="Google Shape;2024;p188"/>
          <p:cNvSpPr txBox="1"/>
          <p:nvPr>
            <p:ph type="title"/>
          </p:nvPr>
        </p:nvSpPr>
        <p:spPr>
          <a:xfrm>
            <a:off x="1316980" y="1017939"/>
            <a:ext cx="18357600" cy="9123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US"/>
              <a:t>Journey Map</a:t>
            </a:r>
            <a:endParaRPr/>
          </a:p>
        </p:txBody>
      </p:sp>
      <p:sp>
        <p:nvSpPr>
          <p:cNvPr id="2025" name="Google Shape;2025;p188"/>
          <p:cNvSpPr txBox="1"/>
          <p:nvPr/>
        </p:nvSpPr>
        <p:spPr>
          <a:xfrm>
            <a:off x="1316975" y="4288650"/>
            <a:ext cx="3411900" cy="23892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lang="en-US" sz="3000">
                <a:solidFill>
                  <a:srgbClr val="666666"/>
                </a:solidFill>
                <a:latin typeface="Lato"/>
                <a:ea typeface="Lato"/>
                <a:cs typeface="Lato"/>
                <a:sym typeface="Lato"/>
              </a:rPr>
              <a:t>Una descripción visual y/o escrita del momento que vive el usuario desde su punto de vista</a:t>
            </a:r>
            <a:endParaRPr sz="3000">
              <a:solidFill>
                <a:srgbClr val="666666"/>
              </a:solidFill>
              <a:latin typeface="Lato"/>
              <a:ea typeface="Lato"/>
              <a:cs typeface="Lato"/>
              <a:sym typeface="Lato"/>
            </a:endParaRPr>
          </a:p>
        </p:txBody>
      </p:sp>
      <p:sp>
        <p:nvSpPr>
          <p:cNvPr id="2026" name="Google Shape;2026;p188"/>
          <p:cNvSpPr/>
          <p:nvPr/>
        </p:nvSpPr>
        <p:spPr>
          <a:xfrm>
            <a:off x="6531100" y="6118825"/>
            <a:ext cx="17853000" cy="7597200"/>
          </a:xfrm>
          <a:prstGeom prst="rect">
            <a:avLst/>
          </a:prstGeom>
          <a:solidFill>
            <a:srgbClr val="FFFFFF">
              <a:alpha val="7411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27" name="Google Shape;2027;p188"/>
          <p:cNvSpPr/>
          <p:nvPr/>
        </p:nvSpPr>
        <p:spPr>
          <a:xfrm>
            <a:off x="6531100" y="2427150"/>
            <a:ext cx="17853000" cy="943200"/>
          </a:xfrm>
          <a:prstGeom prst="rect">
            <a:avLst/>
          </a:prstGeom>
          <a:solidFill>
            <a:srgbClr val="FFFFFF">
              <a:alpha val="7411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2028" name="Google Shape;2028;p188"/>
          <p:cNvCxnSpPr/>
          <p:nvPr/>
        </p:nvCxnSpPr>
        <p:spPr>
          <a:xfrm rot="10800000">
            <a:off x="5301700" y="5483243"/>
            <a:ext cx="1887600" cy="0"/>
          </a:xfrm>
          <a:prstGeom prst="straightConnector1">
            <a:avLst/>
          </a:prstGeom>
          <a:noFill/>
          <a:ln cap="flat" cmpd="sng" w="19050">
            <a:solidFill>
              <a:schemeClr val="accent6"/>
            </a:solidFill>
            <a:prstDash val="solid"/>
            <a:round/>
            <a:headEnd len="med" w="med" type="stealth"/>
            <a:tailEnd len="med" w="med" type="none"/>
          </a:ln>
        </p:spPr>
      </p:cxnSp>
    </p:spTree>
  </p:cSld>
  <p:clrMapOvr>
    <a:masterClrMapping/>
  </p:clrMapOvr>
</p:sld>
</file>

<file path=ppt/slides/slide1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032" name="Shape 2032"/>
        <p:cNvGrpSpPr/>
        <p:nvPr/>
      </p:nvGrpSpPr>
      <p:grpSpPr>
        <a:xfrm>
          <a:off x="0" y="0"/>
          <a:ext cx="0" cy="0"/>
          <a:chOff x="0" y="0"/>
          <a:chExt cx="0" cy="0"/>
        </a:xfrm>
      </p:grpSpPr>
      <p:pic>
        <p:nvPicPr>
          <p:cNvPr id="2033" name="Google Shape;2033;p189"/>
          <p:cNvPicPr preferRelativeResize="0"/>
          <p:nvPr/>
        </p:nvPicPr>
        <p:blipFill rotWithShape="1">
          <a:blip r:embed="rId3">
            <a:alphaModFix/>
          </a:blip>
          <a:srcRect b="17956" l="0" r="22546" t="13821"/>
          <a:stretch/>
        </p:blipFill>
        <p:spPr>
          <a:xfrm>
            <a:off x="6725675" y="2584397"/>
            <a:ext cx="17205403" cy="10693041"/>
          </a:xfrm>
          <a:prstGeom prst="rect">
            <a:avLst/>
          </a:prstGeom>
          <a:noFill/>
          <a:ln>
            <a:noFill/>
          </a:ln>
        </p:spPr>
      </p:pic>
      <p:sp>
        <p:nvSpPr>
          <p:cNvPr id="2034" name="Google Shape;2034;p189"/>
          <p:cNvSpPr txBox="1"/>
          <p:nvPr>
            <p:ph type="title"/>
          </p:nvPr>
        </p:nvSpPr>
        <p:spPr>
          <a:xfrm>
            <a:off x="1316980" y="1017939"/>
            <a:ext cx="18357600" cy="9123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US"/>
              <a:t>Journey Map</a:t>
            </a:r>
            <a:endParaRPr/>
          </a:p>
        </p:txBody>
      </p:sp>
      <p:sp>
        <p:nvSpPr>
          <p:cNvPr id="2035" name="Google Shape;2035;p189"/>
          <p:cNvSpPr txBox="1"/>
          <p:nvPr/>
        </p:nvSpPr>
        <p:spPr>
          <a:xfrm>
            <a:off x="1316975" y="6160050"/>
            <a:ext cx="2663400" cy="13959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lang="en-US" sz="3000">
                <a:solidFill>
                  <a:srgbClr val="666666"/>
                </a:solidFill>
                <a:latin typeface="Lato"/>
                <a:ea typeface="Lato"/>
                <a:cs typeface="Lato"/>
                <a:sym typeface="Lato"/>
              </a:rPr>
              <a:t>El pensamiento y las emociones del usuario</a:t>
            </a:r>
            <a:endParaRPr sz="3000">
              <a:solidFill>
                <a:srgbClr val="666666"/>
              </a:solidFill>
              <a:latin typeface="Lato"/>
              <a:ea typeface="Lato"/>
              <a:cs typeface="Lato"/>
              <a:sym typeface="Lato"/>
            </a:endParaRPr>
          </a:p>
        </p:txBody>
      </p:sp>
      <p:sp>
        <p:nvSpPr>
          <p:cNvPr id="2036" name="Google Shape;2036;p189"/>
          <p:cNvSpPr/>
          <p:nvPr/>
        </p:nvSpPr>
        <p:spPr>
          <a:xfrm>
            <a:off x="6531100" y="7740925"/>
            <a:ext cx="17853000" cy="5975100"/>
          </a:xfrm>
          <a:prstGeom prst="rect">
            <a:avLst/>
          </a:prstGeom>
          <a:solidFill>
            <a:srgbClr val="FFFFFF">
              <a:alpha val="7411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37" name="Google Shape;2037;p189"/>
          <p:cNvSpPr/>
          <p:nvPr/>
        </p:nvSpPr>
        <p:spPr>
          <a:xfrm>
            <a:off x="6531100" y="2350950"/>
            <a:ext cx="17853000" cy="3768000"/>
          </a:xfrm>
          <a:prstGeom prst="rect">
            <a:avLst/>
          </a:prstGeom>
          <a:solidFill>
            <a:srgbClr val="FFFFFF">
              <a:alpha val="7411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2038" name="Google Shape;2038;p189"/>
          <p:cNvCxnSpPr/>
          <p:nvPr/>
        </p:nvCxnSpPr>
        <p:spPr>
          <a:xfrm rot="10800000">
            <a:off x="4384900" y="6857993"/>
            <a:ext cx="2804400" cy="0"/>
          </a:xfrm>
          <a:prstGeom prst="straightConnector1">
            <a:avLst/>
          </a:prstGeom>
          <a:noFill/>
          <a:ln cap="flat" cmpd="sng" w="19050">
            <a:solidFill>
              <a:schemeClr val="accent6"/>
            </a:solidFill>
            <a:prstDash val="solid"/>
            <a:round/>
            <a:headEnd len="med" w="med" type="stealth"/>
            <a:tailEnd len="med" w="med" type="none"/>
          </a:ln>
        </p:spPr>
      </p:cxnSp>
    </p:spTree>
  </p:cSld>
  <p:clrMapOvr>
    <a:masterClrMapping/>
  </p:clrMapOvr>
</p:sld>
</file>

<file path=ppt/slides/slide1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042" name="Shape 2042"/>
        <p:cNvGrpSpPr/>
        <p:nvPr/>
      </p:nvGrpSpPr>
      <p:grpSpPr>
        <a:xfrm>
          <a:off x="0" y="0"/>
          <a:ext cx="0" cy="0"/>
          <a:chOff x="0" y="0"/>
          <a:chExt cx="0" cy="0"/>
        </a:xfrm>
      </p:grpSpPr>
      <p:pic>
        <p:nvPicPr>
          <p:cNvPr id="2043" name="Google Shape;2043;p190"/>
          <p:cNvPicPr preferRelativeResize="0"/>
          <p:nvPr/>
        </p:nvPicPr>
        <p:blipFill rotWithShape="1">
          <a:blip r:embed="rId3">
            <a:alphaModFix/>
          </a:blip>
          <a:srcRect b="17956" l="0" r="22546" t="13821"/>
          <a:stretch/>
        </p:blipFill>
        <p:spPr>
          <a:xfrm>
            <a:off x="6725675" y="2584397"/>
            <a:ext cx="17205403" cy="10693041"/>
          </a:xfrm>
          <a:prstGeom prst="rect">
            <a:avLst/>
          </a:prstGeom>
          <a:noFill/>
          <a:ln>
            <a:noFill/>
          </a:ln>
        </p:spPr>
      </p:pic>
      <p:sp>
        <p:nvSpPr>
          <p:cNvPr id="2044" name="Google Shape;2044;p190"/>
          <p:cNvSpPr txBox="1"/>
          <p:nvPr>
            <p:ph type="title"/>
          </p:nvPr>
        </p:nvSpPr>
        <p:spPr>
          <a:xfrm>
            <a:off x="1316980" y="1017939"/>
            <a:ext cx="18357600" cy="9123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US"/>
              <a:t>Journey Map</a:t>
            </a:r>
            <a:endParaRPr/>
          </a:p>
        </p:txBody>
      </p:sp>
      <p:sp>
        <p:nvSpPr>
          <p:cNvPr id="2045" name="Google Shape;2045;p190"/>
          <p:cNvSpPr txBox="1"/>
          <p:nvPr/>
        </p:nvSpPr>
        <p:spPr>
          <a:xfrm>
            <a:off x="1316975" y="8541875"/>
            <a:ext cx="3280200" cy="14778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lang="en-US" sz="3000">
                <a:solidFill>
                  <a:srgbClr val="666666"/>
                </a:solidFill>
                <a:latin typeface="Lato"/>
                <a:ea typeface="Lato"/>
                <a:cs typeface="Lato"/>
                <a:sym typeface="Lato"/>
              </a:rPr>
              <a:t>Aspectos positivos y negativos de la experiencia</a:t>
            </a:r>
            <a:endParaRPr sz="3000">
              <a:solidFill>
                <a:srgbClr val="666666"/>
              </a:solidFill>
              <a:latin typeface="Lato"/>
              <a:ea typeface="Lato"/>
              <a:cs typeface="Lato"/>
              <a:sym typeface="Lato"/>
            </a:endParaRPr>
          </a:p>
        </p:txBody>
      </p:sp>
      <p:sp>
        <p:nvSpPr>
          <p:cNvPr id="2046" name="Google Shape;2046;p190"/>
          <p:cNvSpPr/>
          <p:nvPr/>
        </p:nvSpPr>
        <p:spPr>
          <a:xfrm>
            <a:off x="6531100" y="10471800"/>
            <a:ext cx="17853000" cy="3244200"/>
          </a:xfrm>
          <a:prstGeom prst="rect">
            <a:avLst/>
          </a:prstGeom>
          <a:solidFill>
            <a:srgbClr val="FFFFFF">
              <a:alpha val="7411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47" name="Google Shape;2047;p190"/>
          <p:cNvSpPr/>
          <p:nvPr/>
        </p:nvSpPr>
        <p:spPr>
          <a:xfrm>
            <a:off x="6531100" y="2350950"/>
            <a:ext cx="17853000" cy="5378400"/>
          </a:xfrm>
          <a:prstGeom prst="rect">
            <a:avLst/>
          </a:prstGeom>
          <a:solidFill>
            <a:srgbClr val="FFFFFF">
              <a:alpha val="7411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2048" name="Google Shape;2048;p190"/>
          <p:cNvCxnSpPr/>
          <p:nvPr/>
        </p:nvCxnSpPr>
        <p:spPr>
          <a:xfrm rot="10800000">
            <a:off x="5301700" y="9239818"/>
            <a:ext cx="1887600" cy="0"/>
          </a:xfrm>
          <a:prstGeom prst="straightConnector1">
            <a:avLst/>
          </a:prstGeom>
          <a:noFill/>
          <a:ln cap="flat" cmpd="sng" w="19050">
            <a:solidFill>
              <a:schemeClr val="accent6"/>
            </a:solidFill>
            <a:prstDash val="solid"/>
            <a:round/>
            <a:headEnd len="med" w="med" type="stealth"/>
            <a:tailEnd len="med" w="med" type="none"/>
          </a:ln>
        </p:spPr>
      </p:cxnSp>
    </p:spTree>
  </p:cSld>
  <p:clrMapOvr>
    <a:masterClrMapping/>
  </p:clrMapOvr>
</p:sld>
</file>

<file path=ppt/slides/slide1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052" name="Shape 2052"/>
        <p:cNvGrpSpPr/>
        <p:nvPr/>
      </p:nvGrpSpPr>
      <p:grpSpPr>
        <a:xfrm>
          <a:off x="0" y="0"/>
          <a:ext cx="0" cy="0"/>
          <a:chOff x="0" y="0"/>
          <a:chExt cx="0" cy="0"/>
        </a:xfrm>
      </p:grpSpPr>
      <p:pic>
        <p:nvPicPr>
          <p:cNvPr id="2053" name="Google Shape;2053;p191"/>
          <p:cNvPicPr preferRelativeResize="0"/>
          <p:nvPr/>
        </p:nvPicPr>
        <p:blipFill rotWithShape="1">
          <a:blip r:embed="rId3">
            <a:alphaModFix/>
          </a:blip>
          <a:srcRect b="17956" l="0" r="22546" t="13821"/>
          <a:stretch/>
        </p:blipFill>
        <p:spPr>
          <a:xfrm>
            <a:off x="6725675" y="2584397"/>
            <a:ext cx="17205403" cy="10693041"/>
          </a:xfrm>
          <a:prstGeom prst="rect">
            <a:avLst/>
          </a:prstGeom>
          <a:noFill/>
          <a:ln>
            <a:noFill/>
          </a:ln>
        </p:spPr>
      </p:pic>
      <p:sp>
        <p:nvSpPr>
          <p:cNvPr id="2054" name="Google Shape;2054;p191"/>
          <p:cNvSpPr txBox="1"/>
          <p:nvPr>
            <p:ph type="title"/>
          </p:nvPr>
        </p:nvSpPr>
        <p:spPr>
          <a:xfrm>
            <a:off x="1316980" y="1017939"/>
            <a:ext cx="18357600" cy="9123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US"/>
              <a:t>Journey Map</a:t>
            </a:r>
            <a:endParaRPr/>
          </a:p>
        </p:txBody>
      </p:sp>
      <p:sp>
        <p:nvSpPr>
          <p:cNvPr id="2055" name="Google Shape;2055;p191"/>
          <p:cNvSpPr txBox="1"/>
          <p:nvPr/>
        </p:nvSpPr>
        <p:spPr>
          <a:xfrm>
            <a:off x="1316975" y="11375425"/>
            <a:ext cx="2601600" cy="14778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lang="en-US" sz="3000">
                <a:solidFill>
                  <a:srgbClr val="666666"/>
                </a:solidFill>
                <a:latin typeface="Lato"/>
                <a:ea typeface="Lato"/>
                <a:cs typeface="Lato"/>
                <a:sym typeface="Lato"/>
              </a:rPr>
              <a:t>Insights y oportunidades (mañana)</a:t>
            </a:r>
            <a:endParaRPr sz="3000">
              <a:solidFill>
                <a:srgbClr val="666666"/>
              </a:solidFill>
              <a:latin typeface="Lato"/>
              <a:ea typeface="Lato"/>
              <a:cs typeface="Lato"/>
              <a:sym typeface="Lato"/>
            </a:endParaRPr>
          </a:p>
        </p:txBody>
      </p:sp>
      <p:sp>
        <p:nvSpPr>
          <p:cNvPr id="2056" name="Google Shape;2056;p191"/>
          <p:cNvSpPr/>
          <p:nvPr/>
        </p:nvSpPr>
        <p:spPr>
          <a:xfrm>
            <a:off x="6531100" y="2350950"/>
            <a:ext cx="17853000" cy="8100300"/>
          </a:xfrm>
          <a:prstGeom prst="rect">
            <a:avLst/>
          </a:prstGeom>
          <a:solidFill>
            <a:srgbClr val="FFFFFF">
              <a:alpha val="7411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2057" name="Google Shape;2057;p191"/>
          <p:cNvCxnSpPr/>
          <p:nvPr/>
        </p:nvCxnSpPr>
        <p:spPr>
          <a:xfrm rot="10800000">
            <a:off x="4220500" y="12073368"/>
            <a:ext cx="2968800" cy="0"/>
          </a:xfrm>
          <a:prstGeom prst="straightConnector1">
            <a:avLst/>
          </a:prstGeom>
          <a:noFill/>
          <a:ln cap="flat" cmpd="sng" w="19050">
            <a:solidFill>
              <a:schemeClr val="accent6"/>
            </a:solidFill>
            <a:prstDash val="solid"/>
            <a:round/>
            <a:headEnd len="med" w="med" type="stealth"/>
            <a:tailEnd len="med" w="med" type="none"/>
          </a:ln>
        </p:spPr>
      </p:cxnSp>
    </p:spTree>
  </p:cSld>
  <p:clrMapOvr>
    <a:masterClrMapping/>
  </p:clrMapOvr>
</p:sld>
</file>

<file path=ppt/slides/slide1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061" name="Shape 2061"/>
        <p:cNvGrpSpPr/>
        <p:nvPr/>
      </p:nvGrpSpPr>
      <p:grpSpPr>
        <a:xfrm>
          <a:off x="0" y="0"/>
          <a:ext cx="0" cy="0"/>
          <a:chOff x="0" y="0"/>
          <a:chExt cx="0" cy="0"/>
        </a:xfrm>
      </p:grpSpPr>
      <p:sp>
        <p:nvSpPr>
          <p:cNvPr id="2062" name="Google Shape;2062;p192"/>
          <p:cNvSpPr txBox="1"/>
          <p:nvPr>
            <p:ph type="title"/>
          </p:nvPr>
        </p:nvSpPr>
        <p:spPr>
          <a:xfrm>
            <a:off x="1316980" y="1017939"/>
            <a:ext cx="18357600" cy="9123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US"/>
              <a:t>¿Cómo?</a:t>
            </a:r>
            <a:endParaRPr/>
          </a:p>
        </p:txBody>
      </p:sp>
      <p:pic>
        <p:nvPicPr>
          <p:cNvPr descr="image83.png" id="2063" name="Google Shape;2063;p192"/>
          <p:cNvPicPr preferRelativeResize="0"/>
          <p:nvPr/>
        </p:nvPicPr>
        <p:blipFill rotWithShape="1">
          <a:blip r:embed="rId3">
            <a:alphaModFix/>
          </a:blip>
          <a:srcRect b="0" l="0" r="0" t="0"/>
          <a:stretch/>
        </p:blipFill>
        <p:spPr>
          <a:xfrm>
            <a:off x="13441175" y="4777575"/>
            <a:ext cx="10489900" cy="8489675"/>
          </a:xfrm>
          <a:prstGeom prst="rect">
            <a:avLst/>
          </a:prstGeom>
          <a:noFill/>
          <a:ln>
            <a:noFill/>
          </a:ln>
        </p:spPr>
      </p:pic>
      <p:sp>
        <p:nvSpPr>
          <p:cNvPr id="2064" name="Google Shape;2064;p192"/>
          <p:cNvSpPr txBox="1"/>
          <p:nvPr/>
        </p:nvSpPr>
        <p:spPr>
          <a:xfrm>
            <a:off x="1883375" y="1930250"/>
            <a:ext cx="4197000" cy="555000"/>
          </a:xfrm>
          <a:prstGeom prst="rect">
            <a:avLst/>
          </a:prstGeom>
          <a:noFill/>
          <a:ln>
            <a:noFill/>
          </a:ln>
        </p:spPr>
        <p:txBody>
          <a:bodyPr anchorCtr="0" anchor="ctr" bIns="71425" lIns="71425" spcFirstLastPara="1" rIns="71425" wrap="square" tIns="71425">
            <a:noAutofit/>
          </a:bodyPr>
          <a:lstStyle/>
          <a:p>
            <a:pPr indent="0" lvl="0" marL="0" marR="0" rtl="0" algn="l">
              <a:lnSpc>
                <a:spcPct val="100000"/>
              </a:lnSpc>
              <a:spcBef>
                <a:spcPts val="0"/>
              </a:spcBef>
              <a:spcAft>
                <a:spcPts val="0"/>
              </a:spcAft>
              <a:buClr>
                <a:srgbClr val="FDFEFE"/>
              </a:buClr>
              <a:buSzPts val="4000"/>
              <a:buFont typeface="Helvetica Neue"/>
              <a:buNone/>
            </a:pPr>
            <a:r>
              <a:rPr i="0" lang="en-US" sz="4000" cap="none" strike="noStrike">
                <a:solidFill>
                  <a:srgbClr val="1464A5"/>
                </a:solidFill>
                <a:latin typeface="Lato"/>
                <a:ea typeface="Lato"/>
                <a:cs typeface="Lato"/>
                <a:sym typeface="Lato"/>
              </a:rPr>
              <a:t>P. </a:t>
            </a:r>
            <a:r>
              <a:rPr lang="en-US" sz="4000">
                <a:solidFill>
                  <a:srgbClr val="1464A5"/>
                </a:solidFill>
                <a:latin typeface="Lato"/>
                <a:ea typeface="Lato"/>
                <a:cs typeface="Lato"/>
                <a:sym typeface="Lato"/>
              </a:rPr>
              <a:t>94</a:t>
            </a:r>
            <a:endParaRPr sz="4000">
              <a:solidFill>
                <a:srgbClr val="1464A5"/>
              </a:solidFill>
              <a:latin typeface="Lato"/>
              <a:ea typeface="Lato"/>
              <a:cs typeface="Lato"/>
              <a:sym typeface="Lato"/>
            </a:endParaRPr>
          </a:p>
        </p:txBody>
      </p:sp>
      <p:sp>
        <p:nvSpPr>
          <p:cNvPr id="2065" name="Google Shape;2065;p192"/>
          <p:cNvSpPr/>
          <p:nvPr/>
        </p:nvSpPr>
        <p:spPr>
          <a:xfrm>
            <a:off x="1312324" y="2063745"/>
            <a:ext cx="462050" cy="288017"/>
          </a:xfrm>
          <a:custGeom>
            <a:rect b="b" l="l" r="r" t="t"/>
            <a:pathLst>
              <a:path extrusionOk="0" h="600" w="960">
                <a:moveTo>
                  <a:pt x="240" y="360"/>
                </a:moveTo>
                <a:cubicBezTo>
                  <a:pt x="600" y="360"/>
                  <a:pt x="600" y="360"/>
                  <a:pt x="600" y="360"/>
                </a:cubicBezTo>
                <a:cubicBezTo>
                  <a:pt x="720" y="240"/>
                  <a:pt x="720" y="240"/>
                  <a:pt x="720" y="240"/>
                </a:cubicBezTo>
                <a:cubicBezTo>
                  <a:pt x="360" y="240"/>
                  <a:pt x="360" y="240"/>
                  <a:pt x="360" y="240"/>
                </a:cubicBezTo>
                <a:lnTo>
                  <a:pt x="240" y="360"/>
                </a:lnTo>
                <a:close/>
                <a:moveTo>
                  <a:pt x="120" y="300"/>
                </a:moveTo>
                <a:cubicBezTo>
                  <a:pt x="120" y="201"/>
                  <a:pt x="200" y="120"/>
                  <a:pt x="300" y="120"/>
                </a:cubicBezTo>
                <a:cubicBezTo>
                  <a:pt x="520" y="120"/>
                  <a:pt x="520" y="120"/>
                  <a:pt x="520" y="120"/>
                </a:cubicBezTo>
                <a:cubicBezTo>
                  <a:pt x="640" y="0"/>
                  <a:pt x="640" y="0"/>
                  <a:pt x="640" y="0"/>
                </a:cubicBezTo>
                <a:cubicBezTo>
                  <a:pt x="300" y="0"/>
                  <a:pt x="300" y="0"/>
                  <a:pt x="300" y="0"/>
                </a:cubicBezTo>
                <a:cubicBezTo>
                  <a:pt x="134" y="0"/>
                  <a:pt x="0" y="134"/>
                  <a:pt x="0" y="300"/>
                </a:cubicBezTo>
                <a:cubicBezTo>
                  <a:pt x="0" y="435"/>
                  <a:pt x="90" y="550"/>
                  <a:pt x="213" y="587"/>
                </a:cubicBezTo>
                <a:cubicBezTo>
                  <a:pt x="320" y="480"/>
                  <a:pt x="320" y="480"/>
                  <a:pt x="320" y="480"/>
                </a:cubicBezTo>
                <a:cubicBezTo>
                  <a:pt x="300" y="480"/>
                  <a:pt x="300" y="480"/>
                  <a:pt x="300" y="480"/>
                </a:cubicBezTo>
                <a:cubicBezTo>
                  <a:pt x="201" y="480"/>
                  <a:pt x="120" y="399"/>
                  <a:pt x="120" y="300"/>
                </a:cubicBezTo>
                <a:close/>
                <a:moveTo>
                  <a:pt x="777" y="23"/>
                </a:moveTo>
                <a:cubicBezTo>
                  <a:pt x="679" y="121"/>
                  <a:pt x="679" y="121"/>
                  <a:pt x="679" y="121"/>
                </a:cubicBezTo>
                <a:cubicBezTo>
                  <a:pt x="769" y="130"/>
                  <a:pt x="840" y="207"/>
                  <a:pt x="840" y="300"/>
                </a:cubicBezTo>
                <a:cubicBezTo>
                  <a:pt x="840" y="399"/>
                  <a:pt x="760" y="480"/>
                  <a:pt x="660" y="480"/>
                </a:cubicBezTo>
                <a:cubicBezTo>
                  <a:pt x="480" y="480"/>
                  <a:pt x="480" y="480"/>
                  <a:pt x="480" y="480"/>
                </a:cubicBezTo>
                <a:cubicBezTo>
                  <a:pt x="360" y="600"/>
                  <a:pt x="360" y="600"/>
                  <a:pt x="360" y="600"/>
                </a:cubicBezTo>
                <a:cubicBezTo>
                  <a:pt x="660" y="600"/>
                  <a:pt x="660" y="600"/>
                  <a:pt x="660" y="600"/>
                </a:cubicBezTo>
                <a:cubicBezTo>
                  <a:pt x="826" y="600"/>
                  <a:pt x="960" y="466"/>
                  <a:pt x="960" y="300"/>
                </a:cubicBezTo>
                <a:cubicBezTo>
                  <a:pt x="960" y="176"/>
                  <a:pt x="884" y="69"/>
                  <a:pt x="777" y="23"/>
                </a:cubicBezTo>
                <a:close/>
              </a:path>
            </a:pathLst>
          </a:custGeom>
          <a:solidFill>
            <a:srgbClr val="1464A5"/>
          </a:solid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t/>
            </a:r>
            <a:endParaRPr sz="1600">
              <a:solidFill>
                <a:srgbClr val="5BBEFF"/>
              </a:solidFill>
              <a:latin typeface="Arial"/>
              <a:ea typeface="Arial"/>
              <a:cs typeface="Arial"/>
              <a:sym typeface="Arial"/>
            </a:endParaRPr>
          </a:p>
        </p:txBody>
      </p:sp>
      <p:sp>
        <p:nvSpPr>
          <p:cNvPr id="2066" name="Google Shape;2066;p192"/>
          <p:cNvSpPr txBox="1"/>
          <p:nvPr/>
        </p:nvSpPr>
        <p:spPr>
          <a:xfrm>
            <a:off x="1572808" y="3836000"/>
            <a:ext cx="10674000" cy="9410700"/>
          </a:xfrm>
          <a:prstGeom prst="rect">
            <a:avLst/>
          </a:prstGeom>
          <a:noFill/>
          <a:ln>
            <a:noFill/>
          </a:ln>
        </p:spPr>
        <p:txBody>
          <a:bodyPr anchorCtr="0" anchor="t" bIns="71425" lIns="71425" spcFirstLastPara="1" rIns="71425" wrap="square" tIns="71425">
            <a:noAutofit/>
          </a:bodyPr>
          <a:lstStyle/>
          <a:p>
            <a:pPr indent="-710690" lvl="0" marL="488440" marR="0" rtl="0" algn="l">
              <a:lnSpc>
                <a:spcPct val="110000"/>
              </a:lnSpc>
              <a:spcBef>
                <a:spcPts val="0"/>
              </a:spcBef>
              <a:spcAft>
                <a:spcPts val="0"/>
              </a:spcAft>
              <a:buClr>
                <a:schemeClr val="accent6"/>
              </a:buClr>
              <a:buSzPts val="5000"/>
              <a:buFont typeface="Lato Light"/>
              <a:buChar char="▰"/>
            </a:pPr>
            <a:r>
              <a:rPr lang="en-US" sz="5000">
                <a:solidFill>
                  <a:srgbClr val="092042"/>
                </a:solidFill>
                <a:latin typeface="Lato Light"/>
                <a:ea typeface="Lato Light"/>
                <a:cs typeface="Lato Light"/>
                <a:sym typeface="Lato Light"/>
              </a:rPr>
              <a:t>Selecciona la </a:t>
            </a:r>
            <a:r>
              <a:rPr lang="en-US" sz="5000">
                <a:solidFill>
                  <a:srgbClr val="092042"/>
                </a:solidFill>
                <a:latin typeface="Lato"/>
                <a:ea typeface="Lato"/>
                <a:cs typeface="Lato"/>
                <a:sym typeface="Lato"/>
              </a:rPr>
              <a:t>Persona</a:t>
            </a:r>
            <a:endParaRPr sz="5000">
              <a:solidFill>
                <a:srgbClr val="092042"/>
              </a:solidFill>
              <a:latin typeface="Lato"/>
              <a:ea typeface="Lato"/>
              <a:cs typeface="Lato"/>
              <a:sym typeface="Lato"/>
            </a:endParaRPr>
          </a:p>
          <a:p>
            <a:pPr indent="-710690" lvl="0" marL="488440" marR="0" rtl="0" algn="l">
              <a:lnSpc>
                <a:spcPct val="110000"/>
              </a:lnSpc>
              <a:spcBef>
                <a:spcPts val="2000"/>
              </a:spcBef>
              <a:spcAft>
                <a:spcPts val="0"/>
              </a:spcAft>
              <a:buClr>
                <a:schemeClr val="accent6"/>
              </a:buClr>
              <a:buSzPts val="5000"/>
              <a:buFont typeface="Lato Light"/>
              <a:buChar char="▰"/>
            </a:pPr>
            <a:r>
              <a:rPr lang="en-US" sz="5000">
                <a:solidFill>
                  <a:srgbClr val="092042"/>
                </a:solidFill>
                <a:latin typeface="Lato Light"/>
                <a:ea typeface="Lato Light"/>
                <a:cs typeface="Lato Light"/>
                <a:sym typeface="Lato Light"/>
              </a:rPr>
              <a:t>Define la </a:t>
            </a:r>
            <a:r>
              <a:rPr lang="en-US" sz="5000">
                <a:solidFill>
                  <a:srgbClr val="092042"/>
                </a:solidFill>
                <a:latin typeface="Lato"/>
                <a:ea typeface="Lato"/>
                <a:cs typeface="Lato"/>
                <a:sym typeface="Lato"/>
              </a:rPr>
              <a:t>situación </a:t>
            </a:r>
            <a:r>
              <a:rPr lang="en-US" sz="5000">
                <a:solidFill>
                  <a:srgbClr val="092042"/>
                </a:solidFill>
                <a:latin typeface="Lato Light"/>
                <a:ea typeface="Lato Light"/>
                <a:cs typeface="Lato Light"/>
                <a:sym typeface="Lato Light"/>
              </a:rPr>
              <a:t>que te interesa dibujar</a:t>
            </a:r>
            <a:endParaRPr sz="5000">
              <a:solidFill>
                <a:srgbClr val="092042"/>
              </a:solidFill>
              <a:latin typeface="Lato Light"/>
              <a:ea typeface="Lato Light"/>
              <a:cs typeface="Lato Light"/>
              <a:sym typeface="Lato Light"/>
            </a:endParaRPr>
          </a:p>
          <a:p>
            <a:pPr indent="-710690" lvl="0" marL="488440" marR="0" rtl="0" algn="l">
              <a:lnSpc>
                <a:spcPct val="110000"/>
              </a:lnSpc>
              <a:spcBef>
                <a:spcPts val="2000"/>
              </a:spcBef>
              <a:spcAft>
                <a:spcPts val="0"/>
              </a:spcAft>
              <a:buClr>
                <a:schemeClr val="accent6"/>
              </a:buClr>
              <a:buSzPts val="5000"/>
              <a:buFont typeface="Lato Light"/>
              <a:buChar char="▰"/>
            </a:pPr>
            <a:r>
              <a:rPr lang="en-US" sz="5000">
                <a:solidFill>
                  <a:srgbClr val="092042"/>
                </a:solidFill>
                <a:latin typeface="Lato Light"/>
                <a:ea typeface="Lato Light"/>
                <a:cs typeface="Lato Light"/>
                <a:sym typeface="Lato Light"/>
              </a:rPr>
              <a:t>Escribe titulares que describan cada momento en el que se encuentra el usuario</a:t>
            </a:r>
            <a:endParaRPr sz="5000">
              <a:solidFill>
                <a:srgbClr val="092042"/>
              </a:solidFill>
              <a:latin typeface="Lato Light"/>
              <a:ea typeface="Lato Light"/>
              <a:cs typeface="Lato Light"/>
              <a:sym typeface="Lato Light"/>
            </a:endParaRPr>
          </a:p>
          <a:p>
            <a:pPr indent="-710690" lvl="0" marL="488440" marR="0" rtl="0" algn="l">
              <a:lnSpc>
                <a:spcPct val="110000"/>
              </a:lnSpc>
              <a:spcBef>
                <a:spcPts val="2000"/>
              </a:spcBef>
              <a:spcAft>
                <a:spcPts val="0"/>
              </a:spcAft>
              <a:buClr>
                <a:schemeClr val="accent6"/>
              </a:buClr>
              <a:buSzPts val="5000"/>
              <a:buFont typeface="Lato Light"/>
              <a:buChar char="▰"/>
            </a:pPr>
            <a:r>
              <a:rPr lang="en-US" sz="5000">
                <a:solidFill>
                  <a:srgbClr val="092042"/>
                </a:solidFill>
                <a:latin typeface="Lato Light"/>
                <a:ea typeface="Lato Light"/>
                <a:cs typeface="Lato Light"/>
                <a:sym typeface="Lato Light"/>
              </a:rPr>
              <a:t>Escribe y dibuja una </a:t>
            </a:r>
            <a:r>
              <a:rPr lang="en-US" sz="5000">
                <a:solidFill>
                  <a:srgbClr val="092042"/>
                </a:solidFill>
                <a:latin typeface="Lato"/>
                <a:ea typeface="Lato"/>
                <a:cs typeface="Lato"/>
                <a:sym typeface="Lato"/>
              </a:rPr>
              <a:t>descripción de cada momento</a:t>
            </a:r>
            <a:endParaRPr sz="5000">
              <a:solidFill>
                <a:srgbClr val="092042"/>
              </a:solidFill>
              <a:latin typeface="Lato"/>
              <a:ea typeface="Lato"/>
              <a:cs typeface="Lato"/>
              <a:sym typeface="Lato"/>
            </a:endParaRPr>
          </a:p>
          <a:p>
            <a:pPr indent="-710690" lvl="0" marL="488440" marR="0" rtl="0" algn="l">
              <a:lnSpc>
                <a:spcPct val="110000"/>
              </a:lnSpc>
              <a:spcBef>
                <a:spcPts val="2000"/>
              </a:spcBef>
              <a:spcAft>
                <a:spcPts val="4000"/>
              </a:spcAft>
              <a:buClr>
                <a:schemeClr val="accent6"/>
              </a:buClr>
              <a:buSzPts val="5000"/>
              <a:buFont typeface="Lato Light"/>
              <a:buChar char="▰"/>
            </a:pPr>
            <a:r>
              <a:rPr lang="en-US" sz="5000">
                <a:solidFill>
                  <a:srgbClr val="092042"/>
                </a:solidFill>
                <a:latin typeface="Lato Light"/>
                <a:ea typeface="Lato Light"/>
                <a:cs typeface="Lato Light"/>
                <a:sym typeface="Lato Light"/>
              </a:rPr>
              <a:t>Identifica puntos positivos y puntos de dolor</a:t>
            </a:r>
            <a:endParaRPr sz="5000">
              <a:solidFill>
                <a:srgbClr val="092042"/>
              </a:solidFill>
              <a:latin typeface="Lato Light"/>
              <a:ea typeface="Lato Light"/>
              <a:cs typeface="Lato Light"/>
              <a:sym typeface="Lato Light"/>
            </a:endParaRPr>
          </a:p>
        </p:txBody>
      </p:sp>
    </p:spTree>
  </p:cSld>
  <p:clrMapOvr>
    <a:masterClrMapping/>
  </p:clrMapOvr>
</p:sld>
</file>

<file path=ppt/slides/slide1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070" name="Shape 2070"/>
        <p:cNvGrpSpPr/>
        <p:nvPr/>
      </p:nvGrpSpPr>
      <p:grpSpPr>
        <a:xfrm>
          <a:off x="0" y="0"/>
          <a:ext cx="0" cy="0"/>
          <a:chOff x="0" y="0"/>
          <a:chExt cx="0" cy="0"/>
        </a:xfrm>
      </p:grpSpPr>
      <p:sp>
        <p:nvSpPr>
          <p:cNvPr id="2071" name="Google Shape;2071;p193"/>
          <p:cNvSpPr txBox="1"/>
          <p:nvPr>
            <p:ph type="title"/>
          </p:nvPr>
        </p:nvSpPr>
        <p:spPr>
          <a:xfrm>
            <a:off x="1316980" y="1017939"/>
            <a:ext cx="18357600" cy="9123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US"/>
              <a:t>Consejos</a:t>
            </a:r>
            <a:endParaRPr/>
          </a:p>
        </p:txBody>
      </p:sp>
      <p:pic>
        <p:nvPicPr>
          <p:cNvPr descr="image83.png" id="2072" name="Google Shape;2072;p193"/>
          <p:cNvPicPr preferRelativeResize="0"/>
          <p:nvPr/>
        </p:nvPicPr>
        <p:blipFill rotWithShape="1">
          <a:blip r:embed="rId3">
            <a:alphaModFix/>
          </a:blip>
          <a:srcRect b="0" l="0" r="0" t="0"/>
          <a:stretch/>
        </p:blipFill>
        <p:spPr>
          <a:xfrm>
            <a:off x="13441175" y="4777575"/>
            <a:ext cx="10489900" cy="8489675"/>
          </a:xfrm>
          <a:prstGeom prst="rect">
            <a:avLst/>
          </a:prstGeom>
          <a:noFill/>
          <a:ln>
            <a:noFill/>
          </a:ln>
        </p:spPr>
      </p:pic>
      <p:sp>
        <p:nvSpPr>
          <p:cNvPr id="2073" name="Google Shape;2073;p193"/>
          <p:cNvSpPr txBox="1"/>
          <p:nvPr/>
        </p:nvSpPr>
        <p:spPr>
          <a:xfrm>
            <a:off x="1316975" y="3745825"/>
            <a:ext cx="11034600" cy="9521400"/>
          </a:xfrm>
          <a:prstGeom prst="rect">
            <a:avLst/>
          </a:prstGeom>
          <a:noFill/>
          <a:ln>
            <a:noFill/>
          </a:ln>
        </p:spPr>
        <p:txBody>
          <a:bodyPr anchorCtr="0" anchor="t" bIns="0" lIns="0" spcFirstLastPara="1" rIns="0" wrap="square" tIns="0">
            <a:noAutofit/>
          </a:bodyPr>
          <a:lstStyle/>
          <a:p>
            <a:pPr indent="0" lvl="0" marL="0" marR="0" rtl="0" algn="l">
              <a:lnSpc>
                <a:spcPct val="110000"/>
              </a:lnSpc>
              <a:spcBef>
                <a:spcPts val="0"/>
              </a:spcBef>
              <a:spcAft>
                <a:spcPts val="0"/>
              </a:spcAft>
              <a:buNone/>
            </a:pPr>
            <a:r>
              <a:rPr lang="en-US" sz="5400">
                <a:solidFill>
                  <a:srgbClr val="092042"/>
                </a:solidFill>
                <a:latin typeface="Lato Light"/>
                <a:ea typeface="Lato Light"/>
                <a:cs typeface="Lato Light"/>
                <a:sym typeface="Lato Light"/>
              </a:rPr>
              <a:t>Usa tu Persona y </a:t>
            </a:r>
            <a:r>
              <a:rPr lang="en-US" sz="5400">
                <a:solidFill>
                  <a:srgbClr val="02A5A5"/>
                </a:solidFill>
                <a:latin typeface="Lato"/>
                <a:ea typeface="Lato"/>
                <a:cs typeface="Lato"/>
                <a:sym typeface="Lato"/>
              </a:rPr>
              <a:t>empatiza </a:t>
            </a:r>
            <a:r>
              <a:rPr lang="en-US" sz="5400">
                <a:solidFill>
                  <a:srgbClr val="092042"/>
                </a:solidFill>
                <a:latin typeface="Lato Light"/>
                <a:ea typeface="Lato Light"/>
                <a:cs typeface="Lato Light"/>
                <a:sym typeface="Lato Light"/>
              </a:rPr>
              <a:t>con ella</a:t>
            </a:r>
            <a:endParaRPr sz="5400">
              <a:solidFill>
                <a:srgbClr val="092042"/>
              </a:solidFill>
              <a:latin typeface="Lato Light"/>
              <a:ea typeface="Lato Light"/>
              <a:cs typeface="Lato Light"/>
              <a:sym typeface="Lato Light"/>
            </a:endParaRPr>
          </a:p>
          <a:p>
            <a:pPr indent="0" lvl="0" marL="0" marR="0" rtl="0" algn="l">
              <a:lnSpc>
                <a:spcPct val="110000"/>
              </a:lnSpc>
              <a:spcBef>
                <a:spcPts val="4000"/>
              </a:spcBef>
              <a:spcAft>
                <a:spcPts val="0"/>
              </a:spcAft>
              <a:buNone/>
            </a:pPr>
            <a:r>
              <a:rPr lang="en-US" sz="5400">
                <a:solidFill>
                  <a:srgbClr val="02A5A5"/>
                </a:solidFill>
                <a:latin typeface="Lato"/>
                <a:ea typeface="Lato"/>
                <a:cs typeface="Lato"/>
                <a:sym typeface="Lato"/>
              </a:rPr>
              <a:t>Crea una historia</a:t>
            </a:r>
            <a:r>
              <a:rPr lang="en-US" sz="5400">
                <a:solidFill>
                  <a:srgbClr val="092042"/>
                </a:solidFill>
                <a:latin typeface="Lato Light"/>
                <a:ea typeface="Lato Light"/>
                <a:cs typeface="Lato Light"/>
                <a:sym typeface="Lato Light"/>
              </a:rPr>
              <a:t> que el equipo </a:t>
            </a:r>
            <a:br>
              <a:rPr lang="en-US" sz="5400">
                <a:solidFill>
                  <a:srgbClr val="092042"/>
                </a:solidFill>
                <a:latin typeface="Lato Light"/>
                <a:ea typeface="Lato Light"/>
                <a:cs typeface="Lato Light"/>
                <a:sym typeface="Lato Light"/>
              </a:rPr>
            </a:br>
            <a:r>
              <a:rPr lang="en-US" sz="5400">
                <a:solidFill>
                  <a:srgbClr val="092042"/>
                </a:solidFill>
                <a:latin typeface="Lato Light"/>
                <a:ea typeface="Lato Light"/>
                <a:cs typeface="Lato Light"/>
                <a:sym typeface="Lato Light"/>
              </a:rPr>
              <a:t>se crea</a:t>
            </a:r>
            <a:endParaRPr sz="5400">
              <a:solidFill>
                <a:srgbClr val="092042"/>
              </a:solidFill>
              <a:latin typeface="Lato Light"/>
              <a:ea typeface="Lato Light"/>
              <a:cs typeface="Lato Light"/>
              <a:sym typeface="Lato Light"/>
            </a:endParaRPr>
          </a:p>
          <a:p>
            <a:pPr indent="0" lvl="0" marL="0" marR="0" rtl="0" algn="l">
              <a:lnSpc>
                <a:spcPct val="110000"/>
              </a:lnSpc>
              <a:spcBef>
                <a:spcPts val="4000"/>
              </a:spcBef>
              <a:spcAft>
                <a:spcPts val="0"/>
              </a:spcAft>
              <a:buNone/>
            </a:pPr>
            <a:r>
              <a:rPr lang="en-US" sz="5400">
                <a:solidFill>
                  <a:srgbClr val="02A5A5"/>
                </a:solidFill>
                <a:latin typeface="Lato"/>
                <a:ea typeface="Lato"/>
                <a:cs typeface="Lato"/>
                <a:sym typeface="Lato"/>
              </a:rPr>
              <a:t>Empieza con los grandes momentos</a:t>
            </a:r>
            <a:r>
              <a:rPr lang="en-US" sz="5400">
                <a:solidFill>
                  <a:srgbClr val="092042"/>
                </a:solidFill>
                <a:latin typeface="Lato Light"/>
                <a:ea typeface="Lato Light"/>
                <a:cs typeface="Lato Light"/>
                <a:sym typeface="Lato Light"/>
              </a:rPr>
              <a:t> y trabaja luego los detalles </a:t>
            </a:r>
            <a:endParaRPr sz="5400">
              <a:solidFill>
                <a:srgbClr val="092042"/>
              </a:solidFill>
              <a:latin typeface="Lato Light"/>
              <a:ea typeface="Lato Light"/>
              <a:cs typeface="Lato Light"/>
              <a:sym typeface="Lato Light"/>
            </a:endParaRPr>
          </a:p>
          <a:p>
            <a:pPr indent="0" lvl="0" marL="0" marR="0" rtl="0" algn="l">
              <a:lnSpc>
                <a:spcPct val="110000"/>
              </a:lnSpc>
              <a:spcBef>
                <a:spcPts val="4000"/>
              </a:spcBef>
              <a:spcAft>
                <a:spcPts val="0"/>
              </a:spcAft>
              <a:buNone/>
            </a:pPr>
            <a:r>
              <a:rPr lang="en-US" sz="5400">
                <a:solidFill>
                  <a:srgbClr val="02A5A5"/>
                </a:solidFill>
                <a:latin typeface="Lato"/>
                <a:ea typeface="Lato"/>
                <a:cs typeface="Lato"/>
                <a:sym typeface="Lato"/>
              </a:rPr>
              <a:t>Usa el Visual Thinking</a:t>
            </a:r>
            <a:endParaRPr sz="5400">
              <a:solidFill>
                <a:srgbClr val="02A5A5"/>
              </a:solidFill>
              <a:latin typeface="Lato"/>
              <a:ea typeface="Lato"/>
              <a:cs typeface="Lato"/>
              <a:sym typeface="Lato"/>
            </a:endParaRPr>
          </a:p>
          <a:p>
            <a:pPr indent="0" lvl="0" marL="0" marR="0" rtl="0" algn="l">
              <a:lnSpc>
                <a:spcPct val="110000"/>
              </a:lnSpc>
              <a:spcBef>
                <a:spcPts val="4000"/>
              </a:spcBef>
              <a:spcAft>
                <a:spcPts val="0"/>
              </a:spcAft>
              <a:buNone/>
            </a:pPr>
            <a:r>
              <a:rPr lang="en-US" sz="5400">
                <a:solidFill>
                  <a:srgbClr val="092042"/>
                </a:solidFill>
                <a:latin typeface="Lato Light"/>
                <a:ea typeface="Lato Light"/>
                <a:cs typeface="Lato Light"/>
                <a:sym typeface="Lato Light"/>
              </a:rPr>
              <a:t>Usa las </a:t>
            </a:r>
            <a:r>
              <a:rPr lang="en-US" sz="5400">
                <a:solidFill>
                  <a:srgbClr val="02A5A5"/>
                </a:solidFill>
                <a:latin typeface="Lato"/>
                <a:ea typeface="Lato"/>
                <a:cs typeface="Lato"/>
                <a:sym typeface="Lato"/>
              </a:rPr>
              <a:t>reglas de oro</a:t>
            </a:r>
            <a:endParaRPr sz="5400">
              <a:solidFill>
                <a:srgbClr val="092042"/>
              </a:solidFill>
              <a:latin typeface="Lato Light"/>
              <a:ea typeface="Lato Light"/>
              <a:cs typeface="Lato Light"/>
              <a:sym typeface="Lato Light"/>
            </a:endParaRPr>
          </a:p>
          <a:p>
            <a:pPr indent="0" lvl="0" marL="0" marR="0" rtl="0" algn="l">
              <a:lnSpc>
                <a:spcPct val="110000"/>
              </a:lnSpc>
              <a:spcBef>
                <a:spcPts val="4000"/>
              </a:spcBef>
              <a:spcAft>
                <a:spcPts val="4000"/>
              </a:spcAft>
              <a:buNone/>
            </a:pPr>
            <a:r>
              <a:rPr lang="en-US" sz="5400">
                <a:solidFill>
                  <a:srgbClr val="092042"/>
                </a:solidFill>
                <a:latin typeface="Lato Light"/>
                <a:ea typeface="Lato Light"/>
                <a:cs typeface="Lato Light"/>
                <a:sym typeface="Lato Light"/>
              </a:rPr>
              <a:t>Escribe </a:t>
            </a:r>
            <a:r>
              <a:rPr lang="en-US" sz="5400">
                <a:solidFill>
                  <a:srgbClr val="02A5A5"/>
                </a:solidFill>
                <a:latin typeface="Lato"/>
                <a:ea typeface="Lato"/>
                <a:cs typeface="Lato"/>
                <a:sym typeface="Lato"/>
              </a:rPr>
              <a:t>frases completas</a:t>
            </a:r>
            <a:endParaRPr sz="5400">
              <a:solidFill>
                <a:srgbClr val="02A5A5"/>
              </a:solidFill>
              <a:latin typeface="Lato"/>
              <a:ea typeface="Lato"/>
              <a:cs typeface="Lato"/>
              <a:sym typeface="Lato"/>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57" name="Shape 257"/>
        <p:cNvGrpSpPr/>
        <p:nvPr/>
      </p:nvGrpSpPr>
      <p:grpSpPr>
        <a:xfrm>
          <a:off x="0" y="0"/>
          <a:ext cx="0" cy="0"/>
          <a:chOff x="0" y="0"/>
          <a:chExt cx="0" cy="0"/>
        </a:xfrm>
      </p:grpSpPr>
      <p:pic>
        <p:nvPicPr>
          <p:cNvPr descr="Image" id="258" name="Google Shape;258;p41"/>
          <p:cNvPicPr preferRelativeResize="0"/>
          <p:nvPr/>
        </p:nvPicPr>
        <p:blipFill rotWithShape="1">
          <a:blip r:embed="rId3">
            <a:alphaModFix/>
          </a:blip>
          <a:srcRect b="0" l="0" r="0" t="0"/>
          <a:stretch/>
        </p:blipFill>
        <p:spPr>
          <a:xfrm>
            <a:off x="1944469" y="2927669"/>
            <a:ext cx="19050000" cy="8540921"/>
          </a:xfrm>
          <a:prstGeom prst="rect">
            <a:avLst/>
          </a:prstGeom>
          <a:noFill/>
          <a:ln>
            <a:noFill/>
          </a:ln>
        </p:spPr>
      </p:pic>
      <p:sp>
        <p:nvSpPr>
          <p:cNvPr id="259" name="Google Shape;259;p41"/>
          <p:cNvSpPr txBox="1"/>
          <p:nvPr/>
        </p:nvSpPr>
        <p:spPr>
          <a:xfrm>
            <a:off x="3222820" y="11490290"/>
            <a:ext cx="1804500" cy="625500"/>
          </a:xfrm>
          <a:prstGeom prst="rect">
            <a:avLst/>
          </a:prstGeom>
          <a:noFill/>
          <a:ln>
            <a:noFill/>
          </a:ln>
        </p:spPr>
        <p:txBody>
          <a:bodyPr anchorCtr="0" anchor="t" bIns="71425" lIns="71425" spcFirstLastPara="1" rIns="71425" wrap="square" tIns="71425">
            <a:noAutofit/>
          </a:bodyPr>
          <a:lstStyle/>
          <a:p>
            <a:pPr indent="0" lvl="0" marL="0" marR="0" rtl="0" algn="l">
              <a:lnSpc>
                <a:spcPct val="120000"/>
              </a:lnSpc>
              <a:spcBef>
                <a:spcPts val="0"/>
              </a:spcBef>
              <a:spcAft>
                <a:spcPts val="0"/>
              </a:spcAft>
              <a:buClr>
                <a:srgbClr val="F0863D"/>
              </a:buClr>
              <a:buSzPts val="3200"/>
              <a:buFont typeface="Helvetica Neue"/>
              <a:buNone/>
            </a:pPr>
            <a:r>
              <a:rPr i="0" lang="en-US" sz="3200" u="none" cap="none" strike="noStrike">
                <a:solidFill>
                  <a:schemeClr val="dk1"/>
                </a:solidFill>
                <a:latin typeface="Lato"/>
                <a:ea typeface="Lato"/>
                <a:cs typeface="Lato"/>
                <a:sym typeface="Lato"/>
              </a:rPr>
              <a:t>Inversión</a:t>
            </a:r>
            <a:endParaRPr>
              <a:solidFill>
                <a:schemeClr val="dk1"/>
              </a:solidFill>
              <a:latin typeface="Lato"/>
              <a:ea typeface="Lato"/>
              <a:cs typeface="Lato"/>
              <a:sym typeface="Lato"/>
            </a:endParaRPr>
          </a:p>
        </p:txBody>
      </p:sp>
      <p:sp>
        <p:nvSpPr>
          <p:cNvPr id="260" name="Google Shape;260;p41"/>
          <p:cNvSpPr txBox="1"/>
          <p:nvPr/>
        </p:nvSpPr>
        <p:spPr>
          <a:xfrm>
            <a:off x="10597932" y="11490290"/>
            <a:ext cx="1827300" cy="625500"/>
          </a:xfrm>
          <a:prstGeom prst="rect">
            <a:avLst/>
          </a:prstGeom>
          <a:noFill/>
          <a:ln>
            <a:noFill/>
          </a:ln>
        </p:spPr>
        <p:txBody>
          <a:bodyPr anchorCtr="0" anchor="t" bIns="71425" lIns="71425" spcFirstLastPara="1" rIns="71425" wrap="square" tIns="71425">
            <a:noAutofit/>
          </a:bodyPr>
          <a:lstStyle/>
          <a:p>
            <a:pPr indent="0" lvl="0" marL="0" marR="0" rtl="0" algn="l">
              <a:lnSpc>
                <a:spcPct val="120000"/>
              </a:lnSpc>
              <a:spcBef>
                <a:spcPts val="0"/>
              </a:spcBef>
              <a:spcAft>
                <a:spcPts val="0"/>
              </a:spcAft>
              <a:buClr>
                <a:srgbClr val="F0863D"/>
              </a:buClr>
              <a:buSzPts val="3200"/>
              <a:buFont typeface="Helvetica Neue"/>
              <a:buNone/>
            </a:pPr>
            <a:r>
              <a:rPr i="0" lang="en-US" sz="3200" u="none" cap="none" strike="noStrike">
                <a:solidFill>
                  <a:schemeClr val="dk1"/>
                </a:solidFill>
                <a:latin typeface="Lato"/>
                <a:ea typeface="Lato"/>
                <a:cs typeface="Lato"/>
                <a:sym typeface="Lato"/>
              </a:rPr>
              <a:t>Beneficio</a:t>
            </a:r>
            <a:endParaRPr>
              <a:solidFill>
                <a:schemeClr val="dk1"/>
              </a:solidFill>
              <a:latin typeface="Lato"/>
              <a:ea typeface="Lato"/>
              <a:cs typeface="Lato"/>
              <a:sym typeface="Lato"/>
            </a:endParaRPr>
          </a:p>
        </p:txBody>
      </p:sp>
      <p:sp>
        <p:nvSpPr>
          <p:cNvPr id="261" name="Google Shape;261;p41"/>
          <p:cNvSpPr txBox="1"/>
          <p:nvPr/>
        </p:nvSpPr>
        <p:spPr>
          <a:xfrm>
            <a:off x="17473378" y="11490290"/>
            <a:ext cx="1488000" cy="625500"/>
          </a:xfrm>
          <a:prstGeom prst="rect">
            <a:avLst/>
          </a:prstGeom>
          <a:noFill/>
          <a:ln>
            <a:noFill/>
          </a:ln>
        </p:spPr>
        <p:txBody>
          <a:bodyPr anchorCtr="0" anchor="t" bIns="71425" lIns="71425" spcFirstLastPara="1" rIns="71425" wrap="square" tIns="71425">
            <a:noAutofit/>
          </a:bodyPr>
          <a:lstStyle/>
          <a:p>
            <a:pPr indent="0" lvl="0" marL="0" marR="0" rtl="0" algn="l">
              <a:lnSpc>
                <a:spcPct val="120000"/>
              </a:lnSpc>
              <a:spcBef>
                <a:spcPts val="0"/>
              </a:spcBef>
              <a:spcAft>
                <a:spcPts val="0"/>
              </a:spcAft>
              <a:buClr>
                <a:srgbClr val="F0863D"/>
              </a:buClr>
              <a:buSzPts val="3200"/>
              <a:buFont typeface="Helvetica Neue"/>
              <a:buNone/>
            </a:pPr>
            <a:r>
              <a:rPr i="0" lang="en-US" sz="3200" u="none" cap="none" strike="noStrike">
                <a:solidFill>
                  <a:schemeClr val="dk1"/>
                </a:solidFill>
                <a:latin typeface="Lato"/>
                <a:ea typeface="Lato"/>
                <a:cs typeface="Lato"/>
                <a:sym typeface="Lato"/>
              </a:rPr>
              <a:t>Declive</a:t>
            </a:r>
            <a:endParaRPr>
              <a:solidFill>
                <a:schemeClr val="dk1"/>
              </a:solidFill>
              <a:latin typeface="Lato"/>
              <a:ea typeface="Lato"/>
              <a:cs typeface="Lato"/>
              <a:sym typeface="Lato"/>
            </a:endParaRPr>
          </a:p>
        </p:txBody>
      </p:sp>
      <p:sp>
        <p:nvSpPr>
          <p:cNvPr id="262" name="Google Shape;262;p41"/>
          <p:cNvSpPr txBox="1"/>
          <p:nvPr/>
        </p:nvSpPr>
        <p:spPr>
          <a:xfrm>
            <a:off x="11469469" y="9867382"/>
            <a:ext cx="1713600" cy="625500"/>
          </a:xfrm>
          <a:prstGeom prst="rect">
            <a:avLst/>
          </a:prstGeom>
          <a:noFill/>
          <a:ln>
            <a:noFill/>
          </a:ln>
        </p:spPr>
        <p:txBody>
          <a:bodyPr anchorCtr="0" anchor="t" bIns="71425" lIns="71425" spcFirstLastPara="1" rIns="71425" wrap="square" tIns="71425">
            <a:noAutofit/>
          </a:bodyPr>
          <a:lstStyle/>
          <a:p>
            <a:pPr indent="0" lvl="0" marL="0" marR="0" rtl="0" algn="l">
              <a:lnSpc>
                <a:spcPct val="100000"/>
              </a:lnSpc>
              <a:spcBef>
                <a:spcPts val="0"/>
              </a:spcBef>
              <a:spcAft>
                <a:spcPts val="0"/>
              </a:spcAft>
              <a:buClr>
                <a:srgbClr val="000000"/>
              </a:buClr>
              <a:buSzPts val="3200"/>
              <a:buFont typeface="Helvetica Neue"/>
              <a:buNone/>
            </a:pPr>
            <a:r>
              <a:rPr i="0" lang="en-US" sz="3200" u="none" cap="none" strike="noStrike">
                <a:solidFill>
                  <a:schemeClr val="accent4"/>
                </a:solidFill>
                <a:latin typeface="Lato Light"/>
                <a:ea typeface="Lato Light"/>
                <a:cs typeface="Lato Light"/>
                <a:sym typeface="Lato Light"/>
              </a:rPr>
              <a:t>TIEMPO</a:t>
            </a:r>
            <a:endParaRPr>
              <a:solidFill>
                <a:schemeClr val="accent4"/>
              </a:solidFill>
              <a:latin typeface="Lato Light"/>
              <a:ea typeface="Lato Light"/>
              <a:cs typeface="Lato Light"/>
              <a:sym typeface="Lato Light"/>
            </a:endParaRPr>
          </a:p>
        </p:txBody>
      </p:sp>
      <p:sp>
        <p:nvSpPr>
          <p:cNvPr id="263" name="Google Shape;263;p41"/>
          <p:cNvSpPr txBox="1"/>
          <p:nvPr/>
        </p:nvSpPr>
        <p:spPr>
          <a:xfrm rot="-5400000">
            <a:off x="1381382" y="5640701"/>
            <a:ext cx="1751700" cy="625500"/>
          </a:xfrm>
          <a:prstGeom prst="rect">
            <a:avLst/>
          </a:prstGeom>
          <a:noFill/>
          <a:ln>
            <a:noFill/>
          </a:ln>
        </p:spPr>
        <p:txBody>
          <a:bodyPr anchorCtr="0" anchor="t" bIns="71425" lIns="71425" spcFirstLastPara="1" rIns="71425" wrap="square" tIns="71425">
            <a:noAutofit/>
          </a:bodyPr>
          <a:lstStyle/>
          <a:p>
            <a:pPr indent="0" lvl="0" marL="0" marR="0" rtl="0" algn="l">
              <a:lnSpc>
                <a:spcPct val="100000"/>
              </a:lnSpc>
              <a:spcBef>
                <a:spcPts val="0"/>
              </a:spcBef>
              <a:spcAft>
                <a:spcPts val="0"/>
              </a:spcAft>
              <a:buClr>
                <a:srgbClr val="000000"/>
              </a:buClr>
              <a:buSzPts val="3200"/>
              <a:buFont typeface="Helvetica Neue"/>
              <a:buNone/>
            </a:pPr>
            <a:r>
              <a:rPr i="0" lang="en-US" sz="3200" u="none" cap="none" strike="noStrike">
                <a:solidFill>
                  <a:schemeClr val="accent4"/>
                </a:solidFill>
                <a:latin typeface="Lato Light"/>
                <a:ea typeface="Lato Light"/>
                <a:cs typeface="Lato Light"/>
                <a:sym typeface="Lato Light"/>
              </a:rPr>
              <a:t>VENTAS</a:t>
            </a:r>
            <a:endParaRPr>
              <a:solidFill>
                <a:schemeClr val="accent4"/>
              </a:solidFill>
              <a:latin typeface="Lato Light"/>
              <a:ea typeface="Lato Light"/>
              <a:cs typeface="Lato Light"/>
              <a:sym typeface="Lato Light"/>
            </a:endParaRPr>
          </a:p>
        </p:txBody>
      </p:sp>
      <p:sp>
        <p:nvSpPr>
          <p:cNvPr id="264" name="Google Shape;264;p41"/>
          <p:cNvSpPr txBox="1"/>
          <p:nvPr>
            <p:ph type="title"/>
          </p:nvPr>
        </p:nvSpPr>
        <p:spPr>
          <a:xfrm>
            <a:off x="1316980" y="1017939"/>
            <a:ext cx="18357600" cy="9123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US"/>
              <a:t>La innovación continua rompe estos ciclos</a:t>
            </a:r>
            <a:endParaRPr/>
          </a:p>
        </p:txBody>
      </p:sp>
    </p:spTree>
  </p:cSld>
  <p:clrMapOvr>
    <a:masterClrMapping/>
  </p:clrMapOvr>
</p:sld>
</file>

<file path=ppt/slides/slide1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077" name="Shape 2077"/>
        <p:cNvGrpSpPr/>
        <p:nvPr/>
      </p:nvGrpSpPr>
      <p:grpSpPr>
        <a:xfrm>
          <a:off x="0" y="0"/>
          <a:ext cx="0" cy="0"/>
          <a:chOff x="0" y="0"/>
          <a:chExt cx="0" cy="0"/>
        </a:xfrm>
      </p:grpSpPr>
      <p:sp>
        <p:nvSpPr>
          <p:cNvPr id="2078" name="Google Shape;2078;p194"/>
          <p:cNvSpPr txBox="1"/>
          <p:nvPr>
            <p:ph type="title"/>
          </p:nvPr>
        </p:nvSpPr>
        <p:spPr>
          <a:xfrm>
            <a:off x="1316980" y="1017939"/>
            <a:ext cx="18357600" cy="9123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US"/>
              <a:t>Actividad</a:t>
            </a:r>
            <a:endParaRPr/>
          </a:p>
        </p:txBody>
      </p:sp>
      <p:pic>
        <p:nvPicPr>
          <p:cNvPr descr="image83.png" id="2079" name="Google Shape;2079;p194"/>
          <p:cNvPicPr preferRelativeResize="0"/>
          <p:nvPr/>
        </p:nvPicPr>
        <p:blipFill rotWithShape="1">
          <a:blip r:embed="rId3">
            <a:alphaModFix/>
          </a:blip>
          <a:srcRect b="0" l="0" r="0" t="0"/>
          <a:stretch/>
        </p:blipFill>
        <p:spPr>
          <a:xfrm>
            <a:off x="13441175" y="4777575"/>
            <a:ext cx="10489900" cy="8489675"/>
          </a:xfrm>
          <a:prstGeom prst="rect">
            <a:avLst/>
          </a:prstGeom>
          <a:noFill/>
          <a:ln>
            <a:noFill/>
          </a:ln>
        </p:spPr>
      </p:pic>
      <p:sp>
        <p:nvSpPr>
          <p:cNvPr id="2080" name="Google Shape;2080;p194"/>
          <p:cNvSpPr txBox="1"/>
          <p:nvPr/>
        </p:nvSpPr>
        <p:spPr>
          <a:xfrm>
            <a:off x="1883375" y="1930250"/>
            <a:ext cx="4197000" cy="555000"/>
          </a:xfrm>
          <a:prstGeom prst="rect">
            <a:avLst/>
          </a:prstGeom>
          <a:noFill/>
          <a:ln>
            <a:noFill/>
          </a:ln>
        </p:spPr>
        <p:txBody>
          <a:bodyPr anchorCtr="0" anchor="ctr" bIns="71425" lIns="71425" spcFirstLastPara="1" rIns="71425" wrap="square" tIns="71425">
            <a:noAutofit/>
          </a:bodyPr>
          <a:lstStyle/>
          <a:p>
            <a:pPr indent="0" lvl="0" marL="0" marR="0" rtl="0" algn="l">
              <a:lnSpc>
                <a:spcPct val="100000"/>
              </a:lnSpc>
              <a:spcBef>
                <a:spcPts val="0"/>
              </a:spcBef>
              <a:spcAft>
                <a:spcPts val="0"/>
              </a:spcAft>
              <a:buClr>
                <a:srgbClr val="FDFEFE"/>
              </a:buClr>
              <a:buSzPts val="4000"/>
              <a:buFont typeface="Helvetica Neue"/>
              <a:buNone/>
            </a:pPr>
            <a:r>
              <a:rPr i="0" lang="en-US" sz="4000" cap="none" strike="noStrike">
                <a:solidFill>
                  <a:srgbClr val="1464A5"/>
                </a:solidFill>
                <a:latin typeface="Lato"/>
                <a:ea typeface="Lato"/>
                <a:cs typeface="Lato"/>
                <a:sym typeface="Lato"/>
              </a:rPr>
              <a:t>P. </a:t>
            </a:r>
            <a:r>
              <a:rPr lang="en-US" sz="4000">
                <a:solidFill>
                  <a:srgbClr val="1464A5"/>
                </a:solidFill>
                <a:latin typeface="Lato"/>
                <a:ea typeface="Lato"/>
                <a:cs typeface="Lato"/>
                <a:sym typeface="Lato"/>
              </a:rPr>
              <a:t>94</a:t>
            </a:r>
            <a:endParaRPr sz="4000">
              <a:solidFill>
                <a:srgbClr val="1464A5"/>
              </a:solidFill>
              <a:latin typeface="Lato"/>
              <a:ea typeface="Lato"/>
              <a:cs typeface="Lato"/>
              <a:sym typeface="Lato"/>
            </a:endParaRPr>
          </a:p>
        </p:txBody>
      </p:sp>
      <p:sp>
        <p:nvSpPr>
          <p:cNvPr id="2081" name="Google Shape;2081;p194"/>
          <p:cNvSpPr/>
          <p:nvPr/>
        </p:nvSpPr>
        <p:spPr>
          <a:xfrm>
            <a:off x="1312324" y="2063745"/>
            <a:ext cx="462050" cy="288017"/>
          </a:xfrm>
          <a:custGeom>
            <a:rect b="b" l="l" r="r" t="t"/>
            <a:pathLst>
              <a:path extrusionOk="0" h="600" w="960">
                <a:moveTo>
                  <a:pt x="240" y="360"/>
                </a:moveTo>
                <a:cubicBezTo>
                  <a:pt x="600" y="360"/>
                  <a:pt x="600" y="360"/>
                  <a:pt x="600" y="360"/>
                </a:cubicBezTo>
                <a:cubicBezTo>
                  <a:pt x="720" y="240"/>
                  <a:pt x="720" y="240"/>
                  <a:pt x="720" y="240"/>
                </a:cubicBezTo>
                <a:cubicBezTo>
                  <a:pt x="360" y="240"/>
                  <a:pt x="360" y="240"/>
                  <a:pt x="360" y="240"/>
                </a:cubicBezTo>
                <a:lnTo>
                  <a:pt x="240" y="360"/>
                </a:lnTo>
                <a:close/>
                <a:moveTo>
                  <a:pt x="120" y="300"/>
                </a:moveTo>
                <a:cubicBezTo>
                  <a:pt x="120" y="201"/>
                  <a:pt x="200" y="120"/>
                  <a:pt x="300" y="120"/>
                </a:cubicBezTo>
                <a:cubicBezTo>
                  <a:pt x="520" y="120"/>
                  <a:pt x="520" y="120"/>
                  <a:pt x="520" y="120"/>
                </a:cubicBezTo>
                <a:cubicBezTo>
                  <a:pt x="640" y="0"/>
                  <a:pt x="640" y="0"/>
                  <a:pt x="640" y="0"/>
                </a:cubicBezTo>
                <a:cubicBezTo>
                  <a:pt x="300" y="0"/>
                  <a:pt x="300" y="0"/>
                  <a:pt x="300" y="0"/>
                </a:cubicBezTo>
                <a:cubicBezTo>
                  <a:pt x="134" y="0"/>
                  <a:pt x="0" y="134"/>
                  <a:pt x="0" y="300"/>
                </a:cubicBezTo>
                <a:cubicBezTo>
                  <a:pt x="0" y="435"/>
                  <a:pt x="90" y="550"/>
                  <a:pt x="213" y="587"/>
                </a:cubicBezTo>
                <a:cubicBezTo>
                  <a:pt x="320" y="480"/>
                  <a:pt x="320" y="480"/>
                  <a:pt x="320" y="480"/>
                </a:cubicBezTo>
                <a:cubicBezTo>
                  <a:pt x="300" y="480"/>
                  <a:pt x="300" y="480"/>
                  <a:pt x="300" y="480"/>
                </a:cubicBezTo>
                <a:cubicBezTo>
                  <a:pt x="201" y="480"/>
                  <a:pt x="120" y="399"/>
                  <a:pt x="120" y="300"/>
                </a:cubicBezTo>
                <a:close/>
                <a:moveTo>
                  <a:pt x="777" y="23"/>
                </a:moveTo>
                <a:cubicBezTo>
                  <a:pt x="679" y="121"/>
                  <a:pt x="679" y="121"/>
                  <a:pt x="679" y="121"/>
                </a:cubicBezTo>
                <a:cubicBezTo>
                  <a:pt x="769" y="130"/>
                  <a:pt x="840" y="207"/>
                  <a:pt x="840" y="300"/>
                </a:cubicBezTo>
                <a:cubicBezTo>
                  <a:pt x="840" y="399"/>
                  <a:pt x="760" y="480"/>
                  <a:pt x="660" y="480"/>
                </a:cubicBezTo>
                <a:cubicBezTo>
                  <a:pt x="480" y="480"/>
                  <a:pt x="480" y="480"/>
                  <a:pt x="480" y="480"/>
                </a:cubicBezTo>
                <a:cubicBezTo>
                  <a:pt x="360" y="600"/>
                  <a:pt x="360" y="600"/>
                  <a:pt x="360" y="600"/>
                </a:cubicBezTo>
                <a:cubicBezTo>
                  <a:pt x="660" y="600"/>
                  <a:pt x="660" y="600"/>
                  <a:pt x="660" y="600"/>
                </a:cubicBezTo>
                <a:cubicBezTo>
                  <a:pt x="826" y="600"/>
                  <a:pt x="960" y="466"/>
                  <a:pt x="960" y="300"/>
                </a:cubicBezTo>
                <a:cubicBezTo>
                  <a:pt x="960" y="176"/>
                  <a:pt x="884" y="69"/>
                  <a:pt x="777" y="23"/>
                </a:cubicBezTo>
                <a:close/>
              </a:path>
            </a:pathLst>
          </a:custGeom>
          <a:solidFill>
            <a:srgbClr val="1464A5"/>
          </a:solid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t/>
            </a:r>
            <a:endParaRPr sz="1600">
              <a:solidFill>
                <a:srgbClr val="5BBEFF"/>
              </a:solidFill>
              <a:latin typeface="Arial"/>
              <a:ea typeface="Arial"/>
              <a:cs typeface="Arial"/>
              <a:sym typeface="Arial"/>
            </a:endParaRPr>
          </a:p>
        </p:txBody>
      </p:sp>
      <p:sp>
        <p:nvSpPr>
          <p:cNvPr id="2082" name="Google Shape;2082;p194"/>
          <p:cNvSpPr txBox="1"/>
          <p:nvPr/>
        </p:nvSpPr>
        <p:spPr>
          <a:xfrm>
            <a:off x="1572808" y="3836000"/>
            <a:ext cx="10674000" cy="9410700"/>
          </a:xfrm>
          <a:prstGeom prst="rect">
            <a:avLst/>
          </a:prstGeom>
          <a:noFill/>
          <a:ln>
            <a:noFill/>
          </a:ln>
        </p:spPr>
        <p:txBody>
          <a:bodyPr anchorCtr="0" anchor="t" bIns="71425" lIns="71425" spcFirstLastPara="1" rIns="71425" wrap="square" tIns="71425">
            <a:noAutofit/>
          </a:bodyPr>
          <a:lstStyle/>
          <a:p>
            <a:pPr indent="-710690" lvl="0" marL="488440" marR="0" rtl="0" algn="l">
              <a:lnSpc>
                <a:spcPct val="110000"/>
              </a:lnSpc>
              <a:spcBef>
                <a:spcPts val="0"/>
              </a:spcBef>
              <a:spcAft>
                <a:spcPts val="0"/>
              </a:spcAft>
              <a:buClr>
                <a:schemeClr val="accent6"/>
              </a:buClr>
              <a:buSzPts val="5000"/>
              <a:buFont typeface="Lato Light"/>
              <a:buChar char="▰"/>
            </a:pPr>
            <a:r>
              <a:rPr lang="en-US" sz="5000">
                <a:solidFill>
                  <a:srgbClr val="092042"/>
                </a:solidFill>
                <a:latin typeface="Lato Light"/>
                <a:ea typeface="Lato Light"/>
                <a:cs typeface="Lato Light"/>
                <a:sym typeface="Lato Light"/>
              </a:rPr>
              <a:t>Selecciona la </a:t>
            </a:r>
            <a:r>
              <a:rPr lang="en-US" sz="5000">
                <a:solidFill>
                  <a:srgbClr val="092042"/>
                </a:solidFill>
                <a:latin typeface="Lato"/>
                <a:ea typeface="Lato"/>
                <a:cs typeface="Lato"/>
                <a:sym typeface="Lato"/>
              </a:rPr>
              <a:t>Persona</a:t>
            </a:r>
            <a:endParaRPr sz="5000">
              <a:solidFill>
                <a:srgbClr val="092042"/>
              </a:solidFill>
              <a:latin typeface="Lato"/>
              <a:ea typeface="Lato"/>
              <a:cs typeface="Lato"/>
              <a:sym typeface="Lato"/>
            </a:endParaRPr>
          </a:p>
          <a:p>
            <a:pPr indent="-710690" lvl="0" marL="488440" marR="0" rtl="0" algn="l">
              <a:lnSpc>
                <a:spcPct val="110000"/>
              </a:lnSpc>
              <a:spcBef>
                <a:spcPts val="2000"/>
              </a:spcBef>
              <a:spcAft>
                <a:spcPts val="0"/>
              </a:spcAft>
              <a:buClr>
                <a:schemeClr val="accent6"/>
              </a:buClr>
              <a:buSzPts val="5000"/>
              <a:buFont typeface="Lato Light"/>
              <a:buChar char="▰"/>
            </a:pPr>
            <a:r>
              <a:rPr lang="en-US" sz="5000">
                <a:solidFill>
                  <a:srgbClr val="092042"/>
                </a:solidFill>
                <a:latin typeface="Lato Light"/>
                <a:ea typeface="Lato Light"/>
                <a:cs typeface="Lato Light"/>
                <a:sym typeface="Lato Light"/>
              </a:rPr>
              <a:t>Define la </a:t>
            </a:r>
            <a:r>
              <a:rPr lang="en-US" sz="5000">
                <a:solidFill>
                  <a:srgbClr val="092042"/>
                </a:solidFill>
                <a:latin typeface="Lato"/>
                <a:ea typeface="Lato"/>
                <a:cs typeface="Lato"/>
                <a:sym typeface="Lato"/>
              </a:rPr>
              <a:t>situación </a:t>
            </a:r>
            <a:r>
              <a:rPr lang="en-US" sz="5000">
                <a:solidFill>
                  <a:srgbClr val="092042"/>
                </a:solidFill>
                <a:latin typeface="Lato Light"/>
                <a:ea typeface="Lato Light"/>
                <a:cs typeface="Lato Light"/>
                <a:sym typeface="Lato Light"/>
              </a:rPr>
              <a:t>que te interesa dibujar</a:t>
            </a:r>
            <a:endParaRPr sz="5000">
              <a:solidFill>
                <a:srgbClr val="092042"/>
              </a:solidFill>
              <a:latin typeface="Lato Light"/>
              <a:ea typeface="Lato Light"/>
              <a:cs typeface="Lato Light"/>
              <a:sym typeface="Lato Light"/>
            </a:endParaRPr>
          </a:p>
          <a:p>
            <a:pPr indent="-710690" lvl="0" marL="488440" marR="0" rtl="0" algn="l">
              <a:lnSpc>
                <a:spcPct val="110000"/>
              </a:lnSpc>
              <a:spcBef>
                <a:spcPts val="2000"/>
              </a:spcBef>
              <a:spcAft>
                <a:spcPts val="0"/>
              </a:spcAft>
              <a:buClr>
                <a:schemeClr val="accent6"/>
              </a:buClr>
              <a:buSzPts val="5000"/>
              <a:buFont typeface="Lato Light"/>
              <a:buChar char="▰"/>
            </a:pPr>
            <a:r>
              <a:rPr lang="en-US" sz="5000">
                <a:solidFill>
                  <a:srgbClr val="092042"/>
                </a:solidFill>
                <a:latin typeface="Lato Light"/>
                <a:ea typeface="Lato Light"/>
                <a:cs typeface="Lato Light"/>
                <a:sym typeface="Lato Light"/>
              </a:rPr>
              <a:t>Escribe titulares que describan cada momento en el que se encuentra el usuario</a:t>
            </a:r>
            <a:endParaRPr sz="5000">
              <a:solidFill>
                <a:srgbClr val="092042"/>
              </a:solidFill>
              <a:latin typeface="Lato Light"/>
              <a:ea typeface="Lato Light"/>
              <a:cs typeface="Lato Light"/>
              <a:sym typeface="Lato Light"/>
            </a:endParaRPr>
          </a:p>
          <a:p>
            <a:pPr indent="-710690" lvl="0" marL="488440" marR="0" rtl="0" algn="l">
              <a:lnSpc>
                <a:spcPct val="110000"/>
              </a:lnSpc>
              <a:spcBef>
                <a:spcPts val="2000"/>
              </a:spcBef>
              <a:spcAft>
                <a:spcPts val="0"/>
              </a:spcAft>
              <a:buClr>
                <a:schemeClr val="accent6"/>
              </a:buClr>
              <a:buSzPts val="5000"/>
              <a:buFont typeface="Lato Light"/>
              <a:buChar char="▰"/>
            </a:pPr>
            <a:r>
              <a:rPr lang="en-US" sz="5000">
                <a:solidFill>
                  <a:srgbClr val="092042"/>
                </a:solidFill>
                <a:latin typeface="Lato Light"/>
                <a:ea typeface="Lato Light"/>
                <a:cs typeface="Lato Light"/>
                <a:sym typeface="Lato Light"/>
              </a:rPr>
              <a:t>Escribe y dibuja una </a:t>
            </a:r>
            <a:r>
              <a:rPr lang="en-US" sz="5000">
                <a:solidFill>
                  <a:srgbClr val="092042"/>
                </a:solidFill>
                <a:latin typeface="Lato"/>
                <a:ea typeface="Lato"/>
                <a:cs typeface="Lato"/>
                <a:sym typeface="Lato"/>
              </a:rPr>
              <a:t>descripción de cada momento</a:t>
            </a:r>
            <a:endParaRPr sz="5000">
              <a:solidFill>
                <a:srgbClr val="092042"/>
              </a:solidFill>
              <a:latin typeface="Lato"/>
              <a:ea typeface="Lato"/>
              <a:cs typeface="Lato"/>
              <a:sym typeface="Lato"/>
            </a:endParaRPr>
          </a:p>
          <a:p>
            <a:pPr indent="-710690" lvl="0" marL="488440" marR="0" rtl="0" algn="l">
              <a:lnSpc>
                <a:spcPct val="110000"/>
              </a:lnSpc>
              <a:spcBef>
                <a:spcPts val="2000"/>
              </a:spcBef>
              <a:spcAft>
                <a:spcPts val="4000"/>
              </a:spcAft>
              <a:buClr>
                <a:schemeClr val="accent6"/>
              </a:buClr>
              <a:buSzPts val="5000"/>
              <a:buFont typeface="Lato Light"/>
              <a:buChar char="▰"/>
            </a:pPr>
            <a:r>
              <a:rPr lang="en-US" sz="5000">
                <a:solidFill>
                  <a:srgbClr val="092042"/>
                </a:solidFill>
                <a:latin typeface="Lato Light"/>
                <a:ea typeface="Lato Light"/>
                <a:cs typeface="Lato Light"/>
                <a:sym typeface="Lato Light"/>
              </a:rPr>
              <a:t>Identifica puntos positivos y puntos de dolor</a:t>
            </a:r>
            <a:endParaRPr sz="5000">
              <a:solidFill>
                <a:srgbClr val="092042"/>
              </a:solidFill>
              <a:latin typeface="Lato Light"/>
              <a:ea typeface="Lato Light"/>
              <a:cs typeface="Lato Light"/>
              <a:sym typeface="Lato Light"/>
            </a:endParaRPr>
          </a:p>
        </p:txBody>
      </p:sp>
    </p:spTree>
  </p:cSld>
  <p:clrMapOvr>
    <a:masterClrMapping/>
  </p:clrMapOvr>
</p:sld>
</file>

<file path=ppt/slides/slide1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F4F4F4"/>
        </a:solidFill>
      </p:bgPr>
    </p:bg>
    <p:spTree>
      <p:nvGrpSpPr>
        <p:cNvPr id="2086" name="Shape 2086"/>
        <p:cNvGrpSpPr/>
        <p:nvPr/>
      </p:nvGrpSpPr>
      <p:grpSpPr>
        <a:xfrm>
          <a:off x="0" y="0"/>
          <a:ext cx="0" cy="0"/>
          <a:chOff x="0" y="0"/>
          <a:chExt cx="0" cy="0"/>
        </a:xfrm>
      </p:grpSpPr>
      <p:sp>
        <p:nvSpPr>
          <p:cNvPr id="2087" name="Google Shape;2087;p195"/>
          <p:cNvSpPr txBox="1"/>
          <p:nvPr/>
        </p:nvSpPr>
        <p:spPr>
          <a:xfrm>
            <a:off x="1665300" y="4554163"/>
            <a:ext cx="2686200" cy="1490400"/>
          </a:xfrm>
          <a:prstGeom prst="rect">
            <a:avLst/>
          </a:prstGeom>
          <a:noFill/>
          <a:ln>
            <a:noFill/>
          </a:ln>
        </p:spPr>
        <p:txBody>
          <a:bodyPr anchorCtr="0" anchor="b" bIns="71425" lIns="71425" spcFirstLastPara="1" rIns="71425" wrap="square" tIns="71425">
            <a:noAutofit/>
          </a:bodyPr>
          <a:lstStyle/>
          <a:p>
            <a:pPr indent="0" lvl="0" marL="0" marR="0" rtl="0" algn="ctr">
              <a:lnSpc>
                <a:spcPct val="110000"/>
              </a:lnSpc>
              <a:spcBef>
                <a:spcPts val="0"/>
              </a:spcBef>
              <a:spcAft>
                <a:spcPts val="0"/>
              </a:spcAft>
              <a:buNone/>
            </a:pPr>
            <a:r>
              <a:rPr lang="en-US" sz="3600">
                <a:solidFill>
                  <a:srgbClr val="666666"/>
                </a:solidFill>
                <a:latin typeface="Lato Light"/>
                <a:ea typeface="Lato Light"/>
                <a:cs typeface="Lato Light"/>
                <a:sym typeface="Lato Light"/>
              </a:rPr>
              <a:t>Planificar la investigación</a:t>
            </a:r>
            <a:endParaRPr sz="3600">
              <a:solidFill>
                <a:srgbClr val="666666"/>
              </a:solidFill>
              <a:latin typeface="Lato Light"/>
              <a:ea typeface="Lato Light"/>
              <a:cs typeface="Lato Light"/>
              <a:sym typeface="Lato Light"/>
            </a:endParaRPr>
          </a:p>
        </p:txBody>
      </p:sp>
      <p:sp>
        <p:nvSpPr>
          <p:cNvPr id="2088" name="Google Shape;2088;p195"/>
          <p:cNvSpPr txBox="1"/>
          <p:nvPr/>
        </p:nvSpPr>
        <p:spPr>
          <a:xfrm>
            <a:off x="5183150" y="4715863"/>
            <a:ext cx="3525300" cy="1328700"/>
          </a:xfrm>
          <a:prstGeom prst="rect">
            <a:avLst/>
          </a:prstGeom>
          <a:noFill/>
          <a:ln>
            <a:noFill/>
          </a:ln>
        </p:spPr>
        <p:txBody>
          <a:bodyPr anchorCtr="0" anchor="b" bIns="71425" lIns="71425" spcFirstLastPara="1" rIns="71425" wrap="square" tIns="71425">
            <a:noAutofit/>
          </a:bodyPr>
          <a:lstStyle/>
          <a:p>
            <a:pPr indent="0" lvl="0" marL="0" marR="0" rtl="0" algn="ctr">
              <a:lnSpc>
                <a:spcPct val="110000"/>
              </a:lnSpc>
              <a:spcBef>
                <a:spcPts val="0"/>
              </a:spcBef>
              <a:spcAft>
                <a:spcPts val="0"/>
              </a:spcAft>
              <a:buNone/>
            </a:pPr>
            <a:r>
              <a:rPr lang="en-US" sz="3600">
                <a:solidFill>
                  <a:srgbClr val="666666"/>
                </a:solidFill>
                <a:latin typeface="Lato Light"/>
                <a:ea typeface="Lato Light"/>
                <a:cs typeface="Lato Light"/>
                <a:sym typeface="Lato Light"/>
              </a:rPr>
              <a:t>Coordinación y reclutamiento</a:t>
            </a:r>
            <a:endParaRPr sz="3600">
              <a:solidFill>
                <a:srgbClr val="666666"/>
              </a:solidFill>
              <a:latin typeface="Lato Light"/>
              <a:ea typeface="Lato Light"/>
              <a:cs typeface="Lato Light"/>
              <a:sym typeface="Lato Light"/>
            </a:endParaRPr>
          </a:p>
        </p:txBody>
      </p:sp>
      <p:sp>
        <p:nvSpPr>
          <p:cNvPr id="2089" name="Google Shape;2089;p195"/>
          <p:cNvSpPr txBox="1"/>
          <p:nvPr/>
        </p:nvSpPr>
        <p:spPr>
          <a:xfrm>
            <a:off x="9461600" y="4798963"/>
            <a:ext cx="2517300" cy="1245600"/>
          </a:xfrm>
          <a:prstGeom prst="rect">
            <a:avLst/>
          </a:prstGeom>
          <a:noFill/>
          <a:ln>
            <a:noFill/>
          </a:ln>
        </p:spPr>
        <p:txBody>
          <a:bodyPr anchorCtr="0" anchor="b" bIns="71425" lIns="71425" spcFirstLastPara="1" rIns="71425" wrap="square" tIns="71425">
            <a:noAutofit/>
          </a:bodyPr>
          <a:lstStyle/>
          <a:p>
            <a:pPr indent="0" lvl="0" marL="0" marR="0" rtl="0" algn="ctr">
              <a:lnSpc>
                <a:spcPct val="110000"/>
              </a:lnSpc>
              <a:spcBef>
                <a:spcPts val="0"/>
              </a:spcBef>
              <a:spcAft>
                <a:spcPts val="0"/>
              </a:spcAft>
              <a:buNone/>
            </a:pPr>
            <a:r>
              <a:rPr lang="en-US" sz="3600">
                <a:solidFill>
                  <a:srgbClr val="666666"/>
                </a:solidFill>
                <a:latin typeface="Lato Light"/>
                <a:ea typeface="Lato Light"/>
                <a:cs typeface="Lato Light"/>
                <a:sym typeface="Lato Light"/>
              </a:rPr>
              <a:t>Tareas del campo</a:t>
            </a:r>
            <a:endParaRPr sz="3600">
              <a:solidFill>
                <a:srgbClr val="666666"/>
              </a:solidFill>
              <a:latin typeface="Lato Light"/>
              <a:ea typeface="Lato Light"/>
              <a:cs typeface="Lato Light"/>
              <a:sym typeface="Lato Light"/>
            </a:endParaRPr>
          </a:p>
        </p:txBody>
      </p:sp>
      <p:sp>
        <p:nvSpPr>
          <p:cNvPr id="2090" name="Google Shape;2090;p195"/>
          <p:cNvSpPr txBox="1"/>
          <p:nvPr/>
        </p:nvSpPr>
        <p:spPr>
          <a:xfrm>
            <a:off x="12960650" y="4798987"/>
            <a:ext cx="2614200" cy="1245600"/>
          </a:xfrm>
          <a:prstGeom prst="rect">
            <a:avLst/>
          </a:prstGeom>
          <a:noFill/>
          <a:ln>
            <a:noFill/>
          </a:ln>
        </p:spPr>
        <p:txBody>
          <a:bodyPr anchorCtr="0" anchor="b" bIns="71425" lIns="71425" spcFirstLastPara="1" rIns="71425" wrap="square" tIns="71425">
            <a:noAutofit/>
          </a:bodyPr>
          <a:lstStyle/>
          <a:p>
            <a:pPr indent="0" lvl="0" marL="0" marR="0" rtl="0" algn="ctr">
              <a:lnSpc>
                <a:spcPct val="110000"/>
              </a:lnSpc>
              <a:spcBef>
                <a:spcPts val="0"/>
              </a:spcBef>
              <a:spcAft>
                <a:spcPts val="0"/>
              </a:spcAft>
              <a:buNone/>
            </a:pPr>
            <a:r>
              <a:rPr lang="en-US" sz="3600">
                <a:solidFill>
                  <a:srgbClr val="666666"/>
                </a:solidFill>
                <a:latin typeface="Lato Light"/>
                <a:ea typeface="Lato Light"/>
                <a:cs typeface="Lato Light"/>
                <a:sym typeface="Lato Light"/>
              </a:rPr>
              <a:t>Conservar datos</a:t>
            </a:r>
            <a:endParaRPr sz="3600">
              <a:solidFill>
                <a:srgbClr val="666666"/>
              </a:solidFill>
              <a:latin typeface="Lato Light"/>
              <a:ea typeface="Lato Light"/>
              <a:cs typeface="Lato Light"/>
              <a:sym typeface="Lato Light"/>
            </a:endParaRPr>
          </a:p>
        </p:txBody>
      </p:sp>
      <p:sp>
        <p:nvSpPr>
          <p:cNvPr id="2091" name="Google Shape;2091;p195"/>
          <p:cNvSpPr txBox="1"/>
          <p:nvPr/>
        </p:nvSpPr>
        <p:spPr>
          <a:xfrm>
            <a:off x="16432876" y="4798963"/>
            <a:ext cx="2517300" cy="1245600"/>
          </a:xfrm>
          <a:prstGeom prst="rect">
            <a:avLst/>
          </a:prstGeom>
          <a:noFill/>
          <a:ln>
            <a:noFill/>
          </a:ln>
        </p:spPr>
        <p:txBody>
          <a:bodyPr anchorCtr="0" anchor="b" bIns="71425" lIns="71425" spcFirstLastPara="1" rIns="71425" wrap="square" tIns="71425">
            <a:noAutofit/>
          </a:bodyPr>
          <a:lstStyle/>
          <a:p>
            <a:pPr indent="0" lvl="0" marL="0" marR="0" rtl="0" algn="ctr">
              <a:lnSpc>
                <a:spcPct val="110000"/>
              </a:lnSpc>
              <a:spcBef>
                <a:spcPts val="0"/>
              </a:spcBef>
              <a:spcAft>
                <a:spcPts val="0"/>
              </a:spcAft>
              <a:buNone/>
            </a:pPr>
            <a:r>
              <a:rPr lang="en-US" sz="3600">
                <a:solidFill>
                  <a:srgbClr val="666666"/>
                </a:solidFill>
                <a:latin typeface="Lato Light"/>
                <a:ea typeface="Lato Light"/>
                <a:cs typeface="Lato Light"/>
                <a:sym typeface="Lato Light"/>
              </a:rPr>
              <a:t>Construir información</a:t>
            </a:r>
            <a:endParaRPr sz="3600">
              <a:solidFill>
                <a:srgbClr val="666666"/>
              </a:solidFill>
              <a:latin typeface="Lato Light"/>
              <a:ea typeface="Lato Light"/>
              <a:cs typeface="Lato Light"/>
              <a:sym typeface="Lato Light"/>
            </a:endParaRPr>
          </a:p>
        </p:txBody>
      </p:sp>
      <p:sp>
        <p:nvSpPr>
          <p:cNvPr id="2092" name="Google Shape;2092;p195"/>
          <p:cNvSpPr txBox="1"/>
          <p:nvPr/>
        </p:nvSpPr>
        <p:spPr>
          <a:xfrm>
            <a:off x="19454525" y="4798963"/>
            <a:ext cx="4144800" cy="1245600"/>
          </a:xfrm>
          <a:prstGeom prst="rect">
            <a:avLst/>
          </a:prstGeom>
          <a:noFill/>
          <a:ln>
            <a:noFill/>
          </a:ln>
        </p:spPr>
        <p:txBody>
          <a:bodyPr anchorCtr="0" anchor="b" bIns="71425" lIns="71425" spcFirstLastPara="1" rIns="71425" wrap="square" tIns="71425">
            <a:noAutofit/>
          </a:bodyPr>
          <a:lstStyle/>
          <a:p>
            <a:pPr indent="0" lvl="0" marL="0" marR="0" rtl="0" algn="ctr">
              <a:lnSpc>
                <a:spcPct val="110000"/>
              </a:lnSpc>
              <a:spcBef>
                <a:spcPts val="0"/>
              </a:spcBef>
              <a:spcAft>
                <a:spcPts val="0"/>
              </a:spcAft>
              <a:buNone/>
            </a:pPr>
            <a:r>
              <a:rPr lang="en-US" sz="3600">
                <a:solidFill>
                  <a:srgbClr val="666666"/>
                </a:solidFill>
                <a:latin typeface="Lato Light"/>
                <a:ea typeface="Lato Light"/>
                <a:cs typeface="Lato Light"/>
                <a:sym typeface="Lato Light"/>
              </a:rPr>
              <a:t>Dar sentido a la investigación</a:t>
            </a:r>
            <a:endParaRPr sz="3600">
              <a:solidFill>
                <a:srgbClr val="666666"/>
              </a:solidFill>
              <a:latin typeface="Lato Light"/>
              <a:ea typeface="Lato Light"/>
              <a:cs typeface="Lato Light"/>
              <a:sym typeface="Lato Light"/>
            </a:endParaRPr>
          </a:p>
        </p:txBody>
      </p:sp>
      <p:sp>
        <p:nvSpPr>
          <p:cNvPr id="2093" name="Google Shape;2093;p195"/>
          <p:cNvSpPr txBox="1"/>
          <p:nvPr/>
        </p:nvSpPr>
        <p:spPr>
          <a:xfrm>
            <a:off x="2782125" y="3109663"/>
            <a:ext cx="4617300" cy="912300"/>
          </a:xfrm>
          <a:prstGeom prst="rect">
            <a:avLst/>
          </a:prstGeom>
          <a:noFill/>
          <a:ln>
            <a:noFill/>
          </a:ln>
        </p:spPr>
        <p:txBody>
          <a:bodyPr anchorCtr="0" anchor="ctr" bIns="71425" lIns="71425" spcFirstLastPara="1" rIns="71425" wrap="square" tIns="71425">
            <a:noAutofit/>
          </a:bodyPr>
          <a:lstStyle/>
          <a:p>
            <a:pPr indent="0" lvl="0" marL="0" marR="0" rtl="0" algn="ctr">
              <a:lnSpc>
                <a:spcPct val="110000"/>
              </a:lnSpc>
              <a:spcBef>
                <a:spcPts val="0"/>
              </a:spcBef>
              <a:spcAft>
                <a:spcPts val="0"/>
              </a:spcAft>
              <a:buNone/>
            </a:pPr>
            <a:r>
              <a:rPr lang="en-US" sz="4600">
                <a:solidFill>
                  <a:schemeClr val="accent6"/>
                </a:solidFill>
                <a:latin typeface="Lato"/>
                <a:ea typeface="Lato"/>
                <a:cs typeface="Lato"/>
                <a:sym typeface="Lato"/>
              </a:rPr>
              <a:t>PREPARACIÓN</a:t>
            </a:r>
            <a:endParaRPr sz="4600">
              <a:solidFill>
                <a:schemeClr val="accent6"/>
              </a:solidFill>
              <a:latin typeface="Lato"/>
              <a:ea typeface="Lato"/>
              <a:cs typeface="Lato"/>
              <a:sym typeface="Lato"/>
            </a:endParaRPr>
          </a:p>
        </p:txBody>
      </p:sp>
      <p:sp>
        <p:nvSpPr>
          <p:cNvPr id="2094" name="Google Shape;2094;p195"/>
          <p:cNvSpPr txBox="1"/>
          <p:nvPr/>
        </p:nvSpPr>
        <p:spPr>
          <a:xfrm>
            <a:off x="9311862" y="3109675"/>
            <a:ext cx="6065700" cy="912300"/>
          </a:xfrm>
          <a:prstGeom prst="rect">
            <a:avLst/>
          </a:prstGeom>
          <a:noFill/>
          <a:ln>
            <a:noFill/>
          </a:ln>
        </p:spPr>
        <p:txBody>
          <a:bodyPr anchorCtr="0" anchor="ctr" bIns="71425" lIns="71425" spcFirstLastPara="1" rIns="71425" wrap="square" tIns="71425">
            <a:noAutofit/>
          </a:bodyPr>
          <a:lstStyle/>
          <a:p>
            <a:pPr indent="0" lvl="0" marL="0" marR="0" rtl="0" algn="ctr">
              <a:lnSpc>
                <a:spcPct val="110000"/>
              </a:lnSpc>
              <a:spcBef>
                <a:spcPts val="0"/>
              </a:spcBef>
              <a:spcAft>
                <a:spcPts val="0"/>
              </a:spcAft>
              <a:buNone/>
            </a:pPr>
            <a:r>
              <a:rPr lang="en-US" sz="4600">
                <a:solidFill>
                  <a:schemeClr val="accent6"/>
                </a:solidFill>
                <a:latin typeface="Lato"/>
                <a:ea typeface="Lato"/>
                <a:cs typeface="Lato"/>
                <a:sym typeface="Lato"/>
              </a:rPr>
              <a:t>TRABAJO DE CAMPO</a:t>
            </a:r>
            <a:endParaRPr sz="4600">
              <a:solidFill>
                <a:schemeClr val="accent6"/>
              </a:solidFill>
              <a:latin typeface="Lato"/>
              <a:ea typeface="Lato"/>
              <a:cs typeface="Lato"/>
              <a:sym typeface="Lato"/>
            </a:endParaRPr>
          </a:p>
        </p:txBody>
      </p:sp>
      <p:sp>
        <p:nvSpPr>
          <p:cNvPr id="2095" name="Google Shape;2095;p195"/>
          <p:cNvSpPr txBox="1"/>
          <p:nvPr/>
        </p:nvSpPr>
        <p:spPr>
          <a:xfrm>
            <a:off x="17023750" y="3109675"/>
            <a:ext cx="5772300" cy="912300"/>
          </a:xfrm>
          <a:prstGeom prst="rect">
            <a:avLst/>
          </a:prstGeom>
          <a:noFill/>
          <a:ln>
            <a:noFill/>
          </a:ln>
        </p:spPr>
        <p:txBody>
          <a:bodyPr anchorCtr="0" anchor="ctr" bIns="71425" lIns="71425" spcFirstLastPara="1" rIns="71425" wrap="square" tIns="71425">
            <a:noAutofit/>
          </a:bodyPr>
          <a:lstStyle/>
          <a:p>
            <a:pPr indent="0" lvl="0" marL="0" marR="0" rtl="0" algn="ctr">
              <a:lnSpc>
                <a:spcPct val="110000"/>
              </a:lnSpc>
              <a:spcBef>
                <a:spcPts val="0"/>
              </a:spcBef>
              <a:spcAft>
                <a:spcPts val="0"/>
              </a:spcAft>
              <a:buNone/>
            </a:pPr>
            <a:r>
              <a:rPr lang="en-US" sz="4600">
                <a:solidFill>
                  <a:schemeClr val="accent6"/>
                </a:solidFill>
                <a:latin typeface="Lato"/>
                <a:ea typeface="Lato"/>
                <a:cs typeface="Lato"/>
                <a:sym typeface="Lato"/>
              </a:rPr>
              <a:t>ANÁLISIS Y SÍNTESIS</a:t>
            </a:r>
            <a:endParaRPr sz="4600">
              <a:solidFill>
                <a:schemeClr val="accent6"/>
              </a:solidFill>
              <a:latin typeface="Lato"/>
              <a:ea typeface="Lato"/>
              <a:cs typeface="Lato"/>
              <a:sym typeface="Lato"/>
            </a:endParaRPr>
          </a:p>
        </p:txBody>
      </p:sp>
      <p:sp>
        <p:nvSpPr>
          <p:cNvPr id="2096" name="Google Shape;2096;p195"/>
          <p:cNvSpPr/>
          <p:nvPr/>
        </p:nvSpPr>
        <p:spPr>
          <a:xfrm flipH="1">
            <a:off x="15990200" y="3109675"/>
            <a:ext cx="27300" cy="8686800"/>
          </a:xfrm>
          <a:prstGeom prst="rect">
            <a:avLst/>
          </a:prstGeom>
          <a:gradFill>
            <a:gsLst>
              <a:gs pos="0">
                <a:srgbClr val="FFFFFF"/>
              </a:gs>
              <a:gs pos="50000">
                <a:srgbClr val="D3D3D3"/>
              </a:gs>
              <a:gs pos="100000">
                <a:srgbClr val="FFFFFF"/>
              </a:gs>
            </a:gsLst>
            <a:lin ang="5400012"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2097" name="Google Shape;2097;p195"/>
          <p:cNvCxnSpPr/>
          <p:nvPr/>
        </p:nvCxnSpPr>
        <p:spPr>
          <a:xfrm>
            <a:off x="1331975" y="6857998"/>
            <a:ext cx="22636800" cy="0"/>
          </a:xfrm>
          <a:prstGeom prst="straightConnector1">
            <a:avLst/>
          </a:prstGeom>
          <a:noFill/>
          <a:ln cap="flat" cmpd="sng" w="101600">
            <a:solidFill>
              <a:srgbClr val="D3D3D3"/>
            </a:solidFill>
            <a:prstDash val="solid"/>
            <a:round/>
            <a:headEnd len="sm" w="sm" type="none"/>
            <a:tailEnd len="med" w="med" type="triangle"/>
          </a:ln>
        </p:spPr>
      </p:cxnSp>
      <p:sp>
        <p:nvSpPr>
          <p:cNvPr id="2098" name="Google Shape;2098;p195"/>
          <p:cNvSpPr/>
          <p:nvPr/>
        </p:nvSpPr>
        <p:spPr>
          <a:xfrm>
            <a:off x="2746650" y="6596698"/>
            <a:ext cx="523500" cy="522600"/>
          </a:xfrm>
          <a:prstGeom prst="ellipse">
            <a:avLst/>
          </a:prstGeom>
          <a:solidFill>
            <a:schemeClr val="accent6"/>
          </a:solidFill>
          <a:ln cap="flat" cmpd="sng" w="152400">
            <a:solidFill>
              <a:schemeClr val="accent6">
                <a:alpha val="90200"/>
              </a:schemeClr>
            </a:solidFill>
            <a:prstDash val="solid"/>
            <a:miter lim="400000"/>
            <a:headEnd len="sm" w="sm" type="none"/>
            <a:tailEnd len="sm" w="sm" type="none"/>
          </a:ln>
        </p:spPr>
        <p:txBody>
          <a:bodyPr anchorCtr="0" anchor="ctr" bIns="254000" lIns="254000" spcFirstLastPara="1" rIns="254000" wrap="square" tIns="254000">
            <a:noAutofit/>
          </a:bodyPr>
          <a:lstStyle/>
          <a:p>
            <a:pPr indent="0" lvl="0" marL="0" marR="0" rtl="0" algn="l">
              <a:lnSpc>
                <a:spcPct val="120000"/>
              </a:lnSpc>
              <a:spcBef>
                <a:spcPts val="0"/>
              </a:spcBef>
              <a:spcAft>
                <a:spcPts val="0"/>
              </a:spcAft>
              <a:buClr>
                <a:srgbClr val="F55D5C"/>
              </a:buClr>
              <a:buSzPts val="3200"/>
              <a:buFont typeface="Helvetica Neue"/>
              <a:buNone/>
            </a:pPr>
            <a:r>
              <a:t/>
            </a:r>
            <a:endParaRPr b="0" i="0" sz="3200" u="none" cap="none" strike="noStrike">
              <a:solidFill>
                <a:srgbClr val="F55D5C"/>
              </a:solidFill>
              <a:latin typeface="Helvetica Neue"/>
              <a:ea typeface="Helvetica Neue"/>
              <a:cs typeface="Helvetica Neue"/>
              <a:sym typeface="Helvetica Neue"/>
            </a:endParaRPr>
          </a:p>
        </p:txBody>
      </p:sp>
      <p:sp>
        <p:nvSpPr>
          <p:cNvPr id="2099" name="Google Shape;2099;p195"/>
          <p:cNvSpPr/>
          <p:nvPr/>
        </p:nvSpPr>
        <p:spPr>
          <a:xfrm>
            <a:off x="6684050" y="6596698"/>
            <a:ext cx="523500" cy="522600"/>
          </a:xfrm>
          <a:prstGeom prst="ellipse">
            <a:avLst/>
          </a:prstGeom>
          <a:solidFill>
            <a:schemeClr val="accent6"/>
          </a:solidFill>
          <a:ln cap="flat" cmpd="sng" w="152400">
            <a:solidFill>
              <a:schemeClr val="accent6">
                <a:alpha val="90200"/>
              </a:schemeClr>
            </a:solidFill>
            <a:prstDash val="solid"/>
            <a:miter lim="400000"/>
            <a:headEnd len="sm" w="sm" type="none"/>
            <a:tailEnd len="sm" w="sm" type="none"/>
          </a:ln>
        </p:spPr>
        <p:txBody>
          <a:bodyPr anchorCtr="0" anchor="ctr" bIns="254000" lIns="254000" spcFirstLastPara="1" rIns="254000" wrap="square" tIns="254000">
            <a:noAutofit/>
          </a:bodyPr>
          <a:lstStyle/>
          <a:p>
            <a:pPr indent="0" lvl="0" marL="0" marR="0" rtl="0" algn="l">
              <a:lnSpc>
                <a:spcPct val="120000"/>
              </a:lnSpc>
              <a:spcBef>
                <a:spcPts val="0"/>
              </a:spcBef>
              <a:spcAft>
                <a:spcPts val="0"/>
              </a:spcAft>
              <a:buClr>
                <a:srgbClr val="F55D5C"/>
              </a:buClr>
              <a:buSzPts val="3200"/>
              <a:buFont typeface="Helvetica Neue"/>
              <a:buNone/>
            </a:pPr>
            <a:r>
              <a:t/>
            </a:r>
            <a:endParaRPr b="0" i="0" sz="3200" u="none" cap="none" strike="noStrike">
              <a:solidFill>
                <a:srgbClr val="F55D5C"/>
              </a:solidFill>
              <a:latin typeface="Helvetica Neue"/>
              <a:ea typeface="Helvetica Neue"/>
              <a:cs typeface="Helvetica Neue"/>
              <a:sym typeface="Helvetica Neue"/>
            </a:endParaRPr>
          </a:p>
        </p:txBody>
      </p:sp>
      <p:sp>
        <p:nvSpPr>
          <p:cNvPr id="2100" name="Google Shape;2100;p195"/>
          <p:cNvSpPr/>
          <p:nvPr/>
        </p:nvSpPr>
        <p:spPr>
          <a:xfrm>
            <a:off x="10458500" y="6596698"/>
            <a:ext cx="523500" cy="522600"/>
          </a:xfrm>
          <a:prstGeom prst="ellipse">
            <a:avLst/>
          </a:prstGeom>
          <a:solidFill>
            <a:schemeClr val="accent6"/>
          </a:solidFill>
          <a:ln cap="flat" cmpd="sng" w="152400">
            <a:solidFill>
              <a:schemeClr val="accent6">
                <a:alpha val="90200"/>
              </a:schemeClr>
            </a:solidFill>
            <a:prstDash val="solid"/>
            <a:miter lim="400000"/>
            <a:headEnd len="sm" w="sm" type="none"/>
            <a:tailEnd len="sm" w="sm" type="none"/>
          </a:ln>
        </p:spPr>
        <p:txBody>
          <a:bodyPr anchorCtr="0" anchor="ctr" bIns="254000" lIns="254000" spcFirstLastPara="1" rIns="254000" wrap="square" tIns="254000">
            <a:noAutofit/>
          </a:bodyPr>
          <a:lstStyle/>
          <a:p>
            <a:pPr indent="0" lvl="0" marL="0" marR="0" rtl="0" algn="l">
              <a:lnSpc>
                <a:spcPct val="120000"/>
              </a:lnSpc>
              <a:spcBef>
                <a:spcPts val="0"/>
              </a:spcBef>
              <a:spcAft>
                <a:spcPts val="0"/>
              </a:spcAft>
              <a:buClr>
                <a:srgbClr val="F55D5C"/>
              </a:buClr>
              <a:buSzPts val="3200"/>
              <a:buFont typeface="Helvetica Neue"/>
              <a:buNone/>
            </a:pPr>
            <a:r>
              <a:t/>
            </a:r>
            <a:endParaRPr b="0" i="0" sz="3200" u="none" cap="none" strike="noStrike">
              <a:solidFill>
                <a:srgbClr val="F55D5C"/>
              </a:solidFill>
              <a:latin typeface="Helvetica Neue"/>
              <a:ea typeface="Helvetica Neue"/>
              <a:cs typeface="Helvetica Neue"/>
              <a:sym typeface="Helvetica Neue"/>
            </a:endParaRPr>
          </a:p>
        </p:txBody>
      </p:sp>
      <p:sp>
        <p:nvSpPr>
          <p:cNvPr id="2101" name="Google Shape;2101;p195"/>
          <p:cNvSpPr/>
          <p:nvPr/>
        </p:nvSpPr>
        <p:spPr>
          <a:xfrm>
            <a:off x="17104425" y="6271952"/>
            <a:ext cx="1174200" cy="1172100"/>
          </a:xfrm>
          <a:prstGeom prst="ellipse">
            <a:avLst/>
          </a:prstGeom>
          <a:solidFill>
            <a:schemeClr val="accent6"/>
          </a:solidFill>
          <a:ln cap="flat" cmpd="sng" w="152400">
            <a:solidFill>
              <a:schemeClr val="accent6">
                <a:alpha val="90200"/>
              </a:schemeClr>
            </a:solidFill>
            <a:prstDash val="solid"/>
            <a:miter lim="400000"/>
            <a:headEnd len="sm" w="sm" type="none"/>
            <a:tailEnd len="sm" w="sm" type="none"/>
          </a:ln>
        </p:spPr>
        <p:txBody>
          <a:bodyPr anchorCtr="0" anchor="ctr" bIns="254000" lIns="254000" spcFirstLastPara="1" rIns="254000" wrap="square" tIns="254000">
            <a:noAutofit/>
          </a:bodyPr>
          <a:lstStyle/>
          <a:p>
            <a:pPr indent="0" lvl="0" marL="0" marR="0" rtl="0" algn="l">
              <a:lnSpc>
                <a:spcPct val="120000"/>
              </a:lnSpc>
              <a:spcBef>
                <a:spcPts val="0"/>
              </a:spcBef>
              <a:spcAft>
                <a:spcPts val="0"/>
              </a:spcAft>
              <a:buClr>
                <a:srgbClr val="F55D5C"/>
              </a:buClr>
              <a:buSzPts val="3200"/>
              <a:buFont typeface="Helvetica Neue"/>
              <a:buNone/>
            </a:pPr>
            <a:r>
              <a:t/>
            </a:r>
            <a:endParaRPr b="0" i="0" sz="3200" u="none" cap="none" strike="noStrike">
              <a:solidFill>
                <a:srgbClr val="F55D5C"/>
              </a:solidFill>
              <a:latin typeface="Helvetica Neue"/>
              <a:ea typeface="Helvetica Neue"/>
              <a:cs typeface="Helvetica Neue"/>
              <a:sym typeface="Helvetica Neue"/>
            </a:endParaRPr>
          </a:p>
        </p:txBody>
      </p:sp>
      <p:sp>
        <p:nvSpPr>
          <p:cNvPr id="2102" name="Google Shape;2102;p195"/>
          <p:cNvSpPr/>
          <p:nvPr/>
        </p:nvSpPr>
        <p:spPr>
          <a:xfrm>
            <a:off x="21265175" y="6596698"/>
            <a:ext cx="523500" cy="522600"/>
          </a:xfrm>
          <a:prstGeom prst="ellipse">
            <a:avLst/>
          </a:prstGeom>
          <a:solidFill>
            <a:srgbClr val="FFFFFF"/>
          </a:solidFill>
          <a:ln cap="flat" cmpd="sng" w="152400">
            <a:solidFill>
              <a:schemeClr val="accent6">
                <a:alpha val="90200"/>
              </a:schemeClr>
            </a:solidFill>
            <a:prstDash val="solid"/>
            <a:miter lim="400000"/>
            <a:headEnd len="sm" w="sm" type="none"/>
            <a:tailEnd len="sm" w="sm" type="none"/>
          </a:ln>
        </p:spPr>
        <p:txBody>
          <a:bodyPr anchorCtr="0" anchor="ctr" bIns="254000" lIns="254000" spcFirstLastPara="1" rIns="254000" wrap="square" tIns="254000">
            <a:noAutofit/>
          </a:bodyPr>
          <a:lstStyle/>
          <a:p>
            <a:pPr indent="0" lvl="0" marL="0" marR="0" rtl="0" algn="l">
              <a:lnSpc>
                <a:spcPct val="120000"/>
              </a:lnSpc>
              <a:spcBef>
                <a:spcPts val="0"/>
              </a:spcBef>
              <a:spcAft>
                <a:spcPts val="0"/>
              </a:spcAft>
              <a:buClr>
                <a:srgbClr val="F55D5C"/>
              </a:buClr>
              <a:buSzPts val="3200"/>
              <a:buFont typeface="Helvetica Neue"/>
              <a:buNone/>
            </a:pPr>
            <a:r>
              <a:t/>
            </a:r>
            <a:endParaRPr b="0" i="0" sz="3200" u="none" cap="none" strike="noStrike">
              <a:solidFill>
                <a:srgbClr val="F55D5C"/>
              </a:solidFill>
              <a:latin typeface="Helvetica Neue"/>
              <a:ea typeface="Helvetica Neue"/>
              <a:cs typeface="Helvetica Neue"/>
              <a:sym typeface="Helvetica Neue"/>
            </a:endParaRPr>
          </a:p>
        </p:txBody>
      </p:sp>
      <p:sp>
        <p:nvSpPr>
          <p:cNvPr id="2103" name="Google Shape;2103;p195"/>
          <p:cNvSpPr txBox="1"/>
          <p:nvPr/>
        </p:nvSpPr>
        <p:spPr>
          <a:xfrm>
            <a:off x="1665300" y="8117750"/>
            <a:ext cx="2686200" cy="990600"/>
          </a:xfrm>
          <a:prstGeom prst="rect">
            <a:avLst/>
          </a:prstGeom>
          <a:noFill/>
          <a:ln>
            <a:noFill/>
          </a:ln>
        </p:spPr>
        <p:txBody>
          <a:bodyPr anchorCtr="0" anchor="t" bIns="38100" lIns="38100" spcFirstLastPara="1" rIns="38100" wrap="square" tIns="38100">
            <a:noAutofit/>
          </a:bodyPr>
          <a:lstStyle/>
          <a:p>
            <a:pPr indent="0" lvl="0" marL="0" marR="0" rtl="0" algn="ctr">
              <a:lnSpc>
                <a:spcPct val="110000"/>
              </a:lnSpc>
              <a:spcBef>
                <a:spcPts val="0"/>
              </a:spcBef>
              <a:spcAft>
                <a:spcPts val="0"/>
              </a:spcAft>
              <a:buClr>
                <a:srgbClr val="092042"/>
              </a:buClr>
              <a:buSzPts val="3000"/>
              <a:buFont typeface="Helvetica Neue"/>
              <a:buNone/>
            </a:pPr>
            <a:r>
              <a:rPr i="0" lang="en-US" sz="3000" u="none" cap="none" strike="noStrike">
                <a:solidFill>
                  <a:schemeClr val="lt2"/>
                </a:solidFill>
                <a:latin typeface="Lato"/>
                <a:ea typeface="Lato"/>
                <a:cs typeface="Lato"/>
                <a:sym typeface="Lato"/>
              </a:rPr>
              <a:t>¿Qué objetivos tenemos?</a:t>
            </a:r>
            <a:endParaRPr>
              <a:solidFill>
                <a:schemeClr val="lt2"/>
              </a:solidFill>
              <a:latin typeface="Lato"/>
              <a:ea typeface="Lato"/>
              <a:cs typeface="Lato"/>
              <a:sym typeface="Lato"/>
            </a:endParaRPr>
          </a:p>
        </p:txBody>
      </p:sp>
      <p:sp>
        <p:nvSpPr>
          <p:cNvPr id="2104" name="Google Shape;2104;p195"/>
          <p:cNvSpPr txBox="1"/>
          <p:nvPr/>
        </p:nvSpPr>
        <p:spPr>
          <a:xfrm>
            <a:off x="5525750" y="8117750"/>
            <a:ext cx="2840100" cy="990600"/>
          </a:xfrm>
          <a:prstGeom prst="rect">
            <a:avLst/>
          </a:prstGeom>
          <a:noFill/>
          <a:ln>
            <a:noFill/>
          </a:ln>
        </p:spPr>
        <p:txBody>
          <a:bodyPr anchorCtr="0" anchor="t" bIns="38100" lIns="38100" spcFirstLastPara="1" rIns="38100" wrap="square" tIns="38100">
            <a:noAutofit/>
          </a:bodyPr>
          <a:lstStyle/>
          <a:p>
            <a:pPr indent="0" lvl="0" marL="0" marR="0" rtl="0" algn="ctr">
              <a:lnSpc>
                <a:spcPct val="110000"/>
              </a:lnSpc>
              <a:spcBef>
                <a:spcPts val="0"/>
              </a:spcBef>
              <a:spcAft>
                <a:spcPts val="0"/>
              </a:spcAft>
              <a:buClr>
                <a:srgbClr val="092042"/>
              </a:buClr>
              <a:buSzPts val="3000"/>
              <a:buFont typeface="Helvetica Neue"/>
              <a:buNone/>
            </a:pPr>
            <a:r>
              <a:rPr i="0" lang="en-US" sz="3000" u="none" cap="none" strike="noStrike">
                <a:solidFill>
                  <a:schemeClr val="lt2"/>
                </a:solidFill>
                <a:latin typeface="Lato"/>
                <a:ea typeface="Lato"/>
                <a:cs typeface="Lato"/>
                <a:sym typeface="Lato"/>
              </a:rPr>
              <a:t>¿A quién vamos a entrevistar?</a:t>
            </a:r>
            <a:endParaRPr>
              <a:solidFill>
                <a:schemeClr val="lt2"/>
              </a:solidFill>
              <a:latin typeface="Lato"/>
              <a:ea typeface="Lato"/>
              <a:cs typeface="Lato"/>
              <a:sym typeface="Lato"/>
            </a:endParaRPr>
          </a:p>
        </p:txBody>
      </p:sp>
      <p:sp>
        <p:nvSpPr>
          <p:cNvPr id="2105" name="Google Shape;2105;p195"/>
          <p:cNvSpPr txBox="1"/>
          <p:nvPr/>
        </p:nvSpPr>
        <p:spPr>
          <a:xfrm>
            <a:off x="9741801" y="8117750"/>
            <a:ext cx="1956900" cy="533400"/>
          </a:xfrm>
          <a:prstGeom prst="rect">
            <a:avLst/>
          </a:prstGeom>
          <a:noFill/>
          <a:ln>
            <a:noFill/>
          </a:ln>
        </p:spPr>
        <p:txBody>
          <a:bodyPr anchorCtr="0" anchor="t" bIns="38100" lIns="38100" spcFirstLastPara="1" rIns="38100" wrap="square" tIns="38100">
            <a:noAutofit/>
          </a:bodyPr>
          <a:lstStyle/>
          <a:p>
            <a:pPr indent="0" lvl="0" marL="0" marR="0" rtl="0" algn="ctr">
              <a:lnSpc>
                <a:spcPct val="110000"/>
              </a:lnSpc>
              <a:spcBef>
                <a:spcPts val="0"/>
              </a:spcBef>
              <a:spcAft>
                <a:spcPts val="0"/>
              </a:spcAft>
              <a:buClr>
                <a:srgbClr val="092042"/>
              </a:buClr>
              <a:buSzPts val="3000"/>
              <a:buFont typeface="Helvetica Neue"/>
              <a:buNone/>
            </a:pPr>
            <a:r>
              <a:rPr i="0" lang="en-US" sz="3000" u="none" cap="none" strike="noStrike">
                <a:solidFill>
                  <a:schemeClr val="lt2"/>
                </a:solidFill>
                <a:latin typeface="Lato"/>
                <a:ea typeface="Lato"/>
                <a:cs typeface="Lato"/>
                <a:sym typeface="Lato"/>
              </a:rPr>
              <a:t>Entrevista</a:t>
            </a:r>
            <a:endParaRPr>
              <a:solidFill>
                <a:schemeClr val="lt2"/>
              </a:solidFill>
              <a:latin typeface="Lato"/>
              <a:ea typeface="Lato"/>
              <a:cs typeface="Lato"/>
              <a:sym typeface="Lato"/>
            </a:endParaRPr>
          </a:p>
        </p:txBody>
      </p:sp>
      <p:sp>
        <p:nvSpPr>
          <p:cNvPr id="2106" name="Google Shape;2106;p195"/>
          <p:cNvSpPr txBox="1"/>
          <p:nvPr/>
        </p:nvSpPr>
        <p:spPr>
          <a:xfrm>
            <a:off x="16539520" y="8117750"/>
            <a:ext cx="2144100" cy="533400"/>
          </a:xfrm>
          <a:prstGeom prst="rect">
            <a:avLst/>
          </a:prstGeom>
          <a:noFill/>
          <a:ln>
            <a:noFill/>
          </a:ln>
        </p:spPr>
        <p:txBody>
          <a:bodyPr anchorCtr="0" anchor="t" bIns="38100" lIns="38100" spcFirstLastPara="1" rIns="38100" wrap="square" tIns="38100">
            <a:noAutofit/>
          </a:bodyPr>
          <a:lstStyle/>
          <a:p>
            <a:pPr indent="0" lvl="0" marL="0" marR="0" rtl="0" algn="ctr">
              <a:lnSpc>
                <a:spcPct val="110000"/>
              </a:lnSpc>
              <a:spcBef>
                <a:spcPts val="0"/>
              </a:spcBef>
              <a:spcAft>
                <a:spcPts val="0"/>
              </a:spcAft>
              <a:buClr>
                <a:srgbClr val="092042"/>
              </a:buClr>
              <a:buSzPts val="3000"/>
              <a:buFont typeface="Helvetica Neue"/>
              <a:buNone/>
            </a:pPr>
            <a:r>
              <a:rPr i="0" lang="en-US" sz="3000" u="none" cap="none" strike="noStrike">
                <a:solidFill>
                  <a:schemeClr val="lt2"/>
                </a:solidFill>
                <a:latin typeface="Lato"/>
                <a:ea typeface="Lato"/>
                <a:cs typeface="Lato"/>
                <a:sym typeface="Lato"/>
              </a:rPr>
              <a:t>Categorizar</a:t>
            </a:r>
            <a:endParaRPr>
              <a:solidFill>
                <a:schemeClr val="lt2"/>
              </a:solidFill>
              <a:latin typeface="Lato"/>
              <a:ea typeface="Lato"/>
              <a:cs typeface="Lato"/>
              <a:sym typeface="Lato"/>
            </a:endParaRPr>
          </a:p>
        </p:txBody>
      </p:sp>
      <p:sp>
        <p:nvSpPr>
          <p:cNvPr id="2107" name="Google Shape;2107;p195"/>
          <p:cNvSpPr txBox="1"/>
          <p:nvPr/>
        </p:nvSpPr>
        <p:spPr>
          <a:xfrm>
            <a:off x="16539520" y="9113863"/>
            <a:ext cx="2144100" cy="990600"/>
          </a:xfrm>
          <a:prstGeom prst="rect">
            <a:avLst/>
          </a:prstGeom>
          <a:noFill/>
          <a:ln>
            <a:noFill/>
          </a:ln>
        </p:spPr>
        <p:txBody>
          <a:bodyPr anchorCtr="0" anchor="t" bIns="38100" lIns="38100" spcFirstLastPara="1" rIns="38100" wrap="square" tIns="38100">
            <a:noAutofit/>
          </a:bodyPr>
          <a:lstStyle/>
          <a:p>
            <a:pPr indent="0" lvl="0" marL="0" marR="0" rtl="0" algn="ctr">
              <a:lnSpc>
                <a:spcPct val="110000"/>
              </a:lnSpc>
              <a:spcBef>
                <a:spcPts val="0"/>
              </a:spcBef>
              <a:spcAft>
                <a:spcPts val="0"/>
              </a:spcAft>
              <a:buClr>
                <a:srgbClr val="092042"/>
              </a:buClr>
              <a:buSzPts val="3000"/>
              <a:buFont typeface="Helvetica Neue"/>
              <a:buNone/>
            </a:pPr>
            <a:r>
              <a:rPr i="0" lang="en-US" sz="3000" u="none" cap="none" strike="noStrike">
                <a:solidFill>
                  <a:schemeClr val="lt2"/>
                </a:solidFill>
                <a:latin typeface="Lato"/>
                <a:ea typeface="Lato"/>
                <a:cs typeface="Lato"/>
                <a:sym typeface="Lato"/>
              </a:rPr>
              <a:t>Mapa de ecosistema</a:t>
            </a:r>
            <a:endParaRPr>
              <a:solidFill>
                <a:schemeClr val="lt2"/>
              </a:solidFill>
              <a:latin typeface="Lato"/>
              <a:ea typeface="Lato"/>
              <a:cs typeface="Lato"/>
              <a:sym typeface="Lato"/>
            </a:endParaRPr>
          </a:p>
        </p:txBody>
      </p:sp>
      <p:sp>
        <p:nvSpPr>
          <p:cNvPr id="2108" name="Google Shape;2108;p195"/>
          <p:cNvSpPr txBox="1"/>
          <p:nvPr/>
        </p:nvSpPr>
        <p:spPr>
          <a:xfrm>
            <a:off x="16439020" y="10567175"/>
            <a:ext cx="2345100" cy="990600"/>
          </a:xfrm>
          <a:prstGeom prst="rect">
            <a:avLst/>
          </a:prstGeom>
          <a:noFill/>
          <a:ln>
            <a:noFill/>
          </a:ln>
        </p:spPr>
        <p:txBody>
          <a:bodyPr anchorCtr="0" anchor="t" bIns="38100" lIns="38100" spcFirstLastPara="1" rIns="38100" wrap="square" tIns="38100">
            <a:noAutofit/>
          </a:bodyPr>
          <a:lstStyle/>
          <a:p>
            <a:pPr indent="0" lvl="0" marL="0" marR="0" rtl="0" algn="ctr">
              <a:lnSpc>
                <a:spcPct val="110000"/>
              </a:lnSpc>
              <a:spcBef>
                <a:spcPts val="0"/>
              </a:spcBef>
              <a:spcAft>
                <a:spcPts val="0"/>
              </a:spcAft>
              <a:buClr>
                <a:srgbClr val="092042"/>
              </a:buClr>
              <a:buSzPts val="3000"/>
              <a:buFont typeface="Helvetica Neue"/>
              <a:buNone/>
            </a:pPr>
            <a:r>
              <a:rPr b="1" i="0" lang="en-US" sz="3000" u="none" cap="none" strike="noStrike">
                <a:solidFill>
                  <a:schemeClr val="lt2"/>
                </a:solidFill>
                <a:latin typeface="Lato"/>
                <a:ea typeface="Lato"/>
                <a:cs typeface="Lato"/>
                <a:sym typeface="Lato"/>
              </a:rPr>
              <a:t>Persona y Journey Map</a:t>
            </a:r>
            <a:endParaRPr b="1">
              <a:solidFill>
                <a:schemeClr val="lt2"/>
              </a:solidFill>
              <a:latin typeface="Lato"/>
              <a:ea typeface="Lato"/>
              <a:cs typeface="Lato"/>
              <a:sym typeface="Lato"/>
            </a:endParaRPr>
          </a:p>
        </p:txBody>
      </p:sp>
      <p:sp>
        <p:nvSpPr>
          <p:cNvPr id="2109" name="Google Shape;2109;p195"/>
          <p:cNvSpPr txBox="1"/>
          <p:nvPr/>
        </p:nvSpPr>
        <p:spPr>
          <a:xfrm>
            <a:off x="20126375" y="8117750"/>
            <a:ext cx="2801100" cy="1447800"/>
          </a:xfrm>
          <a:prstGeom prst="rect">
            <a:avLst/>
          </a:prstGeom>
          <a:noFill/>
          <a:ln>
            <a:noFill/>
          </a:ln>
        </p:spPr>
        <p:txBody>
          <a:bodyPr anchorCtr="0" anchor="t" bIns="38100" lIns="38100" spcFirstLastPara="1" rIns="38100" wrap="square" tIns="38100">
            <a:noAutofit/>
          </a:bodyPr>
          <a:lstStyle/>
          <a:p>
            <a:pPr indent="0" lvl="0" marL="0" marR="0" rtl="0" algn="ctr">
              <a:lnSpc>
                <a:spcPct val="110000"/>
              </a:lnSpc>
              <a:spcBef>
                <a:spcPts val="0"/>
              </a:spcBef>
              <a:spcAft>
                <a:spcPts val="0"/>
              </a:spcAft>
              <a:buClr>
                <a:srgbClr val="092042"/>
              </a:buClr>
              <a:buSzPts val="3000"/>
              <a:buFont typeface="Helvetica Neue"/>
              <a:buNone/>
            </a:pPr>
            <a:r>
              <a:rPr i="0" lang="en-US" sz="3000" u="none" cap="none" strike="noStrike">
                <a:solidFill>
                  <a:schemeClr val="lt2"/>
                </a:solidFill>
                <a:latin typeface="Lato"/>
                <a:ea typeface="Lato"/>
                <a:cs typeface="Lato"/>
                <a:sym typeface="Lato"/>
              </a:rPr>
              <a:t>Identificar Insights y Oportunidades</a:t>
            </a:r>
            <a:endParaRPr>
              <a:solidFill>
                <a:schemeClr val="lt2"/>
              </a:solidFill>
              <a:latin typeface="Lato"/>
              <a:ea typeface="Lato"/>
              <a:cs typeface="Lato"/>
              <a:sym typeface="Lato"/>
            </a:endParaRPr>
          </a:p>
        </p:txBody>
      </p:sp>
      <p:sp>
        <p:nvSpPr>
          <p:cNvPr id="2110" name="Google Shape;2110;p195"/>
          <p:cNvSpPr txBox="1"/>
          <p:nvPr/>
        </p:nvSpPr>
        <p:spPr>
          <a:xfrm>
            <a:off x="13195700" y="8117750"/>
            <a:ext cx="2144100" cy="2110800"/>
          </a:xfrm>
          <a:prstGeom prst="rect">
            <a:avLst/>
          </a:prstGeom>
          <a:noFill/>
          <a:ln>
            <a:noFill/>
          </a:ln>
        </p:spPr>
        <p:txBody>
          <a:bodyPr anchorCtr="0" anchor="t" bIns="38100" lIns="38100" spcFirstLastPara="1" rIns="38100" wrap="square" tIns="38100">
            <a:noAutofit/>
          </a:bodyPr>
          <a:lstStyle/>
          <a:p>
            <a:pPr indent="0" lvl="0" marL="0" marR="0" rtl="0" algn="ctr">
              <a:lnSpc>
                <a:spcPct val="110000"/>
              </a:lnSpc>
              <a:spcBef>
                <a:spcPts val="0"/>
              </a:spcBef>
              <a:spcAft>
                <a:spcPts val="0"/>
              </a:spcAft>
              <a:buClr>
                <a:srgbClr val="092042"/>
              </a:buClr>
              <a:buSzPts val="3000"/>
              <a:buFont typeface="Helvetica Neue"/>
              <a:buNone/>
            </a:pPr>
            <a:r>
              <a:rPr i="0" lang="en-US" sz="3000" u="none" cap="none" strike="noStrike">
                <a:solidFill>
                  <a:schemeClr val="lt2"/>
                </a:solidFill>
                <a:latin typeface="Lato"/>
                <a:ea typeface="Lato"/>
                <a:cs typeface="Lato"/>
                <a:sym typeface="Lato"/>
              </a:rPr>
              <a:t>Compartir, volcar y organizar los datos</a:t>
            </a:r>
            <a:endParaRPr>
              <a:solidFill>
                <a:schemeClr val="lt2"/>
              </a:solidFill>
              <a:latin typeface="Lato"/>
              <a:ea typeface="Lato"/>
              <a:cs typeface="Lato"/>
              <a:sym typeface="Lato"/>
            </a:endParaRPr>
          </a:p>
        </p:txBody>
      </p:sp>
      <p:sp>
        <p:nvSpPr>
          <p:cNvPr id="2111" name="Google Shape;2111;p195"/>
          <p:cNvSpPr/>
          <p:nvPr/>
        </p:nvSpPr>
        <p:spPr>
          <a:xfrm>
            <a:off x="14006000" y="6596698"/>
            <a:ext cx="523500" cy="522600"/>
          </a:xfrm>
          <a:prstGeom prst="ellipse">
            <a:avLst/>
          </a:prstGeom>
          <a:solidFill>
            <a:schemeClr val="accent6"/>
          </a:solidFill>
          <a:ln cap="flat" cmpd="sng" w="152400">
            <a:solidFill>
              <a:schemeClr val="accent6">
                <a:alpha val="90200"/>
              </a:schemeClr>
            </a:solidFill>
            <a:prstDash val="solid"/>
            <a:miter lim="400000"/>
            <a:headEnd len="sm" w="sm" type="none"/>
            <a:tailEnd len="sm" w="sm" type="none"/>
          </a:ln>
        </p:spPr>
        <p:txBody>
          <a:bodyPr anchorCtr="0" anchor="ctr" bIns="254000" lIns="254000" spcFirstLastPara="1" rIns="254000" wrap="square" tIns="254000">
            <a:noAutofit/>
          </a:bodyPr>
          <a:lstStyle/>
          <a:p>
            <a:pPr indent="0" lvl="0" marL="0" marR="0" rtl="0" algn="l">
              <a:lnSpc>
                <a:spcPct val="120000"/>
              </a:lnSpc>
              <a:spcBef>
                <a:spcPts val="0"/>
              </a:spcBef>
              <a:spcAft>
                <a:spcPts val="0"/>
              </a:spcAft>
              <a:buClr>
                <a:srgbClr val="F55D5C"/>
              </a:buClr>
              <a:buSzPts val="3200"/>
              <a:buFont typeface="Helvetica Neue"/>
              <a:buNone/>
            </a:pPr>
            <a:r>
              <a:t/>
            </a:r>
            <a:endParaRPr b="0" i="0" sz="3200" u="none" cap="none" strike="noStrike">
              <a:solidFill>
                <a:srgbClr val="F55D5C"/>
              </a:solidFill>
              <a:latin typeface="Helvetica Neue"/>
              <a:ea typeface="Helvetica Neue"/>
              <a:cs typeface="Helvetica Neue"/>
              <a:sym typeface="Helvetica Neue"/>
            </a:endParaRPr>
          </a:p>
        </p:txBody>
      </p:sp>
      <p:sp>
        <p:nvSpPr>
          <p:cNvPr id="2112" name="Google Shape;2112;p195"/>
          <p:cNvSpPr/>
          <p:nvPr/>
        </p:nvSpPr>
        <p:spPr>
          <a:xfrm flipH="1">
            <a:off x="8996500" y="3109675"/>
            <a:ext cx="27300" cy="8686800"/>
          </a:xfrm>
          <a:prstGeom prst="rect">
            <a:avLst/>
          </a:prstGeom>
          <a:gradFill>
            <a:gsLst>
              <a:gs pos="0">
                <a:srgbClr val="FFFFFF"/>
              </a:gs>
              <a:gs pos="50000">
                <a:srgbClr val="D3D3D3"/>
              </a:gs>
              <a:gs pos="100000">
                <a:srgbClr val="FFFFFF"/>
              </a:gs>
            </a:gsLst>
            <a:lin ang="5400012"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1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0">
  <p:cSld>
    <p:spTree>
      <p:nvGrpSpPr>
        <p:cNvPr id="2116" name="Shape 2116"/>
        <p:cNvGrpSpPr/>
        <p:nvPr/>
      </p:nvGrpSpPr>
      <p:grpSpPr>
        <a:xfrm>
          <a:off x="0" y="0"/>
          <a:ext cx="0" cy="0"/>
          <a:chOff x="0" y="0"/>
          <a:chExt cx="0" cy="0"/>
        </a:xfrm>
      </p:grpSpPr>
      <p:sp>
        <p:nvSpPr>
          <p:cNvPr id="2117" name="Google Shape;2117;p196"/>
          <p:cNvSpPr txBox="1"/>
          <p:nvPr>
            <p:ph type="title"/>
          </p:nvPr>
        </p:nvSpPr>
        <p:spPr>
          <a:xfrm>
            <a:off x="1094125" y="5168250"/>
            <a:ext cx="10227300" cy="4851000"/>
          </a:xfrm>
          <a:prstGeom prst="rect">
            <a:avLst/>
          </a:prstGeom>
        </p:spPr>
        <p:txBody>
          <a:bodyPr anchorCtr="0" anchor="t" bIns="117800" lIns="235675" spcFirstLastPara="1" rIns="235675" wrap="square" tIns="117800">
            <a:noAutofit/>
          </a:bodyPr>
          <a:lstStyle/>
          <a:p>
            <a:pPr indent="0" lvl="0" marL="0" rtl="0" algn="l">
              <a:spcBef>
                <a:spcPts val="0"/>
              </a:spcBef>
              <a:spcAft>
                <a:spcPts val="0"/>
              </a:spcAft>
              <a:buNone/>
            </a:pPr>
            <a:r>
              <a:rPr lang="en-US" sz="12000">
                <a:latin typeface="Lato"/>
                <a:ea typeface="Lato"/>
                <a:cs typeface="Lato"/>
                <a:sym typeface="Lato"/>
              </a:rPr>
              <a:t>Compartimos al final del día</a:t>
            </a:r>
            <a:endParaRPr sz="12000">
              <a:latin typeface="Lato"/>
              <a:ea typeface="Lato"/>
              <a:cs typeface="Lato"/>
              <a:sym typeface="Lato"/>
            </a:endParaRPr>
          </a:p>
        </p:txBody>
      </p:sp>
    </p:spTree>
  </p:cSld>
  <p:clrMapOvr>
    <a:masterClrMapping/>
  </p:clrMapOvr>
</p:sld>
</file>

<file path=ppt/slides/slide1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121" name="Shape 2121"/>
        <p:cNvGrpSpPr/>
        <p:nvPr/>
      </p:nvGrpSpPr>
      <p:grpSpPr>
        <a:xfrm>
          <a:off x="0" y="0"/>
          <a:ext cx="0" cy="0"/>
          <a:chOff x="0" y="0"/>
          <a:chExt cx="0" cy="0"/>
        </a:xfrm>
      </p:grpSpPr>
      <p:pic>
        <p:nvPicPr>
          <p:cNvPr id="2122" name="Google Shape;2122;p197"/>
          <p:cNvPicPr preferRelativeResize="0"/>
          <p:nvPr/>
        </p:nvPicPr>
        <p:blipFill rotWithShape="1">
          <a:blip r:embed="rId3">
            <a:alphaModFix/>
          </a:blip>
          <a:srcRect b="5481" l="0" r="0" t="9664"/>
          <a:stretch/>
        </p:blipFill>
        <p:spPr>
          <a:xfrm>
            <a:off x="9203275" y="0"/>
            <a:ext cx="15180726" cy="13716000"/>
          </a:xfrm>
          <a:prstGeom prst="rect">
            <a:avLst/>
          </a:prstGeom>
          <a:noFill/>
          <a:ln>
            <a:noFill/>
          </a:ln>
        </p:spPr>
      </p:pic>
      <p:sp>
        <p:nvSpPr>
          <p:cNvPr id="2123" name="Google Shape;2123;p197"/>
          <p:cNvSpPr txBox="1"/>
          <p:nvPr>
            <p:ph type="title"/>
          </p:nvPr>
        </p:nvSpPr>
        <p:spPr>
          <a:xfrm>
            <a:off x="1357550" y="4421675"/>
            <a:ext cx="9334800" cy="53697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US" sz="10000"/>
              <a:t>Learn </a:t>
            </a:r>
            <a:endParaRPr sz="10000"/>
          </a:p>
          <a:p>
            <a:pPr indent="0" lvl="0" marL="0" rtl="0" algn="l">
              <a:spcBef>
                <a:spcPts val="0"/>
              </a:spcBef>
              <a:spcAft>
                <a:spcPts val="0"/>
              </a:spcAft>
              <a:buNone/>
            </a:pPr>
            <a:r>
              <a:rPr lang="en-US" sz="10000"/>
              <a:t>Do </a:t>
            </a:r>
            <a:endParaRPr sz="10000"/>
          </a:p>
          <a:p>
            <a:pPr indent="0" lvl="0" marL="0" rtl="0" algn="l">
              <a:spcBef>
                <a:spcPts val="0"/>
              </a:spcBef>
              <a:spcAft>
                <a:spcPts val="0"/>
              </a:spcAft>
              <a:buNone/>
            </a:pPr>
            <a:r>
              <a:rPr lang="en-US" sz="10000"/>
              <a:t>Teach</a:t>
            </a:r>
            <a:endParaRPr sz="10000"/>
          </a:p>
        </p:txBody>
      </p:sp>
    </p:spTree>
  </p:cSld>
  <p:clrMapOvr>
    <a:masterClrMapping/>
  </p:clrMapOvr>
  <mc:AlternateContent>
    <mc:Choice Requires="p14">
      <p:transition p14:dur="250">
        <p:fade thruBlk="1"/>
      </p:transition>
    </mc:Choice>
    <mc:Fallback>
      <p:transition>
        <p:fade/>
      </p:transition>
    </mc:Fallback>
  </mc:AlternateContent>
</p:sld>
</file>

<file path=ppt/slides/slide17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0">
  <p:cSld>
    <p:spTree>
      <p:nvGrpSpPr>
        <p:cNvPr id="2127" name="Shape 2127"/>
        <p:cNvGrpSpPr/>
        <p:nvPr/>
      </p:nvGrpSpPr>
      <p:grpSpPr>
        <a:xfrm>
          <a:off x="0" y="0"/>
          <a:ext cx="0" cy="0"/>
          <a:chOff x="0" y="0"/>
          <a:chExt cx="0" cy="0"/>
        </a:xfrm>
      </p:grpSpPr>
      <p:pic>
        <p:nvPicPr>
          <p:cNvPr id="2128" name="Google Shape;2128;p198"/>
          <p:cNvPicPr preferRelativeResize="0"/>
          <p:nvPr/>
        </p:nvPicPr>
        <p:blipFill rotWithShape="1">
          <a:blip r:embed="rId3">
            <a:alphaModFix/>
          </a:blip>
          <a:srcRect b="0" l="0" r="17081" t="0"/>
          <a:stretch/>
        </p:blipFill>
        <p:spPr>
          <a:xfrm>
            <a:off x="11754400" y="-5375"/>
            <a:ext cx="12652848" cy="13716000"/>
          </a:xfrm>
          <a:prstGeom prst="rect">
            <a:avLst/>
          </a:prstGeom>
          <a:noFill/>
          <a:ln>
            <a:noFill/>
          </a:ln>
        </p:spPr>
      </p:pic>
      <p:sp>
        <p:nvSpPr>
          <p:cNvPr id="2129" name="Google Shape;2129;p198"/>
          <p:cNvSpPr txBox="1"/>
          <p:nvPr>
            <p:ph type="title"/>
          </p:nvPr>
        </p:nvSpPr>
        <p:spPr>
          <a:xfrm>
            <a:off x="1316980" y="1017939"/>
            <a:ext cx="18357600" cy="9123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US"/>
              <a:t>Actividad</a:t>
            </a:r>
            <a:endParaRPr/>
          </a:p>
        </p:txBody>
      </p:sp>
      <p:sp>
        <p:nvSpPr>
          <p:cNvPr id="2130" name="Google Shape;2130;p198"/>
          <p:cNvSpPr txBox="1"/>
          <p:nvPr/>
        </p:nvSpPr>
        <p:spPr>
          <a:xfrm>
            <a:off x="1312325" y="5414700"/>
            <a:ext cx="14632800" cy="8403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lang="en-US" sz="5400">
                <a:solidFill>
                  <a:schemeClr val="dk1"/>
                </a:solidFill>
                <a:latin typeface="Lato"/>
                <a:ea typeface="Lato"/>
                <a:cs typeface="Lato"/>
                <a:sym typeface="Lato"/>
              </a:rPr>
              <a:t>Explica una herramienta o regla de oro</a:t>
            </a:r>
            <a:endParaRPr sz="5400">
              <a:solidFill>
                <a:schemeClr val="dk1"/>
              </a:solidFill>
              <a:latin typeface="Lato"/>
              <a:ea typeface="Lato"/>
              <a:cs typeface="Lato"/>
              <a:sym typeface="Lato"/>
            </a:endParaRPr>
          </a:p>
        </p:txBody>
      </p:sp>
      <p:sp>
        <p:nvSpPr>
          <p:cNvPr id="2131" name="Google Shape;2131;p198"/>
          <p:cNvSpPr txBox="1"/>
          <p:nvPr/>
        </p:nvSpPr>
        <p:spPr>
          <a:xfrm>
            <a:off x="1613866" y="6734750"/>
            <a:ext cx="8479200" cy="6532500"/>
          </a:xfrm>
          <a:prstGeom prst="rect">
            <a:avLst/>
          </a:prstGeom>
          <a:noFill/>
          <a:ln>
            <a:noFill/>
          </a:ln>
        </p:spPr>
        <p:txBody>
          <a:bodyPr anchorCtr="0" anchor="t" bIns="71425" lIns="71425" spcFirstLastPara="1" rIns="71425" wrap="square" tIns="71425">
            <a:noAutofit/>
          </a:bodyPr>
          <a:lstStyle/>
          <a:p>
            <a:pPr indent="-736090" lvl="0" marL="488440" marR="0" rtl="0" algn="l">
              <a:lnSpc>
                <a:spcPct val="110000"/>
              </a:lnSpc>
              <a:spcBef>
                <a:spcPts val="0"/>
              </a:spcBef>
              <a:spcAft>
                <a:spcPts val="0"/>
              </a:spcAft>
              <a:buClr>
                <a:schemeClr val="accent6"/>
              </a:buClr>
              <a:buSzPts val="5400"/>
              <a:buFont typeface="Lato Light"/>
              <a:buChar char="▰"/>
            </a:pPr>
            <a:r>
              <a:rPr lang="en-US" sz="5400">
                <a:solidFill>
                  <a:srgbClr val="092042"/>
                </a:solidFill>
                <a:latin typeface="Lato Light"/>
                <a:ea typeface="Lato Light"/>
                <a:cs typeface="Lato Light"/>
                <a:sym typeface="Lato Light"/>
              </a:rPr>
              <a:t>¿Qué es?</a:t>
            </a:r>
            <a:endParaRPr sz="5400">
              <a:solidFill>
                <a:srgbClr val="092042"/>
              </a:solidFill>
              <a:latin typeface="Lato Light"/>
              <a:ea typeface="Lato Light"/>
              <a:cs typeface="Lato Light"/>
              <a:sym typeface="Lato Light"/>
            </a:endParaRPr>
          </a:p>
          <a:p>
            <a:pPr indent="-736090" lvl="0" marL="488440" marR="0" rtl="0" algn="l">
              <a:lnSpc>
                <a:spcPct val="110000"/>
              </a:lnSpc>
              <a:spcBef>
                <a:spcPts val="3000"/>
              </a:spcBef>
              <a:spcAft>
                <a:spcPts val="0"/>
              </a:spcAft>
              <a:buClr>
                <a:schemeClr val="accent6"/>
              </a:buClr>
              <a:buSzPts val="5400"/>
              <a:buFont typeface="Lato Light"/>
              <a:buChar char="▰"/>
            </a:pPr>
            <a:r>
              <a:rPr lang="en-US" sz="5400">
                <a:solidFill>
                  <a:srgbClr val="092042"/>
                </a:solidFill>
                <a:latin typeface="Lato Light"/>
                <a:ea typeface="Lato Light"/>
                <a:cs typeface="Lato Light"/>
                <a:sym typeface="Lato Light"/>
              </a:rPr>
              <a:t>¿Por qué es útil?</a:t>
            </a:r>
            <a:endParaRPr sz="5400">
              <a:solidFill>
                <a:srgbClr val="092042"/>
              </a:solidFill>
              <a:latin typeface="Lato Light"/>
              <a:ea typeface="Lato Light"/>
              <a:cs typeface="Lato Light"/>
              <a:sym typeface="Lato Light"/>
            </a:endParaRPr>
          </a:p>
          <a:p>
            <a:pPr indent="-736090" lvl="0" marL="488440" marR="0" rtl="0" algn="l">
              <a:lnSpc>
                <a:spcPct val="110000"/>
              </a:lnSpc>
              <a:spcBef>
                <a:spcPts val="3000"/>
              </a:spcBef>
              <a:spcAft>
                <a:spcPts val="0"/>
              </a:spcAft>
              <a:buClr>
                <a:schemeClr val="accent6"/>
              </a:buClr>
              <a:buSzPts val="5400"/>
              <a:buFont typeface="Lato Light"/>
              <a:buChar char="▰"/>
            </a:pPr>
            <a:r>
              <a:rPr lang="en-US" sz="5400">
                <a:solidFill>
                  <a:srgbClr val="092042"/>
                </a:solidFill>
                <a:latin typeface="Lato Light"/>
                <a:ea typeface="Lato Light"/>
                <a:cs typeface="Lato Light"/>
                <a:sym typeface="Lato Light"/>
              </a:rPr>
              <a:t>¿Necesitas hacer algo antes de usarla?</a:t>
            </a:r>
            <a:endParaRPr sz="5400">
              <a:solidFill>
                <a:srgbClr val="092042"/>
              </a:solidFill>
              <a:latin typeface="Lato Light"/>
              <a:ea typeface="Lato Light"/>
              <a:cs typeface="Lato Light"/>
              <a:sym typeface="Lato Light"/>
            </a:endParaRPr>
          </a:p>
          <a:p>
            <a:pPr indent="-736090" lvl="0" marL="488440" marR="0" rtl="0" algn="l">
              <a:lnSpc>
                <a:spcPct val="110000"/>
              </a:lnSpc>
              <a:spcBef>
                <a:spcPts val="3000"/>
              </a:spcBef>
              <a:spcAft>
                <a:spcPts val="4000"/>
              </a:spcAft>
              <a:buClr>
                <a:schemeClr val="accent6"/>
              </a:buClr>
              <a:buSzPts val="5400"/>
              <a:buFont typeface="Lato Light"/>
              <a:buChar char="▰"/>
            </a:pPr>
            <a:r>
              <a:rPr lang="en-US" sz="5400">
                <a:solidFill>
                  <a:srgbClr val="092042"/>
                </a:solidFill>
                <a:latin typeface="Lato Light"/>
                <a:ea typeface="Lato Light"/>
                <a:cs typeface="Lato Light"/>
                <a:sym typeface="Lato Light"/>
              </a:rPr>
              <a:t>¿Cómo/cuándo la puedes usar en tu día a día?</a:t>
            </a:r>
            <a:endParaRPr sz="5400">
              <a:solidFill>
                <a:srgbClr val="092042"/>
              </a:solidFill>
              <a:latin typeface="Lato Light"/>
              <a:ea typeface="Lato Light"/>
              <a:cs typeface="Lato Light"/>
              <a:sym typeface="Lato Light"/>
            </a:endParaRPr>
          </a:p>
        </p:txBody>
      </p:sp>
      <p:sp>
        <p:nvSpPr>
          <p:cNvPr id="2132" name="Google Shape;2132;p198"/>
          <p:cNvSpPr txBox="1"/>
          <p:nvPr/>
        </p:nvSpPr>
        <p:spPr>
          <a:xfrm>
            <a:off x="3118725" y="3304900"/>
            <a:ext cx="2354400" cy="1443600"/>
          </a:xfrm>
          <a:prstGeom prst="rect">
            <a:avLst/>
          </a:prstGeom>
          <a:noFill/>
          <a:ln>
            <a:noFill/>
          </a:ln>
        </p:spPr>
        <p:txBody>
          <a:bodyPr anchorCtr="0" anchor="ctr" bIns="45700" lIns="45700" spcFirstLastPara="1" rIns="45700" wrap="square" tIns="45700">
            <a:noAutofit/>
          </a:bodyPr>
          <a:lstStyle/>
          <a:p>
            <a:pPr indent="0" lvl="0" marL="0" marR="0" rtl="0" algn="l">
              <a:lnSpc>
                <a:spcPct val="110000"/>
              </a:lnSpc>
              <a:spcBef>
                <a:spcPts val="0"/>
              </a:spcBef>
              <a:spcAft>
                <a:spcPts val="0"/>
              </a:spcAft>
              <a:buClr>
                <a:srgbClr val="F55D5C"/>
              </a:buClr>
              <a:buSzPts val="10000"/>
              <a:buFont typeface="Helvetica Neue"/>
              <a:buNone/>
            </a:pPr>
            <a:r>
              <a:rPr lang="en-US" sz="10000">
                <a:solidFill>
                  <a:schemeClr val="accent6"/>
                </a:solidFill>
                <a:latin typeface="Lato"/>
                <a:ea typeface="Lato"/>
                <a:cs typeface="Lato"/>
                <a:sym typeface="Lato"/>
              </a:rPr>
              <a:t>6</a:t>
            </a:r>
            <a:r>
              <a:rPr lang="en-US" sz="10000">
                <a:solidFill>
                  <a:schemeClr val="accent6"/>
                </a:solidFill>
                <a:latin typeface="Lato"/>
                <a:ea typeface="Lato"/>
                <a:cs typeface="Lato"/>
                <a:sym typeface="Lato"/>
              </a:rPr>
              <a:t>0’</a:t>
            </a:r>
            <a:endParaRPr sz="10000">
              <a:solidFill>
                <a:schemeClr val="accent6"/>
              </a:solidFill>
              <a:latin typeface="Lato"/>
              <a:ea typeface="Lato"/>
              <a:cs typeface="Lato"/>
              <a:sym typeface="Lato"/>
            </a:endParaRPr>
          </a:p>
        </p:txBody>
      </p:sp>
      <p:pic>
        <p:nvPicPr>
          <p:cNvPr id="2133" name="Google Shape;2133;p198"/>
          <p:cNvPicPr preferRelativeResize="0"/>
          <p:nvPr/>
        </p:nvPicPr>
        <p:blipFill>
          <a:blip r:embed="rId4">
            <a:alphaModFix/>
          </a:blip>
          <a:stretch>
            <a:fillRect/>
          </a:stretch>
        </p:blipFill>
        <p:spPr>
          <a:xfrm>
            <a:off x="1185650" y="3304887"/>
            <a:ext cx="1443600" cy="1443600"/>
          </a:xfrm>
          <a:prstGeom prst="rect">
            <a:avLst/>
          </a:prstGeom>
          <a:noFill/>
          <a:ln>
            <a:noFill/>
          </a:ln>
        </p:spPr>
      </p:pic>
    </p:spTree>
  </p:cSld>
  <p:clrMapOvr>
    <a:masterClrMapping/>
  </p:clrMapOvr>
</p:sld>
</file>

<file path=ppt/slides/slide17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137" name="Shape 2137"/>
        <p:cNvGrpSpPr/>
        <p:nvPr/>
      </p:nvGrpSpPr>
      <p:grpSpPr>
        <a:xfrm>
          <a:off x="0" y="0"/>
          <a:ext cx="0" cy="0"/>
          <a:chOff x="0" y="0"/>
          <a:chExt cx="0" cy="0"/>
        </a:xfrm>
      </p:grpSpPr>
      <p:sp>
        <p:nvSpPr>
          <p:cNvPr id="2138" name="Google Shape;2138;p199"/>
          <p:cNvSpPr txBox="1"/>
          <p:nvPr>
            <p:ph type="title"/>
          </p:nvPr>
        </p:nvSpPr>
        <p:spPr>
          <a:xfrm>
            <a:off x="1316980" y="1017939"/>
            <a:ext cx="18357600" cy="912300"/>
          </a:xfrm>
          <a:prstGeom prst="rect">
            <a:avLst/>
          </a:prstGeom>
          <a:noFill/>
          <a:ln>
            <a:noFill/>
          </a:ln>
        </p:spPr>
        <p:txBody>
          <a:bodyPr anchorCtr="0" anchor="t" bIns="45700" lIns="45700" spcFirstLastPara="1" rIns="45700" wrap="square" tIns="45700">
            <a:noAutofit/>
          </a:bodyPr>
          <a:lstStyle/>
          <a:p>
            <a:pPr indent="0" lvl="0" marL="0" marR="0" rtl="0" algn="ctr">
              <a:lnSpc>
                <a:spcPct val="80000"/>
              </a:lnSpc>
              <a:spcBef>
                <a:spcPts val="0"/>
              </a:spcBef>
              <a:spcAft>
                <a:spcPts val="0"/>
              </a:spcAft>
              <a:buClr>
                <a:srgbClr val="FDFEFE"/>
              </a:buClr>
              <a:buSzPts val="7394"/>
              <a:buFont typeface="Arial"/>
              <a:buNone/>
            </a:pPr>
            <a:r>
              <a:rPr b="0" i="0" lang="en-US" sz="7394" u="none" cap="none" strike="noStrike">
                <a:solidFill>
                  <a:srgbClr val="FDFEFE"/>
                </a:solidFill>
                <a:latin typeface="Arial"/>
                <a:ea typeface="Arial"/>
                <a:cs typeface="Arial"/>
                <a:sym typeface="Arial"/>
              </a:rPr>
              <a:t>Feedback y </a:t>
            </a:r>
            <a:endParaRPr/>
          </a:p>
          <a:p>
            <a:pPr indent="0" lvl="0" marL="0" marR="0" rtl="0" algn="ctr">
              <a:lnSpc>
                <a:spcPct val="80000"/>
              </a:lnSpc>
              <a:spcBef>
                <a:spcPts val="0"/>
              </a:spcBef>
              <a:spcAft>
                <a:spcPts val="0"/>
              </a:spcAft>
              <a:buClr>
                <a:srgbClr val="FDFEFE"/>
              </a:buClr>
              <a:buSzPts val="7394"/>
              <a:buFont typeface="Arial"/>
              <a:buNone/>
            </a:pPr>
            <a:r>
              <a:rPr b="0" i="0" lang="en-US" sz="7394" u="none" cap="none" strike="noStrike">
                <a:solidFill>
                  <a:srgbClr val="FDFEFE"/>
                </a:solidFill>
                <a:latin typeface="Arial"/>
                <a:ea typeface="Arial"/>
                <a:cs typeface="Arial"/>
                <a:sym typeface="Arial"/>
              </a:rPr>
              <a:t>limpieza del espacio de trabajo</a:t>
            </a:r>
            <a:endParaRPr/>
          </a:p>
        </p:txBody>
      </p:sp>
      <p:sp>
        <p:nvSpPr>
          <p:cNvPr id="2139" name="Google Shape;2139;p199"/>
          <p:cNvSpPr txBox="1"/>
          <p:nvPr>
            <p:ph type="title"/>
          </p:nvPr>
        </p:nvSpPr>
        <p:spPr>
          <a:xfrm>
            <a:off x="4711350" y="5175025"/>
            <a:ext cx="14961300" cy="4320000"/>
          </a:xfrm>
          <a:prstGeom prst="rect">
            <a:avLst/>
          </a:prstGeom>
          <a:noFill/>
          <a:ln>
            <a:noFill/>
          </a:ln>
        </p:spPr>
        <p:txBody>
          <a:bodyPr anchorCtr="0" anchor="t" bIns="45700" lIns="45700" spcFirstLastPara="1" rIns="45700" wrap="square" tIns="45700">
            <a:noAutofit/>
          </a:bodyPr>
          <a:lstStyle/>
          <a:p>
            <a:pPr indent="0" lvl="0" marL="0" marR="0" rtl="0" algn="ctr">
              <a:lnSpc>
                <a:spcPct val="120000"/>
              </a:lnSpc>
              <a:spcBef>
                <a:spcPts val="0"/>
              </a:spcBef>
              <a:spcAft>
                <a:spcPts val="0"/>
              </a:spcAft>
              <a:buNone/>
            </a:pPr>
            <a:r>
              <a:rPr lang="en-US" sz="12000">
                <a:solidFill>
                  <a:schemeClr val="accent1"/>
                </a:solidFill>
                <a:latin typeface="Lato"/>
                <a:ea typeface="Lato"/>
                <a:cs typeface="Lato"/>
                <a:sym typeface="Lato"/>
              </a:rPr>
              <a:t>Feedback</a:t>
            </a:r>
            <a:r>
              <a:rPr lang="en-US" sz="12000">
                <a:solidFill>
                  <a:schemeClr val="dk2"/>
                </a:solidFill>
                <a:latin typeface="Lato Light"/>
                <a:ea typeface="Lato Light"/>
                <a:cs typeface="Lato Light"/>
                <a:sym typeface="Lato Light"/>
              </a:rPr>
              <a:t> </a:t>
            </a:r>
            <a:r>
              <a:rPr lang="en-US" sz="12000">
                <a:solidFill>
                  <a:srgbClr val="666666"/>
                </a:solidFill>
                <a:latin typeface="Lato Light"/>
                <a:ea typeface="Lato Light"/>
                <a:cs typeface="Lato Light"/>
                <a:sym typeface="Lato Light"/>
              </a:rPr>
              <a:t>y</a:t>
            </a:r>
            <a:r>
              <a:rPr lang="en-US" sz="12000">
                <a:solidFill>
                  <a:schemeClr val="dk1"/>
                </a:solidFill>
                <a:latin typeface="Lato Light"/>
                <a:ea typeface="Lato Light"/>
                <a:cs typeface="Lato Light"/>
                <a:sym typeface="Lato Light"/>
              </a:rPr>
              <a:t> </a:t>
            </a:r>
            <a:r>
              <a:rPr lang="en-US" sz="12000">
                <a:solidFill>
                  <a:schemeClr val="accent1"/>
                </a:solidFill>
                <a:latin typeface="Lato"/>
                <a:ea typeface="Lato"/>
                <a:cs typeface="Lato"/>
                <a:sym typeface="Lato"/>
              </a:rPr>
              <a:t>limpieza </a:t>
            </a:r>
            <a:r>
              <a:rPr lang="en-US" sz="12000">
                <a:solidFill>
                  <a:srgbClr val="666666"/>
                </a:solidFill>
                <a:latin typeface="Lato Light"/>
                <a:ea typeface="Lato Light"/>
                <a:cs typeface="Lato Light"/>
                <a:sym typeface="Lato Light"/>
              </a:rPr>
              <a:t>del espacio de trabajo</a:t>
            </a:r>
            <a:endParaRPr sz="12000">
              <a:solidFill>
                <a:srgbClr val="666666"/>
              </a:solidFill>
              <a:latin typeface="Lato Light"/>
              <a:ea typeface="Lato Light"/>
              <a:cs typeface="Lato Light"/>
              <a:sym typeface="Lato Light"/>
            </a:endParaRPr>
          </a:p>
        </p:txBody>
      </p:sp>
    </p:spTree>
  </p:cSld>
  <p:clrMapOvr>
    <a:masterClrMapping/>
  </p:clrMapOvr>
</p:sld>
</file>

<file path=ppt/slides/slide17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143" name="Shape 2143"/>
        <p:cNvGrpSpPr/>
        <p:nvPr/>
      </p:nvGrpSpPr>
      <p:grpSpPr>
        <a:xfrm>
          <a:off x="0" y="0"/>
          <a:ext cx="0" cy="0"/>
          <a:chOff x="0" y="0"/>
          <a:chExt cx="0" cy="0"/>
        </a:xfrm>
      </p:grpSpPr>
      <p:sp>
        <p:nvSpPr>
          <p:cNvPr id="2144" name="Google Shape;2144;p200"/>
          <p:cNvSpPr txBox="1"/>
          <p:nvPr>
            <p:ph type="title"/>
          </p:nvPr>
        </p:nvSpPr>
        <p:spPr>
          <a:xfrm>
            <a:off x="1316975" y="5597575"/>
            <a:ext cx="9556800" cy="2725200"/>
          </a:xfrm>
          <a:prstGeom prst="rect">
            <a:avLst/>
          </a:prstGeom>
          <a:noFill/>
          <a:ln>
            <a:noFill/>
          </a:ln>
        </p:spPr>
        <p:txBody>
          <a:bodyPr anchorCtr="0" anchor="t" bIns="0" lIns="0" spcFirstLastPara="1" rIns="0" wrap="square" tIns="0">
            <a:noAutofit/>
          </a:bodyPr>
          <a:lstStyle/>
          <a:p>
            <a:pPr indent="0" lvl="0" marL="0" marR="0" rtl="0" algn="l">
              <a:lnSpc>
                <a:spcPct val="110000"/>
              </a:lnSpc>
              <a:spcBef>
                <a:spcPts val="0"/>
              </a:spcBef>
              <a:spcAft>
                <a:spcPts val="0"/>
              </a:spcAft>
              <a:buClr>
                <a:srgbClr val="000000"/>
              </a:buClr>
              <a:buSzPts val="8500"/>
              <a:buFont typeface="Arial"/>
              <a:buNone/>
            </a:pPr>
            <a:r>
              <a:rPr i="0" lang="en-US" sz="8000" u="none" cap="none" strike="noStrike">
                <a:solidFill>
                  <a:schemeClr val="accent3"/>
                </a:solidFill>
              </a:rPr>
              <a:t>Feedback, preguntas y respuestas</a:t>
            </a:r>
            <a:endParaRPr sz="8000">
              <a:solidFill>
                <a:schemeClr val="accent3"/>
              </a:solidFill>
            </a:endParaRPr>
          </a:p>
        </p:txBody>
      </p:sp>
      <p:sp>
        <p:nvSpPr>
          <p:cNvPr id="2145" name="Google Shape;2145;p200"/>
          <p:cNvSpPr txBox="1"/>
          <p:nvPr>
            <p:ph idx="1" type="body"/>
          </p:nvPr>
        </p:nvSpPr>
        <p:spPr>
          <a:xfrm>
            <a:off x="1316975" y="8568375"/>
            <a:ext cx="9556800" cy="28686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None/>
            </a:pPr>
            <a:r>
              <a:rPr lang="en-US" sz="6000">
                <a:solidFill>
                  <a:srgbClr val="FFFFFF"/>
                </a:solidFill>
                <a:latin typeface="Lato Light"/>
                <a:ea typeface="Lato Light"/>
                <a:cs typeface="Lato Light"/>
                <a:sym typeface="Lato Light"/>
              </a:rPr>
              <a:t>Por parejas, anotad vuestros aprendizajes en las páginas finales de vuestro manual</a:t>
            </a:r>
            <a:endParaRPr i="0" sz="6000" u="none" cap="none" strike="noStrike">
              <a:solidFill>
                <a:srgbClr val="FFFFFF"/>
              </a:solidFill>
              <a:latin typeface="Lato Light"/>
              <a:ea typeface="Lato Light"/>
              <a:cs typeface="Lato Light"/>
              <a:sym typeface="Lato Light"/>
            </a:endParaRPr>
          </a:p>
        </p:txBody>
      </p:sp>
      <p:pic>
        <p:nvPicPr>
          <p:cNvPr id="2146" name="Google Shape;2146;p200"/>
          <p:cNvPicPr preferRelativeResize="0"/>
          <p:nvPr/>
        </p:nvPicPr>
        <p:blipFill rotWithShape="1">
          <a:blip r:embed="rId3">
            <a:alphaModFix/>
          </a:blip>
          <a:srcRect b="6635" l="0" r="0" t="6626"/>
          <a:stretch/>
        </p:blipFill>
        <p:spPr>
          <a:xfrm>
            <a:off x="9516475" y="0"/>
            <a:ext cx="14867525" cy="13716000"/>
          </a:xfrm>
          <a:prstGeom prst="rect">
            <a:avLst/>
          </a:prstGeom>
          <a:noFill/>
          <a:ln>
            <a:noFill/>
          </a:ln>
        </p:spPr>
      </p:pic>
      <p:sp>
        <p:nvSpPr>
          <p:cNvPr id="2147" name="Google Shape;2147;p200"/>
          <p:cNvSpPr txBox="1"/>
          <p:nvPr/>
        </p:nvSpPr>
        <p:spPr>
          <a:xfrm>
            <a:off x="3118725" y="3304900"/>
            <a:ext cx="2354400" cy="1443600"/>
          </a:xfrm>
          <a:prstGeom prst="rect">
            <a:avLst/>
          </a:prstGeom>
          <a:noFill/>
          <a:ln>
            <a:noFill/>
          </a:ln>
        </p:spPr>
        <p:txBody>
          <a:bodyPr anchorCtr="0" anchor="ctr" bIns="45700" lIns="45700" spcFirstLastPara="1" rIns="45700" wrap="square" tIns="45700">
            <a:noAutofit/>
          </a:bodyPr>
          <a:lstStyle/>
          <a:p>
            <a:pPr indent="0" lvl="0" marL="0" marR="0" rtl="0" algn="l">
              <a:lnSpc>
                <a:spcPct val="110000"/>
              </a:lnSpc>
              <a:spcBef>
                <a:spcPts val="0"/>
              </a:spcBef>
              <a:spcAft>
                <a:spcPts val="0"/>
              </a:spcAft>
              <a:buClr>
                <a:srgbClr val="F55D5C"/>
              </a:buClr>
              <a:buSzPts val="10000"/>
              <a:buFont typeface="Helvetica Neue"/>
              <a:buNone/>
            </a:pPr>
            <a:r>
              <a:rPr lang="en-US" sz="10000">
                <a:solidFill>
                  <a:schemeClr val="accent6"/>
                </a:solidFill>
                <a:latin typeface="Lato"/>
                <a:ea typeface="Lato"/>
                <a:cs typeface="Lato"/>
                <a:sym typeface="Lato"/>
              </a:rPr>
              <a:t>3</a:t>
            </a:r>
            <a:r>
              <a:rPr lang="en-US" sz="10000">
                <a:solidFill>
                  <a:schemeClr val="accent6"/>
                </a:solidFill>
                <a:latin typeface="Lato"/>
                <a:ea typeface="Lato"/>
                <a:cs typeface="Lato"/>
                <a:sym typeface="Lato"/>
              </a:rPr>
              <a:t>’</a:t>
            </a:r>
            <a:endParaRPr sz="10000">
              <a:solidFill>
                <a:schemeClr val="accent6"/>
              </a:solidFill>
              <a:latin typeface="Lato"/>
              <a:ea typeface="Lato"/>
              <a:cs typeface="Lato"/>
              <a:sym typeface="Lato"/>
            </a:endParaRPr>
          </a:p>
        </p:txBody>
      </p:sp>
      <p:pic>
        <p:nvPicPr>
          <p:cNvPr id="2148" name="Google Shape;2148;p200"/>
          <p:cNvPicPr preferRelativeResize="0"/>
          <p:nvPr/>
        </p:nvPicPr>
        <p:blipFill>
          <a:blip r:embed="rId4">
            <a:alphaModFix/>
          </a:blip>
          <a:stretch>
            <a:fillRect/>
          </a:stretch>
        </p:blipFill>
        <p:spPr>
          <a:xfrm>
            <a:off x="1185650" y="3304887"/>
            <a:ext cx="1443600" cy="1443600"/>
          </a:xfrm>
          <a:prstGeom prst="rect">
            <a:avLst/>
          </a:prstGeom>
          <a:noFill/>
          <a:ln>
            <a:noFill/>
          </a:ln>
        </p:spPr>
      </p:pic>
    </p:spTree>
  </p:cSld>
  <p:clrMapOvr>
    <a:masterClrMapping/>
  </p:clrMapOvr>
</p:sld>
</file>

<file path=ppt/slides/slide17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152" name="Shape 2152"/>
        <p:cNvGrpSpPr/>
        <p:nvPr/>
      </p:nvGrpSpPr>
      <p:grpSpPr>
        <a:xfrm>
          <a:off x="0" y="0"/>
          <a:ext cx="0" cy="0"/>
          <a:chOff x="0" y="0"/>
          <a:chExt cx="0" cy="0"/>
        </a:xfrm>
      </p:grpSpPr>
      <p:sp>
        <p:nvSpPr>
          <p:cNvPr id="2153" name="Google Shape;2153;p201"/>
          <p:cNvSpPr txBox="1"/>
          <p:nvPr/>
        </p:nvSpPr>
        <p:spPr>
          <a:xfrm>
            <a:off x="1316975" y="6120700"/>
            <a:ext cx="9814500" cy="4905900"/>
          </a:xfrm>
          <a:prstGeom prst="rect">
            <a:avLst/>
          </a:prstGeom>
          <a:noFill/>
          <a:ln>
            <a:noFill/>
          </a:ln>
        </p:spPr>
        <p:txBody>
          <a:bodyPr anchorCtr="0" anchor="ctr" bIns="71425" lIns="71425" spcFirstLastPara="1" rIns="71425" wrap="square" tIns="71425">
            <a:noAutofit/>
          </a:bodyPr>
          <a:lstStyle/>
          <a:p>
            <a:pPr indent="0" lvl="0" marL="0" marR="0" rtl="0" algn="l">
              <a:lnSpc>
                <a:spcPct val="120000"/>
              </a:lnSpc>
              <a:spcBef>
                <a:spcPts val="0"/>
              </a:spcBef>
              <a:spcAft>
                <a:spcPts val="0"/>
              </a:spcAft>
              <a:buClr>
                <a:srgbClr val="000000"/>
              </a:buClr>
              <a:buSzPts val="4300"/>
              <a:buFont typeface="Helvetica Neue"/>
              <a:buNone/>
            </a:pPr>
            <a:r>
              <a:rPr i="0" lang="en-US" sz="7200" u="none" cap="none" strike="noStrike">
                <a:solidFill>
                  <a:srgbClr val="000000"/>
                </a:solidFill>
                <a:latin typeface="Lato Light"/>
                <a:ea typeface="Lato Light"/>
                <a:cs typeface="Lato Light"/>
                <a:sym typeface="Lato Light"/>
              </a:rPr>
              <a:t>Asegúrate que estás en la comunidad y comparte tus iniciativas de transformación</a:t>
            </a:r>
            <a:endParaRPr sz="7200">
              <a:latin typeface="Lato Light"/>
              <a:ea typeface="Lato Light"/>
              <a:cs typeface="Lato Light"/>
              <a:sym typeface="Lato Light"/>
            </a:endParaRPr>
          </a:p>
        </p:txBody>
      </p:sp>
      <p:pic>
        <p:nvPicPr>
          <p:cNvPr id="2154" name="Google Shape;2154;p201"/>
          <p:cNvPicPr preferRelativeResize="0"/>
          <p:nvPr/>
        </p:nvPicPr>
        <p:blipFill rotWithShape="1">
          <a:blip r:embed="rId3">
            <a:alphaModFix/>
          </a:blip>
          <a:srcRect b="0" l="0" r="17081" t="0"/>
          <a:stretch/>
        </p:blipFill>
        <p:spPr>
          <a:xfrm>
            <a:off x="11730250" y="-5375"/>
            <a:ext cx="12652848" cy="13716000"/>
          </a:xfrm>
          <a:prstGeom prst="rect">
            <a:avLst/>
          </a:prstGeom>
          <a:noFill/>
          <a:ln>
            <a:noFill/>
          </a:ln>
        </p:spPr>
      </p:pic>
      <p:sp>
        <p:nvSpPr>
          <p:cNvPr id="2155" name="Google Shape;2155;p201"/>
          <p:cNvSpPr txBox="1"/>
          <p:nvPr>
            <p:ph type="title"/>
          </p:nvPr>
        </p:nvSpPr>
        <p:spPr>
          <a:xfrm>
            <a:off x="1316979" y="1017950"/>
            <a:ext cx="5337600" cy="9123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US"/>
              <a:t>Entramos en G+</a:t>
            </a:r>
            <a:endParaRPr/>
          </a:p>
        </p:txBody>
      </p:sp>
      <p:sp>
        <p:nvSpPr>
          <p:cNvPr id="2156" name="Google Shape;2156;p201"/>
          <p:cNvSpPr/>
          <p:nvPr/>
        </p:nvSpPr>
        <p:spPr>
          <a:xfrm>
            <a:off x="1312328" y="4462375"/>
            <a:ext cx="1225125" cy="1225125"/>
          </a:xfrm>
          <a:custGeom>
            <a:rect b="b" l="l" r="r" t="t"/>
            <a:pathLst>
              <a:path extrusionOk="0" h="957" w="957">
                <a:moveTo>
                  <a:pt x="478" y="0"/>
                </a:moveTo>
                <a:cubicBezTo>
                  <a:pt x="214" y="0"/>
                  <a:pt x="0" y="214"/>
                  <a:pt x="0" y="478"/>
                </a:cubicBezTo>
                <a:cubicBezTo>
                  <a:pt x="0" y="743"/>
                  <a:pt x="214" y="957"/>
                  <a:pt x="478" y="957"/>
                </a:cubicBezTo>
                <a:cubicBezTo>
                  <a:pt x="743" y="957"/>
                  <a:pt x="957" y="743"/>
                  <a:pt x="957" y="478"/>
                </a:cubicBezTo>
                <a:cubicBezTo>
                  <a:pt x="957" y="214"/>
                  <a:pt x="743" y="0"/>
                  <a:pt x="478" y="0"/>
                </a:cubicBezTo>
                <a:close/>
                <a:moveTo>
                  <a:pt x="379" y="700"/>
                </a:moveTo>
                <a:cubicBezTo>
                  <a:pt x="256" y="700"/>
                  <a:pt x="157" y="601"/>
                  <a:pt x="157" y="478"/>
                </a:cubicBezTo>
                <a:cubicBezTo>
                  <a:pt x="157" y="356"/>
                  <a:pt x="256" y="256"/>
                  <a:pt x="379" y="256"/>
                </a:cubicBezTo>
                <a:cubicBezTo>
                  <a:pt x="436" y="256"/>
                  <a:pt x="489" y="278"/>
                  <a:pt x="528" y="315"/>
                </a:cubicBezTo>
                <a:cubicBezTo>
                  <a:pt x="463" y="379"/>
                  <a:pt x="463" y="379"/>
                  <a:pt x="463" y="379"/>
                </a:cubicBezTo>
                <a:cubicBezTo>
                  <a:pt x="440" y="359"/>
                  <a:pt x="411" y="348"/>
                  <a:pt x="379" y="348"/>
                </a:cubicBezTo>
                <a:cubicBezTo>
                  <a:pt x="307" y="348"/>
                  <a:pt x="248" y="406"/>
                  <a:pt x="248" y="478"/>
                </a:cubicBezTo>
                <a:cubicBezTo>
                  <a:pt x="248" y="551"/>
                  <a:pt x="307" y="609"/>
                  <a:pt x="379" y="609"/>
                </a:cubicBezTo>
                <a:cubicBezTo>
                  <a:pt x="435" y="609"/>
                  <a:pt x="482" y="576"/>
                  <a:pt x="501" y="524"/>
                </a:cubicBezTo>
                <a:cubicBezTo>
                  <a:pt x="376" y="524"/>
                  <a:pt x="376" y="524"/>
                  <a:pt x="376" y="524"/>
                </a:cubicBezTo>
                <a:cubicBezTo>
                  <a:pt x="376" y="432"/>
                  <a:pt x="376" y="432"/>
                  <a:pt x="376" y="432"/>
                </a:cubicBezTo>
                <a:cubicBezTo>
                  <a:pt x="596" y="432"/>
                  <a:pt x="596" y="432"/>
                  <a:pt x="596" y="432"/>
                </a:cubicBezTo>
                <a:cubicBezTo>
                  <a:pt x="599" y="448"/>
                  <a:pt x="601" y="462"/>
                  <a:pt x="601" y="478"/>
                </a:cubicBezTo>
                <a:cubicBezTo>
                  <a:pt x="601" y="601"/>
                  <a:pt x="501" y="700"/>
                  <a:pt x="379" y="700"/>
                </a:cubicBezTo>
                <a:close/>
                <a:moveTo>
                  <a:pt x="780" y="496"/>
                </a:moveTo>
                <a:cubicBezTo>
                  <a:pt x="780" y="572"/>
                  <a:pt x="780" y="572"/>
                  <a:pt x="780" y="572"/>
                </a:cubicBezTo>
                <a:cubicBezTo>
                  <a:pt x="724" y="572"/>
                  <a:pt x="724" y="572"/>
                  <a:pt x="724" y="572"/>
                </a:cubicBezTo>
                <a:cubicBezTo>
                  <a:pt x="724" y="496"/>
                  <a:pt x="724" y="496"/>
                  <a:pt x="724" y="496"/>
                </a:cubicBezTo>
                <a:cubicBezTo>
                  <a:pt x="644" y="496"/>
                  <a:pt x="644" y="496"/>
                  <a:pt x="644" y="496"/>
                </a:cubicBezTo>
                <a:cubicBezTo>
                  <a:pt x="644" y="440"/>
                  <a:pt x="644" y="440"/>
                  <a:pt x="644" y="440"/>
                </a:cubicBezTo>
                <a:cubicBezTo>
                  <a:pt x="724" y="440"/>
                  <a:pt x="724" y="440"/>
                  <a:pt x="724" y="440"/>
                </a:cubicBezTo>
                <a:cubicBezTo>
                  <a:pt x="724" y="360"/>
                  <a:pt x="724" y="360"/>
                  <a:pt x="724" y="360"/>
                </a:cubicBezTo>
                <a:cubicBezTo>
                  <a:pt x="780" y="360"/>
                  <a:pt x="780" y="360"/>
                  <a:pt x="780" y="360"/>
                </a:cubicBezTo>
                <a:cubicBezTo>
                  <a:pt x="780" y="440"/>
                  <a:pt x="780" y="440"/>
                  <a:pt x="780" y="440"/>
                </a:cubicBezTo>
                <a:cubicBezTo>
                  <a:pt x="856" y="440"/>
                  <a:pt x="856" y="440"/>
                  <a:pt x="856" y="440"/>
                </a:cubicBezTo>
                <a:cubicBezTo>
                  <a:pt x="856" y="496"/>
                  <a:pt x="856" y="496"/>
                  <a:pt x="856" y="496"/>
                </a:cubicBezTo>
                <a:lnTo>
                  <a:pt x="780" y="496"/>
                </a:lnTo>
                <a:close/>
              </a:path>
            </a:pathLst>
          </a:custGeom>
          <a:solidFill>
            <a:srgbClr val="02A5A5"/>
          </a:solid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t/>
            </a:r>
            <a:endParaRPr sz="1800">
              <a:solidFill>
                <a:srgbClr val="004481"/>
              </a:solidFill>
              <a:latin typeface="Arial"/>
              <a:ea typeface="Arial"/>
              <a:cs typeface="Arial"/>
              <a:sym typeface="Arial"/>
            </a:endParaRPr>
          </a:p>
        </p:txBody>
      </p:sp>
    </p:spTree>
  </p:cSld>
  <p:clrMapOvr>
    <a:masterClrMapping/>
  </p:clrMapOvr>
  <mc:AlternateContent>
    <mc:Choice Requires="p14">
      <p:transition spd="slow" p14:dur="1000">
        <p:fade thruBlk="1"/>
      </p:transition>
    </mc:Choice>
    <mc:Fallback>
      <p:transition spd="slow">
        <p:fade/>
      </p:transition>
    </mc:Fallback>
  </mc:AlternateContent>
</p:sld>
</file>

<file path=ppt/slides/slide17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043263"/>
        </a:solidFill>
      </p:bgPr>
    </p:bg>
    <p:spTree>
      <p:nvGrpSpPr>
        <p:cNvPr id="2160" name="Shape 2160"/>
        <p:cNvGrpSpPr/>
        <p:nvPr/>
      </p:nvGrpSpPr>
      <p:grpSpPr>
        <a:xfrm>
          <a:off x="0" y="0"/>
          <a:ext cx="0" cy="0"/>
          <a:chOff x="0" y="0"/>
          <a:chExt cx="0" cy="0"/>
        </a:xfrm>
      </p:grpSpPr>
      <p:sp>
        <p:nvSpPr>
          <p:cNvPr id="2161" name="Google Shape;2161;p202"/>
          <p:cNvSpPr txBox="1"/>
          <p:nvPr>
            <p:ph type="title"/>
          </p:nvPr>
        </p:nvSpPr>
        <p:spPr>
          <a:xfrm>
            <a:off x="1316980" y="1017939"/>
            <a:ext cx="18357600" cy="9123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US">
                <a:solidFill>
                  <a:srgbClr val="FFFFFF"/>
                </a:solidFill>
              </a:rPr>
              <a:t>Recuerda</a:t>
            </a:r>
            <a:endParaRPr>
              <a:solidFill>
                <a:srgbClr val="FFFFFF"/>
              </a:solidFill>
            </a:endParaRPr>
          </a:p>
        </p:txBody>
      </p:sp>
      <p:sp>
        <p:nvSpPr>
          <p:cNvPr id="2162" name="Google Shape;2162;p202"/>
          <p:cNvSpPr txBox="1"/>
          <p:nvPr/>
        </p:nvSpPr>
        <p:spPr>
          <a:xfrm>
            <a:off x="2311073" y="7152440"/>
            <a:ext cx="8034900" cy="548700"/>
          </a:xfrm>
          <a:prstGeom prst="rect">
            <a:avLst/>
          </a:prstGeom>
          <a:noFill/>
          <a:ln>
            <a:noFill/>
          </a:ln>
        </p:spPr>
        <p:txBody>
          <a:bodyPr anchorCtr="0" anchor="t" bIns="45700" lIns="45700" spcFirstLastPara="1" rIns="45700" wrap="square" tIns="45700">
            <a:noAutofit/>
          </a:bodyPr>
          <a:lstStyle/>
          <a:p>
            <a:pPr indent="0" lvl="0" marL="0" marR="0" rtl="0" algn="l">
              <a:lnSpc>
                <a:spcPct val="110000"/>
              </a:lnSpc>
              <a:spcBef>
                <a:spcPts val="0"/>
              </a:spcBef>
              <a:spcAft>
                <a:spcPts val="0"/>
              </a:spcAft>
              <a:buClr>
                <a:srgbClr val="032047"/>
              </a:buClr>
              <a:buSzPts val="3000"/>
              <a:buFont typeface="Helvetica Neue"/>
              <a:buNone/>
            </a:pPr>
            <a:r>
              <a:rPr i="0" lang="en-US" sz="2700" u="none" cap="none" strike="noStrike">
                <a:solidFill>
                  <a:srgbClr val="FFFFFF"/>
                </a:solidFill>
                <a:latin typeface="Lato Light"/>
                <a:ea typeface="Lato Light"/>
                <a:cs typeface="Lato Light"/>
                <a:sym typeface="Lato Light"/>
              </a:rPr>
              <a:t>FOTO CON NOMBRE DE LA HERRAMIENTA</a:t>
            </a:r>
            <a:endParaRPr sz="2700">
              <a:solidFill>
                <a:srgbClr val="FFFFFF"/>
              </a:solidFill>
              <a:latin typeface="Lato Light"/>
              <a:ea typeface="Lato Light"/>
              <a:cs typeface="Lato Light"/>
              <a:sym typeface="Lato Light"/>
            </a:endParaRPr>
          </a:p>
        </p:txBody>
      </p:sp>
      <p:sp>
        <p:nvSpPr>
          <p:cNvPr id="2163" name="Google Shape;2163;p202"/>
          <p:cNvSpPr txBox="1"/>
          <p:nvPr/>
        </p:nvSpPr>
        <p:spPr>
          <a:xfrm>
            <a:off x="1455003" y="7152450"/>
            <a:ext cx="856200" cy="548700"/>
          </a:xfrm>
          <a:prstGeom prst="rect">
            <a:avLst/>
          </a:prstGeom>
          <a:no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5BBEFF"/>
              </a:buClr>
              <a:buSzPts val="3000"/>
              <a:buFont typeface="Helvetica Neue"/>
              <a:buNone/>
            </a:pPr>
            <a:r>
              <a:rPr b="1" i="0" lang="en-US" sz="3000" u="none" cap="none" strike="noStrike">
                <a:solidFill>
                  <a:srgbClr val="2DCCCD"/>
                </a:solidFill>
                <a:latin typeface="Lato"/>
                <a:ea typeface="Lato"/>
                <a:cs typeface="Lato"/>
                <a:sym typeface="Lato"/>
              </a:rPr>
              <a:t>D1</a:t>
            </a:r>
            <a:endParaRPr b="1" sz="3000">
              <a:solidFill>
                <a:srgbClr val="2DCCCD"/>
              </a:solidFill>
              <a:latin typeface="Lato"/>
              <a:ea typeface="Lato"/>
              <a:cs typeface="Lato"/>
              <a:sym typeface="Lato"/>
            </a:endParaRPr>
          </a:p>
        </p:txBody>
      </p:sp>
      <p:sp>
        <p:nvSpPr>
          <p:cNvPr id="2164" name="Google Shape;2164;p202"/>
          <p:cNvSpPr txBox="1"/>
          <p:nvPr/>
        </p:nvSpPr>
        <p:spPr>
          <a:xfrm>
            <a:off x="1455003" y="8211967"/>
            <a:ext cx="856200" cy="548700"/>
          </a:xfrm>
          <a:prstGeom prst="rect">
            <a:avLst/>
          </a:prstGeom>
          <a:no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5BBEFF"/>
              </a:buClr>
              <a:buSzPts val="3000"/>
              <a:buFont typeface="Helvetica Neue"/>
              <a:buNone/>
            </a:pPr>
            <a:r>
              <a:rPr b="1" i="0" lang="en-US" sz="3000" u="none" cap="none" strike="noStrike">
                <a:solidFill>
                  <a:srgbClr val="2DCCCD"/>
                </a:solidFill>
                <a:latin typeface="Lato"/>
                <a:ea typeface="Lato"/>
                <a:cs typeface="Lato"/>
                <a:sym typeface="Lato"/>
              </a:rPr>
              <a:t>D2</a:t>
            </a:r>
            <a:endParaRPr b="1" sz="3000">
              <a:solidFill>
                <a:srgbClr val="2DCCCD"/>
              </a:solidFill>
              <a:latin typeface="Lato"/>
              <a:ea typeface="Lato"/>
              <a:cs typeface="Lato"/>
              <a:sym typeface="Lato"/>
            </a:endParaRPr>
          </a:p>
        </p:txBody>
      </p:sp>
      <p:sp>
        <p:nvSpPr>
          <p:cNvPr id="2165" name="Google Shape;2165;p202"/>
          <p:cNvSpPr txBox="1"/>
          <p:nvPr/>
        </p:nvSpPr>
        <p:spPr>
          <a:xfrm>
            <a:off x="1455003" y="9271485"/>
            <a:ext cx="856200" cy="548700"/>
          </a:xfrm>
          <a:prstGeom prst="rect">
            <a:avLst/>
          </a:prstGeom>
          <a:no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5BBEFF"/>
              </a:buClr>
              <a:buSzPts val="3000"/>
              <a:buFont typeface="Helvetica Neue"/>
              <a:buNone/>
            </a:pPr>
            <a:r>
              <a:rPr b="1" i="0" lang="en-US" sz="3000" u="none" cap="none" strike="noStrike">
                <a:solidFill>
                  <a:srgbClr val="2DCCCD"/>
                </a:solidFill>
                <a:latin typeface="Lato"/>
                <a:ea typeface="Lato"/>
                <a:cs typeface="Lato"/>
                <a:sym typeface="Lato"/>
              </a:rPr>
              <a:t>D3</a:t>
            </a:r>
            <a:endParaRPr b="1" sz="3000">
              <a:solidFill>
                <a:srgbClr val="2DCCCD"/>
              </a:solidFill>
              <a:latin typeface="Lato"/>
              <a:ea typeface="Lato"/>
              <a:cs typeface="Lato"/>
              <a:sym typeface="Lato"/>
            </a:endParaRPr>
          </a:p>
        </p:txBody>
      </p:sp>
      <p:sp>
        <p:nvSpPr>
          <p:cNvPr id="2166" name="Google Shape;2166;p202"/>
          <p:cNvSpPr txBox="1"/>
          <p:nvPr/>
        </p:nvSpPr>
        <p:spPr>
          <a:xfrm>
            <a:off x="1455003" y="10331002"/>
            <a:ext cx="856200" cy="548700"/>
          </a:xfrm>
          <a:prstGeom prst="rect">
            <a:avLst/>
          </a:prstGeom>
          <a:no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5BBEFF"/>
              </a:buClr>
              <a:buSzPts val="3000"/>
              <a:buFont typeface="Helvetica Neue"/>
              <a:buNone/>
            </a:pPr>
            <a:r>
              <a:rPr b="1" i="0" lang="en-US" sz="3000" u="none" cap="none" strike="noStrike">
                <a:solidFill>
                  <a:srgbClr val="2DCCCD"/>
                </a:solidFill>
                <a:latin typeface="Lato"/>
                <a:ea typeface="Lato"/>
                <a:cs typeface="Lato"/>
                <a:sym typeface="Lato"/>
              </a:rPr>
              <a:t>D4</a:t>
            </a:r>
            <a:endParaRPr b="1" sz="3000">
              <a:solidFill>
                <a:srgbClr val="2DCCCD"/>
              </a:solidFill>
              <a:latin typeface="Lato"/>
              <a:ea typeface="Lato"/>
              <a:cs typeface="Lato"/>
              <a:sym typeface="Lato"/>
            </a:endParaRPr>
          </a:p>
        </p:txBody>
      </p:sp>
      <p:sp>
        <p:nvSpPr>
          <p:cNvPr id="2167" name="Google Shape;2167;p202"/>
          <p:cNvSpPr txBox="1"/>
          <p:nvPr/>
        </p:nvSpPr>
        <p:spPr>
          <a:xfrm>
            <a:off x="2311073" y="8204412"/>
            <a:ext cx="8034900" cy="548700"/>
          </a:xfrm>
          <a:prstGeom prst="rect">
            <a:avLst/>
          </a:prstGeom>
          <a:noFill/>
          <a:ln>
            <a:noFill/>
          </a:ln>
        </p:spPr>
        <p:txBody>
          <a:bodyPr anchorCtr="0" anchor="t" bIns="45700" lIns="45700" spcFirstLastPara="1" rIns="45700" wrap="square" tIns="45700">
            <a:noAutofit/>
          </a:bodyPr>
          <a:lstStyle/>
          <a:p>
            <a:pPr indent="0" lvl="0" marL="0" marR="0" rtl="0" algn="l">
              <a:lnSpc>
                <a:spcPct val="110000"/>
              </a:lnSpc>
              <a:spcBef>
                <a:spcPts val="0"/>
              </a:spcBef>
              <a:spcAft>
                <a:spcPts val="0"/>
              </a:spcAft>
              <a:buClr>
                <a:srgbClr val="032047"/>
              </a:buClr>
              <a:buSzPts val="3000"/>
              <a:buFont typeface="Helvetica Neue"/>
              <a:buNone/>
            </a:pPr>
            <a:r>
              <a:rPr i="0" lang="en-US" sz="2700" u="none" cap="none" strike="noStrike">
                <a:solidFill>
                  <a:srgbClr val="FFFFFF"/>
                </a:solidFill>
                <a:latin typeface="Lato Light"/>
                <a:ea typeface="Lato Light"/>
                <a:cs typeface="Lato Light"/>
                <a:sym typeface="Lato Light"/>
              </a:rPr>
              <a:t>FOTO CON NOMBRE DE LA HERRAMIENTA</a:t>
            </a:r>
            <a:endParaRPr sz="2700">
              <a:solidFill>
                <a:srgbClr val="FFFFFF"/>
              </a:solidFill>
              <a:latin typeface="Lato Light"/>
              <a:ea typeface="Lato Light"/>
              <a:cs typeface="Lato Light"/>
              <a:sym typeface="Lato Light"/>
            </a:endParaRPr>
          </a:p>
        </p:txBody>
      </p:sp>
      <p:sp>
        <p:nvSpPr>
          <p:cNvPr id="2168" name="Google Shape;2168;p202"/>
          <p:cNvSpPr txBox="1"/>
          <p:nvPr/>
        </p:nvSpPr>
        <p:spPr>
          <a:xfrm>
            <a:off x="1455000" y="5556950"/>
            <a:ext cx="8462400" cy="1352400"/>
          </a:xfrm>
          <a:prstGeom prst="rect">
            <a:avLst/>
          </a:prstGeom>
          <a:no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32047"/>
              </a:buClr>
              <a:buSzPts val="3000"/>
              <a:buFont typeface="Helvetica Neue"/>
              <a:buNone/>
            </a:pPr>
            <a:r>
              <a:rPr b="1" lang="en-US" sz="5400">
                <a:solidFill>
                  <a:srgbClr val="2DCCCD"/>
                </a:solidFill>
                <a:latin typeface="Lato"/>
                <a:ea typeface="Lato"/>
                <a:cs typeface="Lato"/>
                <a:sym typeface="Lato"/>
              </a:rPr>
              <a:t>Nombre de equipo</a:t>
            </a:r>
            <a:endParaRPr b="1" sz="5400">
              <a:solidFill>
                <a:srgbClr val="2DCCCD"/>
              </a:solidFill>
              <a:latin typeface="Lato"/>
              <a:ea typeface="Lato"/>
              <a:cs typeface="Lato"/>
              <a:sym typeface="Lato"/>
            </a:endParaRPr>
          </a:p>
        </p:txBody>
      </p:sp>
      <p:sp>
        <p:nvSpPr>
          <p:cNvPr id="2169" name="Google Shape;2169;p202"/>
          <p:cNvSpPr txBox="1"/>
          <p:nvPr/>
        </p:nvSpPr>
        <p:spPr>
          <a:xfrm>
            <a:off x="16303700" y="5556950"/>
            <a:ext cx="6751500" cy="4417800"/>
          </a:xfrm>
          <a:prstGeom prst="rect">
            <a:avLst/>
          </a:prstGeom>
          <a:no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None/>
            </a:pPr>
            <a:r>
              <a:rPr b="1" lang="en-US" sz="5400">
                <a:solidFill>
                  <a:srgbClr val="2DCCCD"/>
                </a:solidFill>
                <a:latin typeface="Lato"/>
                <a:ea typeface="Lato"/>
                <a:cs typeface="Lato"/>
                <a:sym typeface="Lato"/>
              </a:rPr>
              <a:t>Doc de texto con reto, nombre de la solución y breve resumen</a:t>
            </a:r>
            <a:endParaRPr b="1" sz="5400">
              <a:solidFill>
                <a:srgbClr val="2DCCCD"/>
              </a:solidFill>
              <a:latin typeface="Lato"/>
              <a:ea typeface="Lato"/>
              <a:cs typeface="Lato"/>
              <a:sym typeface="Lato"/>
            </a:endParaRPr>
          </a:p>
          <a:p>
            <a:pPr indent="0" lvl="0" marL="0" marR="0" rtl="0" algn="l">
              <a:lnSpc>
                <a:spcPct val="100000"/>
              </a:lnSpc>
              <a:spcBef>
                <a:spcPts val="0"/>
              </a:spcBef>
              <a:spcAft>
                <a:spcPts val="0"/>
              </a:spcAft>
              <a:buNone/>
            </a:pPr>
            <a:r>
              <a:t/>
            </a:r>
            <a:endParaRPr b="1" sz="5400">
              <a:solidFill>
                <a:srgbClr val="2DCCCD"/>
              </a:solidFill>
              <a:latin typeface="Lato"/>
              <a:ea typeface="Lato"/>
              <a:cs typeface="Lato"/>
              <a:sym typeface="Lato"/>
            </a:endParaRPr>
          </a:p>
          <a:p>
            <a:pPr indent="0" lvl="0" marL="0" marR="0" rtl="0" algn="l">
              <a:lnSpc>
                <a:spcPct val="100000"/>
              </a:lnSpc>
              <a:spcBef>
                <a:spcPts val="0"/>
              </a:spcBef>
              <a:spcAft>
                <a:spcPts val="0"/>
              </a:spcAft>
              <a:buClr>
                <a:srgbClr val="032047"/>
              </a:buClr>
              <a:buSzPts val="3000"/>
              <a:buFont typeface="Helvetica Neue"/>
              <a:buNone/>
            </a:pPr>
            <a:r>
              <a:t/>
            </a:r>
            <a:endParaRPr b="1" sz="5400">
              <a:solidFill>
                <a:srgbClr val="2DCCCD"/>
              </a:solidFill>
              <a:latin typeface="Lato"/>
              <a:ea typeface="Lato"/>
              <a:cs typeface="Lato"/>
              <a:sym typeface="Lato"/>
            </a:endParaRPr>
          </a:p>
        </p:txBody>
      </p:sp>
      <p:pic>
        <p:nvPicPr>
          <p:cNvPr id="2170" name="Google Shape;2170;p202"/>
          <p:cNvPicPr preferRelativeResize="0"/>
          <p:nvPr/>
        </p:nvPicPr>
        <p:blipFill>
          <a:blip r:embed="rId3">
            <a:alphaModFix/>
          </a:blip>
          <a:stretch>
            <a:fillRect/>
          </a:stretch>
        </p:blipFill>
        <p:spPr>
          <a:xfrm>
            <a:off x="1455000" y="3713025"/>
            <a:ext cx="1550275" cy="1550275"/>
          </a:xfrm>
          <a:prstGeom prst="rect">
            <a:avLst/>
          </a:prstGeom>
          <a:noFill/>
          <a:ln>
            <a:noFill/>
          </a:ln>
        </p:spPr>
      </p:pic>
      <p:pic>
        <p:nvPicPr>
          <p:cNvPr id="2171" name="Google Shape;2171;p202"/>
          <p:cNvPicPr preferRelativeResize="0"/>
          <p:nvPr/>
        </p:nvPicPr>
        <p:blipFill>
          <a:blip r:embed="rId4">
            <a:alphaModFix/>
          </a:blip>
          <a:stretch>
            <a:fillRect/>
          </a:stretch>
        </p:blipFill>
        <p:spPr>
          <a:xfrm>
            <a:off x="15740800" y="3105312"/>
            <a:ext cx="2872076" cy="2872075"/>
          </a:xfrm>
          <a:prstGeom prst="rect">
            <a:avLst/>
          </a:prstGeom>
          <a:noFill/>
          <a:ln>
            <a:noFill/>
          </a:ln>
        </p:spPr>
      </p:pic>
      <p:sp>
        <p:nvSpPr>
          <p:cNvPr id="2172" name="Google Shape;2172;p202"/>
          <p:cNvSpPr txBox="1"/>
          <p:nvPr/>
        </p:nvSpPr>
        <p:spPr>
          <a:xfrm>
            <a:off x="2311073" y="9267712"/>
            <a:ext cx="8034900" cy="548700"/>
          </a:xfrm>
          <a:prstGeom prst="rect">
            <a:avLst/>
          </a:prstGeom>
          <a:noFill/>
          <a:ln>
            <a:noFill/>
          </a:ln>
        </p:spPr>
        <p:txBody>
          <a:bodyPr anchorCtr="0" anchor="t" bIns="45700" lIns="45700" spcFirstLastPara="1" rIns="45700" wrap="square" tIns="45700">
            <a:noAutofit/>
          </a:bodyPr>
          <a:lstStyle/>
          <a:p>
            <a:pPr indent="0" lvl="0" marL="0" marR="0" rtl="0" algn="l">
              <a:lnSpc>
                <a:spcPct val="110000"/>
              </a:lnSpc>
              <a:spcBef>
                <a:spcPts val="0"/>
              </a:spcBef>
              <a:spcAft>
                <a:spcPts val="0"/>
              </a:spcAft>
              <a:buClr>
                <a:srgbClr val="032047"/>
              </a:buClr>
              <a:buSzPts val="3000"/>
              <a:buFont typeface="Helvetica Neue"/>
              <a:buNone/>
            </a:pPr>
            <a:r>
              <a:rPr i="0" lang="en-US" sz="2700" u="none" cap="none" strike="noStrike">
                <a:solidFill>
                  <a:srgbClr val="FFFFFF"/>
                </a:solidFill>
                <a:latin typeface="Lato Light"/>
                <a:ea typeface="Lato Light"/>
                <a:cs typeface="Lato Light"/>
                <a:sym typeface="Lato Light"/>
              </a:rPr>
              <a:t>FOTO CON NOMBRE DE LA HERRAMIENTA</a:t>
            </a:r>
            <a:endParaRPr sz="2700">
              <a:solidFill>
                <a:srgbClr val="FFFFFF"/>
              </a:solidFill>
              <a:latin typeface="Lato Light"/>
              <a:ea typeface="Lato Light"/>
              <a:cs typeface="Lato Light"/>
              <a:sym typeface="Lato Light"/>
            </a:endParaRPr>
          </a:p>
        </p:txBody>
      </p:sp>
      <p:sp>
        <p:nvSpPr>
          <p:cNvPr id="2173" name="Google Shape;2173;p202"/>
          <p:cNvSpPr txBox="1"/>
          <p:nvPr/>
        </p:nvSpPr>
        <p:spPr>
          <a:xfrm>
            <a:off x="2311198" y="10331012"/>
            <a:ext cx="8034900" cy="548700"/>
          </a:xfrm>
          <a:prstGeom prst="rect">
            <a:avLst/>
          </a:prstGeom>
          <a:noFill/>
          <a:ln>
            <a:noFill/>
          </a:ln>
        </p:spPr>
        <p:txBody>
          <a:bodyPr anchorCtr="0" anchor="t" bIns="45700" lIns="45700" spcFirstLastPara="1" rIns="45700" wrap="square" tIns="45700">
            <a:noAutofit/>
          </a:bodyPr>
          <a:lstStyle/>
          <a:p>
            <a:pPr indent="0" lvl="0" marL="0" marR="0" rtl="0" algn="l">
              <a:lnSpc>
                <a:spcPct val="110000"/>
              </a:lnSpc>
              <a:spcBef>
                <a:spcPts val="0"/>
              </a:spcBef>
              <a:spcAft>
                <a:spcPts val="0"/>
              </a:spcAft>
              <a:buClr>
                <a:srgbClr val="032047"/>
              </a:buClr>
              <a:buSzPts val="3000"/>
              <a:buFont typeface="Helvetica Neue"/>
              <a:buNone/>
            </a:pPr>
            <a:r>
              <a:rPr i="0" lang="en-US" sz="2700" u="none" cap="none" strike="noStrike">
                <a:solidFill>
                  <a:srgbClr val="FFFFFF"/>
                </a:solidFill>
                <a:latin typeface="Lato Light"/>
                <a:ea typeface="Lato Light"/>
                <a:cs typeface="Lato Light"/>
                <a:sym typeface="Lato Light"/>
              </a:rPr>
              <a:t>FOTO CON NOMBRE DE LA HERRAMIENTA</a:t>
            </a:r>
            <a:endParaRPr sz="2700">
              <a:solidFill>
                <a:srgbClr val="FFFFFF"/>
              </a:solidFill>
              <a:latin typeface="Lato Light"/>
              <a:ea typeface="Lato Light"/>
              <a:cs typeface="Lato Light"/>
              <a:sym typeface="Lato Light"/>
            </a:endParaRPr>
          </a:p>
        </p:txBody>
      </p:sp>
    </p:spTree>
  </p:cSld>
  <p:clrMapOvr>
    <a:masterClrMapping/>
  </p:clrMapOvr>
</p:sld>
</file>

<file path=ppt/slides/slide17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noFill/>
      </p:bgPr>
    </p:bg>
    <p:spTree>
      <p:nvGrpSpPr>
        <p:cNvPr id="2177" name="Shape 2177"/>
        <p:cNvGrpSpPr/>
        <p:nvPr/>
      </p:nvGrpSpPr>
      <p:grpSpPr>
        <a:xfrm>
          <a:off x="0" y="0"/>
          <a:ext cx="0" cy="0"/>
          <a:chOff x="0" y="0"/>
          <a:chExt cx="0" cy="0"/>
        </a:xfrm>
      </p:grpSpPr>
      <p:pic>
        <p:nvPicPr>
          <p:cNvPr id="2178" name="Google Shape;2178;p203"/>
          <p:cNvPicPr preferRelativeResize="0"/>
          <p:nvPr/>
        </p:nvPicPr>
        <p:blipFill rotWithShape="1">
          <a:blip r:embed="rId3">
            <a:alphaModFix/>
          </a:blip>
          <a:srcRect b="24998" l="0" r="0" t="0"/>
          <a:stretch/>
        </p:blipFill>
        <p:spPr>
          <a:xfrm>
            <a:off x="150" y="0"/>
            <a:ext cx="24384072" cy="13716000"/>
          </a:xfrm>
          <a:prstGeom prst="rect">
            <a:avLst/>
          </a:prstGeom>
          <a:noFill/>
          <a:ln>
            <a:noFill/>
          </a:ln>
        </p:spPr>
      </p:pic>
      <p:sp>
        <p:nvSpPr>
          <p:cNvPr id="2179" name="Google Shape;2179;p203"/>
          <p:cNvSpPr/>
          <p:nvPr/>
        </p:nvSpPr>
        <p:spPr>
          <a:xfrm>
            <a:off x="150" y="20450"/>
            <a:ext cx="24384000" cy="13716000"/>
          </a:xfrm>
          <a:prstGeom prst="rect">
            <a:avLst/>
          </a:prstGeom>
          <a:solidFill>
            <a:srgbClr val="072146">
              <a:alpha val="67410"/>
            </a:srgbClr>
          </a:solidFill>
          <a:ln cap="flat" cmpd="sng" w="9525">
            <a:solidFill>
              <a:srgbClr val="1464A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80" name="Google Shape;2180;p203"/>
          <p:cNvSpPr txBox="1"/>
          <p:nvPr/>
        </p:nvSpPr>
        <p:spPr>
          <a:xfrm>
            <a:off x="3013350" y="4713650"/>
            <a:ext cx="18357600" cy="5114400"/>
          </a:xfrm>
          <a:prstGeom prst="rect">
            <a:avLst/>
          </a:prstGeom>
          <a:noFill/>
          <a:ln>
            <a:noFill/>
          </a:ln>
        </p:spPr>
        <p:txBody>
          <a:bodyPr anchorCtr="0" anchor="ctr" bIns="45700" lIns="45700" spcFirstLastPara="1" rIns="45700" wrap="square" tIns="45700">
            <a:noAutofit/>
          </a:bodyPr>
          <a:lstStyle/>
          <a:p>
            <a:pPr indent="0" lvl="0" marL="0" rtl="0" algn="ctr">
              <a:lnSpc>
                <a:spcPct val="110000"/>
              </a:lnSpc>
              <a:spcBef>
                <a:spcPts val="0"/>
              </a:spcBef>
              <a:spcAft>
                <a:spcPts val="0"/>
              </a:spcAft>
              <a:buNone/>
            </a:pPr>
            <a:r>
              <a:rPr lang="en-US" sz="13900">
                <a:solidFill>
                  <a:srgbClr val="FFFFFF"/>
                </a:solidFill>
                <a:latin typeface="Lato"/>
                <a:ea typeface="Lato"/>
                <a:cs typeface="Lato"/>
                <a:sym typeface="Lato"/>
              </a:rPr>
              <a:t>¡Gracias!</a:t>
            </a:r>
            <a:endParaRPr sz="13900">
              <a:solidFill>
                <a:srgbClr val="FFFFFF"/>
              </a:solidFill>
              <a:latin typeface="Lato Black"/>
              <a:ea typeface="Lato Black"/>
              <a:cs typeface="Lato Black"/>
              <a:sym typeface="Lato Black"/>
            </a:endParaRPr>
          </a:p>
          <a:p>
            <a:pPr indent="0" lvl="0" marL="0" rtl="0" algn="ctr">
              <a:lnSpc>
                <a:spcPct val="110000"/>
              </a:lnSpc>
              <a:spcBef>
                <a:spcPts val="0"/>
              </a:spcBef>
              <a:spcAft>
                <a:spcPts val="0"/>
              </a:spcAft>
              <a:buNone/>
            </a:pPr>
            <a:r>
              <a:rPr lang="en-US" sz="13900">
                <a:solidFill>
                  <a:srgbClr val="FFFFFF"/>
                </a:solidFill>
                <a:latin typeface="Lato"/>
                <a:ea typeface="Lato"/>
                <a:cs typeface="Lato"/>
                <a:sym typeface="Lato"/>
              </a:rPr>
              <a:t>Nos vemos mañana</a:t>
            </a:r>
            <a:endParaRPr sz="13900">
              <a:solidFill>
                <a:srgbClr val="FFFFFF"/>
              </a:solidFill>
              <a:latin typeface="Lato"/>
              <a:ea typeface="Lato"/>
              <a:cs typeface="Lato"/>
              <a:sym typeface="Lato"/>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68" name="Shape 268"/>
        <p:cNvGrpSpPr/>
        <p:nvPr/>
      </p:nvGrpSpPr>
      <p:grpSpPr>
        <a:xfrm>
          <a:off x="0" y="0"/>
          <a:ext cx="0" cy="0"/>
          <a:chOff x="0" y="0"/>
          <a:chExt cx="0" cy="0"/>
        </a:xfrm>
      </p:grpSpPr>
      <p:pic>
        <p:nvPicPr>
          <p:cNvPr descr="Image" id="269" name="Google Shape;269;p42"/>
          <p:cNvPicPr preferRelativeResize="0"/>
          <p:nvPr/>
        </p:nvPicPr>
        <p:blipFill rotWithShape="1">
          <a:blip r:embed="rId3">
            <a:alphaModFix/>
          </a:blip>
          <a:srcRect b="0" l="0" r="0" t="0"/>
          <a:stretch/>
        </p:blipFill>
        <p:spPr>
          <a:xfrm>
            <a:off x="1944469" y="2927669"/>
            <a:ext cx="19050000" cy="8540921"/>
          </a:xfrm>
          <a:prstGeom prst="rect">
            <a:avLst/>
          </a:prstGeom>
          <a:noFill/>
          <a:ln>
            <a:noFill/>
          </a:ln>
        </p:spPr>
      </p:pic>
      <p:sp>
        <p:nvSpPr>
          <p:cNvPr id="270" name="Google Shape;270;p42"/>
          <p:cNvSpPr txBox="1"/>
          <p:nvPr>
            <p:ph type="title"/>
          </p:nvPr>
        </p:nvSpPr>
        <p:spPr>
          <a:xfrm>
            <a:off x="1316980" y="1017939"/>
            <a:ext cx="18357600" cy="9123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US"/>
              <a:t>La innovación continua rompe estos ciclos</a:t>
            </a:r>
            <a:endParaRPr/>
          </a:p>
        </p:txBody>
      </p:sp>
      <p:sp>
        <p:nvSpPr>
          <p:cNvPr id="271" name="Google Shape;271;p42"/>
          <p:cNvSpPr txBox="1"/>
          <p:nvPr/>
        </p:nvSpPr>
        <p:spPr>
          <a:xfrm>
            <a:off x="3222820" y="11490290"/>
            <a:ext cx="1804500" cy="625500"/>
          </a:xfrm>
          <a:prstGeom prst="rect">
            <a:avLst/>
          </a:prstGeom>
          <a:noFill/>
          <a:ln>
            <a:noFill/>
          </a:ln>
        </p:spPr>
        <p:txBody>
          <a:bodyPr anchorCtr="0" anchor="t" bIns="71425" lIns="71425" spcFirstLastPara="1" rIns="71425" wrap="square" tIns="71425">
            <a:noAutofit/>
          </a:bodyPr>
          <a:lstStyle/>
          <a:p>
            <a:pPr indent="0" lvl="0" marL="0" marR="0" rtl="0" algn="l">
              <a:lnSpc>
                <a:spcPct val="120000"/>
              </a:lnSpc>
              <a:spcBef>
                <a:spcPts val="0"/>
              </a:spcBef>
              <a:spcAft>
                <a:spcPts val="0"/>
              </a:spcAft>
              <a:buClr>
                <a:srgbClr val="F0863D"/>
              </a:buClr>
              <a:buSzPts val="3200"/>
              <a:buFont typeface="Helvetica Neue"/>
              <a:buNone/>
            </a:pPr>
            <a:r>
              <a:rPr i="0" lang="en-US" sz="3200" u="none" cap="none" strike="noStrike">
                <a:solidFill>
                  <a:schemeClr val="dk1"/>
                </a:solidFill>
                <a:latin typeface="Lato"/>
                <a:ea typeface="Lato"/>
                <a:cs typeface="Lato"/>
                <a:sym typeface="Lato"/>
              </a:rPr>
              <a:t>Inversión</a:t>
            </a:r>
            <a:endParaRPr>
              <a:solidFill>
                <a:schemeClr val="dk1"/>
              </a:solidFill>
              <a:latin typeface="Lato"/>
              <a:ea typeface="Lato"/>
              <a:cs typeface="Lato"/>
              <a:sym typeface="Lato"/>
            </a:endParaRPr>
          </a:p>
        </p:txBody>
      </p:sp>
      <p:sp>
        <p:nvSpPr>
          <p:cNvPr id="272" name="Google Shape;272;p42"/>
          <p:cNvSpPr txBox="1"/>
          <p:nvPr/>
        </p:nvSpPr>
        <p:spPr>
          <a:xfrm>
            <a:off x="10597932" y="11490290"/>
            <a:ext cx="1827300" cy="625500"/>
          </a:xfrm>
          <a:prstGeom prst="rect">
            <a:avLst/>
          </a:prstGeom>
          <a:noFill/>
          <a:ln>
            <a:noFill/>
          </a:ln>
        </p:spPr>
        <p:txBody>
          <a:bodyPr anchorCtr="0" anchor="t" bIns="71425" lIns="71425" spcFirstLastPara="1" rIns="71425" wrap="square" tIns="71425">
            <a:noAutofit/>
          </a:bodyPr>
          <a:lstStyle/>
          <a:p>
            <a:pPr indent="0" lvl="0" marL="0" marR="0" rtl="0" algn="l">
              <a:lnSpc>
                <a:spcPct val="120000"/>
              </a:lnSpc>
              <a:spcBef>
                <a:spcPts val="0"/>
              </a:spcBef>
              <a:spcAft>
                <a:spcPts val="0"/>
              </a:spcAft>
              <a:buClr>
                <a:srgbClr val="F0863D"/>
              </a:buClr>
              <a:buSzPts val="3200"/>
              <a:buFont typeface="Helvetica Neue"/>
              <a:buNone/>
            </a:pPr>
            <a:r>
              <a:rPr i="0" lang="en-US" sz="3200" u="none" cap="none" strike="noStrike">
                <a:solidFill>
                  <a:schemeClr val="dk1"/>
                </a:solidFill>
                <a:latin typeface="Lato"/>
                <a:ea typeface="Lato"/>
                <a:cs typeface="Lato"/>
                <a:sym typeface="Lato"/>
              </a:rPr>
              <a:t>Beneficio</a:t>
            </a:r>
            <a:endParaRPr>
              <a:solidFill>
                <a:schemeClr val="dk1"/>
              </a:solidFill>
              <a:latin typeface="Lato"/>
              <a:ea typeface="Lato"/>
              <a:cs typeface="Lato"/>
              <a:sym typeface="Lato"/>
            </a:endParaRPr>
          </a:p>
        </p:txBody>
      </p:sp>
      <p:sp>
        <p:nvSpPr>
          <p:cNvPr id="273" name="Google Shape;273;p42"/>
          <p:cNvSpPr txBox="1"/>
          <p:nvPr/>
        </p:nvSpPr>
        <p:spPr>
          <a:xfrm>
            <a:off x="17473378" y="11490290"/>
            <a:ext cx="1488000" cy="625500"/>
          </a:xfrm>
          <a:prstGeom prst="rect">
            <a:avLst/>
          </a:prstGeom>
          <a:noFill/>
          <a:ln>
            <a:noFill/>
          </a:ln>
        </p:spPr>
        <p:txBody>
          <a:bodyPr anchorCtr="0" anchor="t" bIns="71425" lIns="71425" spcFirstLastPara="1" rIns="71425" wrap="square" tIns="71425">
            <a:noAutofit/>
          </a:bodyPr>
          <a:lstStyle/>
          <a:p>
            <a:pPr indent="0" lvl="0" marL="0" marR="0" rtl="0" algn="l">
              <a:lnSpc>
                <a:spcPct val="120000"/>
              </a:lnSpc>
              <a:spcBef>
                <a:spcPts val="0"/>
              </a:spcBef>
              <a:spcAft>
                <a:spcPts val="0"/>
              </a:spcAft>
              <a:buClr>
                <a:srgbClr val="F0863D"/>
              </a:buClr>
              <a:buSzPts val="3200"/>
              <a:buFont typeface="Helvetica Neue"/>
              <a:buNone/>
            </a:pPr>
            <a:r>
              <a:rPr i="0" lang="en-US" sz="3200" u="none" cap="none" strike="noStrike">
                <a:solidFill>
                  <a:schemeClr val="dk1"/>
                </a:solidFill>
                <a:latin typeface="Lato"/>
                <a:ea typeface="Lato"/>
                <a:cs typeface="Lato"/>
                <a:sym typeface="Lato"/>
              </a:rPr>
              <a:t>Declive</a:t>
            </a:r>
            <a:endParaRPr>
              <a:solidFill>
                <a:schemeClr val="dk1"/>
              </a:solidFill>
              <a:latin typeface="Lato"/>
              <a:ea typeface="Lato"/>
              <a:cs typeface="Lato"/>
              <a:sym typeface="Lato"/>
            </a:endParaRPr>
          </a:p>
        </p:txBody>
      </p:sp>
      <p:sp>
        <p:nvSpPr>
          <p:cNvPr id="274" name="Google Shape;274;p42"/>
          <p:cNvSpPr txBox="1"/>
          <p:nvPr/>
        </p:nvSpPr>
        <p:spPr>
          <a:xfrm>
            <a:off x="11469469" y="9867382"/>
            <a:ext cx="1713600" cy="625500"/>
          </a:xfrm>
          <a:prstGeom prst="rect">
            <a:avLst/>
          </a:prstGeom>
          <a:noFill/>
          <a:ln>
            <a:noFill/>
          </a:ln>
        </p:spPr>
        <p:txBody>
          <a:bodyPr anchorCtr="0" anchor="t" bIns="71425" lIns="71425" spcFirstLastPara="1" rIns="71425" wrap="square" tIns="71425">
            <a:noAutofit/>
          </a:bodyPr>
          <a:lstStyle/>
          <a:p>
            <a:pPr indent="0" lvl="0" marL="0" marR="0" rtl="0" algn="l">
              <a:lnSpc>
                <a:spcPct val="100000"/>
              </a:lnSpc>
              <a:spcBef>
                <a:spcPts val="0"/>
              </a:spcBef>
              <a:spcAft>
                <a:spcPts val="0"/>
              </a:spcAft>
              <a:buClr>
                <a:srgbClr val="000000"/>
              </a:buClr>
              <a:buSzPts val="3200"/>
              <a:buFont typeface="Helvetica Neue"/>
              <a:buNone/>
            </a:pPr>
            <a:r>
              <a:rPr i="0" lang="en-US" sz="3200" u="none" cap="none" strike="noStrike">
                <a:solidFill>
                  <a:schemeClr val="accent4"/>
                </a:solidFill>
                <a:latin typeface="Lato Light"/>
                <a:ea typeface="Lato Light"/>
                <a:cs typeface="Lato Light"/>
                <a:sym typeface="Lato Light"/>
              </a:rPr>
              <a:t>TIEMPO</a:t>
            </a:r>
            <a:endParaRPr>
              <a:solidFill>
                <a:schemeClr val="accent4"/>
              </a:solidFill>
              <a:latin typeface="Lato Light"/>
              <a:ea typeface="Lato Light"/>
              <a:cs typeface="Lato Light"/>
              <a:sym typeface="Lato Light"/>
            </a:endParaRPr>
          </a:p>
        </p:txBody>
      </p:sp>
      <p:sp>
        <p:nvSpPr>
          <p:cNvPr id="275" name="Google Shape;275;p42"/>
          <p:cNvSpPr txBox="1"/>
          <p:nvPr/>
        </p:nvSpPr>
        <p:spPr>
          <a:xfrm rot="-5400000">
            <a:off x="1381382" y="5640701"/>
            <a:ext cx="1751700" cy="625500"/>
          </a:xfrm>
          <a:prstGeom prst="rect">
            <a:avLst/>
          </a:prstGeom>
          <a:noFill/>
          <a:ln>
            <a:noFill/>
          </a:ln>
        </p:spPr>
        <p:txBody>
          <a:bodyPr anchorCtr="0" anchor="t" bIns="71425" lIns="71425" spcFirstLastPara="1" rIns="71425" wrap="square" tIns="71425">
            <a:noAutofit/>
          </a:bodyPr>
          <a:lstStyle/>
          <a:p>
            <a:pPr indent="0" lvl="0" marL="0" marR="0" rtl="0" algn="l">
              <a:lnSpc>
                <a:spcPct val="100000"/>
              </a:lnSpc>
              <a:spcBef>
                <a:spcPts val="0"/>
              </a:spcBef>
              <a:spcAft>
                <a:spcPts val="0"/>
              </a:spcAft>
              <a:buClr>
                <a:srgbClr val="000000"/>
              </a:buClr>
              <a:buSzPts val="3200"/>
              <a:buFont typeface="Helvetica Neue"/>
              <a:buNone/>
            </a:pPr>
            <a:r>
              <a:rPr i="0" lang="en-US" sz="3200" u="none" cap="none" strike="noStrike">
                <a:solidFill>
                  <a:schemeClr val="accent4"/>
                </a:solidFill>
                <a:latin typeface="Lato Light"/>
                <a:ea typeface="Lato Light"/>
                <a:cs typeface="Lato Light"/>
                <a:sym typeface="Lato Light"/>
              </a:rPr>
              <a:t>VENTAS</a:t>
            </a:r>
            <a:endParaRPr>
              <a:solidFill>
                <a:schemeClr val="accent4"/>
              </a:solidFill>
              <a:latin typeface="Lato Light"/>
              <a:ea typeface="Lato Light"/>
              <a:cs typeface="Lato Light"/>
              <a:sym typeface="Lato Light"/>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79" name="Shape 279"/>
        <p:cNvGrpSpPr/>
        <p:nvPr/>
      </p:nvGrpSpPr>
      <p:grpSpPr>
        <a:xfrm>
          <a:off x="0" y="0"/>
          <a:ext cx="0" cy="0"/>
          <a:chOff x="0" y="0"/>
          <a:chExt cx="0" cy="0"/>
        </a:xfrm>
      </p:grpSpPr>
      <p:pic>
        <p:nvPicPr>
          <p:cNvPr descr="Image" id="280" name="Google Shape;280;p43"/>
          <p:cNvPicPr preferRelativeResize="0"/>
          <p:nvPr/>
        </p:nvPicPr>
        <p:blipFill rotWithShape="1">
          <a:blip r:embed="rId3">
            <a:alphaModFix/>
          </a:blip>
          <a:srcRect b="0" l="0" r="75802" t="52580"/>
          <a:stretch/>
        </p:blipFill>
        <p:spPr>
          <a:xfrm>
            <a:off x="7450633" y="3507767"/>
            <a:ext cx="9482979" cy="7953313"/>
          </a:xfrm>
          <a:prstGeom prst="rect">
            <a:avLst/>
          </a:prstGeom>
          <a:noFill/>
          <a:ln>
            <a:noFill/>
          </a:ln>
        </p:spPr>
      </p:pic>
      <p:sp>
        <p:nvSpPr>
          <p:cNvPr id="281" name="Google Shape;281;p43"/>
          <p:cNvSpPr/>
          <p:nvPr/>
        </p:nvSpPr>
        <p:spPr>
          <a:xfrm>
            <a:off x="10801618" y="5816543"/>
            <a:ext cx="3428400" cy="3428400"/>
          </a:xfrm>
          <a:prstGeom prst="ellipse">
            <a:avLst/>
          </a:prstGeom>
          <a:noFill/>
          <a:ln cap="flat" cmpd="sng" w="190500">
            <a:solidFill>
              <a:srgbClr val="D3D3D3"/>
            </a:solidFill>
            <a:prstDash val="solid"/>
            <a:miter lim="400000"/>
            <a:headEnd len="sm" w="sm" type="none"/>
            <a:tailEnd len="sm" w="sm" type="none"/>
          </a:ln>
        </p:spPr>
        <p:txBody>
          <a:bodyPr anchorCtr="0" anchor="ctr" bIns="254000" lIns="254000" spcFirstLastPara="1" rIns="254000" wrap="square" tIns="254000">
            <a:noAutofit/>
          </a:bodyPr>
          <a:lstStyle/>
          <a:p>
            <a:pPr indent="0" lvl="0" marL="0" marR="0" rtl="0" algn="l">
              <a:lnSpc>
                <a:spcPct val="120000"/>
              </a:lnSpc>
              <a:spcBef>
                <a:spcPts val="0"/>
              </a:spcBef>
              <a:spcAft>
                <a:spcPts val="0"/>
              </a:spcAft>
              <a:buClr>
                <a:srgbClr val="FDFEFE"/>
              </a:buClr>
              <a:buSzPts val="3000"/>
              <a:buFont typeface="Helvetica Neue"/>
              <a:buNone/>
            </a:pPr>
            <a:r>
              <a:t/>
            </a:r>
            <a:endParaRPr b="0" i="0" sz="3000" u="none" cap="none" strike="noStrike">
              <a:solidFill>
                <a:srgbClr val="FDFEFE"/>
              </a:solidFill>
              <a:latin typeface="Helvetica Neue"/>
              <a:ea typeface="Helvetica Neue"/>
              <a:cs typeface="Helvetica Neue"/>
              <a:sym typeface="Helvetica Neue"/>
            </a:endParaRPr>
          </a:p>
        </p:txBody>
      </p:sp>
      <p:sp>
        <p:nvSpPr>
          <p:cNvPr id="282" name="Google Shape;282;p43"/>
          <p:cNvSpPr/>
          <p:nvPr/>
        </p:nvSpPr>
        <p:spPr>
          <a:xfrm>
            <a:off x="11362604" y="6361087"/>
            <a:ext cx="2322900" cy="2322900"/>
          </a:xfrm>
          <a:prstGeom prst="ellipse">
            <a:avLst/>
          </a:prstGeom>
          <a:solidFill>
            <a:srgbClr val="5AC4C4"/>
          </a:solidFill>
          <a:ln>
            <a:noFill/>
          </a:ln>
        </p:spPr>
        <p:txBody>
          <a:bodyPr anchorCtr="0" anchor="ctr" bIns="71425" lIns="71425" spcFirstLastPara="1" rIns="71425" wrap="square" tIns="71425">
            <a:noAutofit/>
          </a:bodyPr>
          <a:lstStyle/>
          <a:p>
            <a:pPr indent="0" lvl="0" marL="0" marR="0" rtl="0" algn="l">
              <a:lnSpc>
                <a:spcPct val="100000"/>
              </a:lnSpc>
              <a:spcBef>
                <a:spcPts val="0"/>
              </a:spcBef>
              <a:spcAft>
                <a:spcPts val="0"/>
              </a:spcAft>
              <a:buClr>
                <a:srgbClr val="FDFEFE"/>
              </a:buClr>
              <a:buSzPts val="3600"/>
              <a:buFont typeface="Helvetica Neue"/>
              <a:buNone/>
            </a:pPr>
            <a:r>
              <a:t/>
            </a:r>
            <a:endParaRPr b="0" i="0" sz="3600" u="none" cap="none" strike="noStrike">
              <a:solidFill>
                <a:srgbClr val="FDFEFE"/>
              </a:solidFill>
              <a:latin typeface="Helvetica Neue"/>
              <a:ea typeface="Helvetica Neue"/>
              <a:cs typeface="Helvetica Neue"/>
              <a:sym typeface="Helvetica Neue"/>
            </a:endParaRPr>
          </a:p>
        </p:txBody>
      </p:sp>
      <p:sp>
        <p:nvSpPr>
          <p:cNvPr id="283" name="Google Shape;283;p43"/>
          <p:cNvSpPr txBox="1"/>
          <p:nvPr/>
        </p:nvSpPr>
        <p:spPr>
          <a:xfrm>
            <a:off x="11354383" y="6870092"/>
            <a:ext cx="2322900" cy="1381200"/>
          </a:xfrm>
          <a:prstGeom prst="rect">
            <a:avLst/>
          </a:prstGeom>
          <a:noFill/>
          <a:ln>
            <a:noFill/>
          </a:ln>
        </p:spPr>
        <p:txBody>
          <a:bodyPr anchorCtr="0" anchor="t" bIns="71425" lIns="71425" spcFirstLastPara="1" rIns="71425" wrap="square" tIns="71425">
            <a:noAutofit/>
          </a:bodyPr>
          <a:lstStyle/>
          <a:p>
            <a:pPr indent="0" lvl="0" marL="0" marR="0" rtl="0" algn="ctr">
              <a:lnSpc>
                <a:spcPct val="100000"/>
              </a:lnSpc>
              <a:spcBef>
                <a:spcPts val="0"/>
              </a:spcBef>
              <a:spcAft>
                <a:spcPts val="0"/>
              </a:spcAft>
              <a:buClr>
                <a:srgbClr val="FDFEFE"/>
              </a:buClr>
              <a:buSzPts val="3500"/>
              <a:buFont typeface="Helvetica Neue"/>
              <a:buNone/>
            </a:pPr>
            <a:r>
              <a:rPr i="0" lang="en-US" sz="3500" u="none" cap="none" strike="noStrike">
                <a:solidFill>
                  <a:srgbClr val="FDFEFE"/>
                </a:solidFill>
                <a:latin typeface="Lato"/>
                <a:ea typeface="Lato"/>
                <a:cs typeface="Lato"/>
                <a:sym typeface="Lato"/>
              </a:rPr>
              <a:t>Design</a:t>
            </a:r>
            <a:endParaRPr>
              <a:latin typeface="Lato"/>
              <a:ea typeface="Lato"/>
              <a:cs typeface="Lato"/>
              <a:sym typeface="Lato"/>
            </a:endParaRPr>
          </a:p>
          <a:p>
            <a:pPr indent="0" lvl="0" marL="0" marR="0" rtl="0" algn="ctr">
              <a:lnSpc>
                <a:spcPct val="100000"/>
              </a:lnSpc>
              <a:spcBef>
                <a:spcPts val="0"/>
              </a:spcBef>
              <a:spcAft>
                <a:spcPts val="0"/>
              </a:spcAft>
              <a:buClr>
                <a:srgbClr val="FDFEFE"/>
              </a:buClr>
              <a:buSzPts val="3500"/>
              <a:buFont typeface="Helvetica Neue"/>
              <a:buNone/>
            </a:pPr>
            <a:r>
              <a:rPr i="0" lang="en-US" sz="3500" u="none" cap="none" strike="noStrike">
                <a:solidFill>
                  <a:srgbClr val="FDFEFE"/>
                </a:solidFill>
                <a:latin typeface="Lato"/>
                <a:ea typeface="Lato"/>
                <a:cs typeface="Lato"/>
                <a:sym typeface="Lato"/>
              </a:rPr>
              <a:t>Thinking</a:t>
            </a:r>
            <a:endParaRPr>
              <a:latin typeface="Lato"/>
              <a:ea typeface="Lato"/>
              <a:cs typeface="Lato"/>
              <a:sym typeface="Lato"/>
            </a:endParaRPr>
          </a:p>
        </p:txBody>
      </p:sp>
      <p:sp>
        <p:nvSpPr>
          <p:cNvPr id="284" name="Google Shape;284;p43"/>
          <p:cNvSpPr txBox="1"/>
          <p:nvPr/>
        </p:nvSpPr>
        <p:spPr>
          <a:xfrm>
            <a:off x="3373350" y="5879825"/>
            <a:ext cx="3289200" cy="3428400"/>
          </a:xfrm>
          <a:prstGeom prst="rect">
            <a:avLst/>
          </a:prstGeom>
          <a:noFill/>
          <a:ln>
            <a:noFill/>
          </a:ln>
        </p:spPr>
        <p:txBody>
          <a:bodyPr anchorCtr="0" anchor="t" bIns="71425" lIns="71425" spcFirstLastPara="1" rIns="71425" wrap="square" tIns="71425">
            <a:noAutofit/>
          </a:bodyPr>
          <a:lstStyle/>
          <a:p>
            <a:pPr indent="0" lvl="0" marL="0" marR="0" rtl="0" algn="l">
              <a:lnSpc>
                <a:spcPct val="100000"/>
              </a:lnSpc>
              <a:spcBef>
                <a:spcPts val="0"/>
              </a:spcBef>
              <a:spcAft>
                <a:spcPts val="0"/>
              </a:spcAft>
              <a:buClr>
                <a:srgbClr val="092042"/>
              </a:buClr>
              <a:buSzPts val="5000"/>
              <a:buFont typeface="Arial"/>
              <a:buNone/>
            </a:pPr>
            <a:r>
              <a:rPr i="0" lang="en-US" sz="5800" u="none" cap="none" strike="noStrike">
                <a:solidFill>
                  <a:srgbClr val="02A5A5"/>
                </a:solidFill>
                <a:latin typeface="Lato"/>
                <a:ea typeface="Lato"/>
                <a:cs typeface="Lato"/>
                <a:sym typeface="Lato"/>
              </a:rPr>
              <a:t>Quién </a:t>
            </a:r>
            <a:endParaRPr sz="2200">
              <a:solidFill>
                <a:srgbClr val="02A5A5"/>
              </a:solidFill>
              <a:latin typeface="Lato"/>
              <a:ea typeface="Lato"/>
              <a:cs typeface="Lato"/>
              <a:sym typeface="Lato"/>
            </a:endParaRPr>
          </a:p>
          <a:p>
            <a:pPr indent="0" lvl="0" marL="0" marR="0" rtl="0" algn="l">
              <a:lnSpc>
                <a:spcPct val="100000"/>
              </a:lnSpc>
              <a:spcBef>
                <a:spcPts val="2200"/>
              </a:spcBef>
              <a:spcAft>
                <a:spcPts val="0"/>
              </a:spcAft>
              <a:buClr>
                <a:srgbClr val="092042"/>
              </a:buClr>
              <a:buSzPts val="5000"/>
              <a:buFont typeface="Arial"/>
              <a:buNone/>
            </a:pPr>
            <a:r>
              <a:rPr i="0" lang="en-US" sz="5800" u="none" cap="none" strike="noStrike">
                <a:solidFill>
                  <a:srgbClr val="02A5A5"/>
                </a:solidFill>
                <a:latin typeface="Lato"/>
                <a:ea typeface="Lato"/>
                <a:cs typeface="Lato"/>
                <a:sym typeface="Lato"/>
              </a:rPr>
              <a:t>Qué</a:t>
            </a:r>
            <a:endParaRPr sz="2200">
              <a:solidFill>
                <a:srgbClr val="02A5A5"/>
              </a:solidFill>
              <a:latin typeface="Lato"/>
              <a:ea typeface="Lato"/>
              <a:cs typeface="Lato"/>
              <a:sym typeface="Lato"/>
            </a:endParaRPr>
          </a:p>
          <a:p>
            <a:pPr indent="0" lvl="0" marL="0" marR="0" rtl="0" algn="l">
              <a:lnSpc>
                <a:spcPct val="100000"/>
              </a:lnSpc>
              <a:spcBef>
                <a:spcPts val="2200"/>
              </a:spcBef>
              <a:spcAft>
                <a:spcPts val="0"/>
              </a:spcAft>
              <a:buClr>
                <a:srgbClr val="092042"/>
              </a:buClr>
              <a:buSzPts val="5000"/>
              <a:buFont typeface="Arial"/>
              <a:buNone/>
            </a:pPr>
            <a:r>
              <a:rPr i="0" lang="en-US" sz="5800" u="none" cap="none" strike="noStrike">
                <a:solidFill>
                  <a:srgbClr val="02A5A5"/>
                </a:solidFill>
                <a:latin typeface="Lato"/>
                <a:ea typeface="Lato"/>
                <a:cs typeface="Lato"/>
                <a:sym typeface="Lato"/>
              </a:rPr>
              <a:t>Por qué</a:t>
            </a:r>
            <a:endParaRPr sz="2200">
              <a:solidFill>
                <a:srgbClr val="02A5A5"/>
              </a:solidFill>
              <a:latin typeface="Lato"/>
              <a:ea typeface="Lato"/>
              <a:cs typeface="Lato"/>
              <a:sym typeface="Lato"/>
            </a:endParaRPr>
          </a:p>
        </p:txBody>
      </p:sp>
      <p:sp>
        <p:nvSpPr>
          <p:cNvPr id="285" name="Google Shape;285;p43"/>
          <p:cNvSpPr txBox="1"/>
          <p:nvPr>
            <p:ph type="title"/>
          </p:nvPr>
        </p:nvSpPr>
        <p:spPr>
          <a:xfrm>
            <a:off x="1316980" y="1017939"/>
            <a:ext cx="18357600" cy="9123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US"/>
              <a:t>Podemos dirigir la innovación mediante el Design Thinking</a:t>
            </a:r>
            <a:endParaRPr/>
          </a:p>
        </p:txBody>
      </p:sp>
      <p:sp>
        <p:nvSpPr>
          <p:cNvPr id="286" name="Google Shape;286;p43"/>
          <p:cNvSpPr txBox="1"/>
          <p:nvPr/>
        </p:nvSpPr>
        <p:spPr>
          <a:xfrm>
            <a:off x="11289745" y="11665627"/>
            <a:ext cx="1804500" cy="625500"/>
          </a:xfrm>
          <a:prstGeom prst="rect">
            <a:avLst/>
          </a:prstGeom>
          <a:noFill/>
          <a:ln>
            <a:noFill/>
          </a:ln>
        </p:spPr>
        <p:txBody>
          <a:bodyPr anchorCtr="0" anchor="t" bIns="71425" lIns="71425" spcFirstLastPara="1" rIns="71425" wrap="square" tIns="71425">
            <a:noAutofit/>
          </a:bodyPr>
          <a:lstStyle/>
          <a:p>
            <a:pPr indent="0" lvl="0" marL="0" marR="0" rtl="0" algn="l">
              <a:lnSpc>
                <a:spcPct val="120000"/>
              </a:lnSpc>
              <a:spcBef>
                <a:spcPts val="0"/>
              </a:spcBef>
              <a:spcAft>
                <a:spcPts val="0"/>
              </a:spcAft>
              <a:buClr>
                <a:srgbClr val="F0863D"/>
              </a:buClr>
              <a:buSzPts val="3200"/>
              <a:buFont typeface="Helvetica Neue"/>
              <a:buNone/>
            </a:pPr>
            <a:r>
              <a:rPr i="0" lang="en-US" sz="3200" u="none" cap="none" strike="noStrike">
                <a:solidFill>
                  <a:schemeClr val="dk1"/>
                </a:solidFill>
                <a:latin typeface="Lato"/>
                <a:ea typeface="Lato"/>
                <a:cs typeface="Lato"/>
                <a:sym typeface="Lato"/>
              </a:rPr>
              <a:t>Inversión</a:t>
            </a:r>
            <a:endParaRPr>
              <a:solidFill>
                <a:schemeClr val="dk1"/>
              </a:solidFill>
              <a:latin typeface="Lato"/>
              <a:ea typeface="Lato"/>
              <a:cs typeface="Lato"/>
              <a:sym typeface="Lato"/>
            </a:endParaRPr>
          </a:p>
        </p:txBody>
      </p:sp>
      <p:sp>
        <p:nvSpPr>
          <p:cNvPr id="287" name="Google Shape;287;p43"/>
          <p:cNvSpPr txBox="1"/>
          <p:nvPr/>
        </p:nvSpPr>
        <p:spPr>
          <a:xfrm>
            <a:off x="17364257" y="3890265"/>
            <a:ext cx="1827300" cy="625500"/>
          </a:xfrm>
          <a:prstGeom prst="rect">
            <a:avLst/>
          </a:prstGeom>
          <a:noFill/>
          <a:ln>
            <a:noFill/>
          </a:ln>
        </p:spPr>
        <p:txBody>
          <a:bodyPr anchorCtr="0" anchor="t" bIns="71425" lIns="71425" spcFirstLastPara="1" rIns="71425" wrap="square" tIns="71425">
            <a:noAutofit/>
          </a:bodyPr>
          <a:lstStyle/>
          <a:p>
            <a:pPr indent="0" lvl="0" marL="0" marR="0" rtl="0" algn="l">
              <a:lnSpc>
                <a:spcPct val="120000"/>
              </a:lnSpc>
              <a:spcBef>
                <a:spcPts val="0"/>
              </a:spcBef>
              <a:spcAft>
                <a:spcPts val="0"/>
              </a:spcAft>
              <a:buClr>
                <a:srgbClr val="F0863D"/>
              </a:buClr>
              <a:buSzPts val="3200"/>
              <a:buFont typeface="Helvetica Neue"/>
              <a:buNone/>
            </a:pPr>
            <a:r>
              <a:rPr i="0" lang="en-US" sz="3200" u="none" cap="none" strike="noStrike">
                <a:solidFill>
                  <a:schemeClr val="dk1"/>
                </a:solidFill>
                <a:latin typeface="Lato"/>
                <a:ea typeface="Lato"/>
                <a:cs typeface="Lato"/>
                <a:sym typeface="Lato"/>
              </a:rPr>
              <a:t>Beneficio</a:t>
            </a:r>
            <a:endParaRPr>
              <a:solidFill>
                <a:schemeClr val="dk1"/>
              </a:solidFill>
              <a:latin typeface="Lato"/>
              <a:ea typeface="Lato"/>
              <a:cs typeface="Lato"/>
              <a:sym typeface="Lato"/>
            </a:endParaRPr>
          </a:p>
        </p:txBody>
      </p:sp>
      <p:pic>
        <p:nvPicPr>
          <p:cNvPr id="288" name="Google Shape;288;p43"/>
          <p:cNvPicPr preferRelativeResize="0"/>
          <p:nvPr/>
        </p:nvPicPr>
        <p:blipFill>
          <a:blip r:embed="rId4">
            <a:alphaModFix/>
          </a:blip>
          <a:stretch>
            <a:fillRect/>
          </a:stretch>
        </p:blipFill>
        <p:spPr>
          <a:xfrm>
            <a:off x="3249950" y="3890271"/>
            <a:ext cx="1804499" cy="180448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0" name="Shape 110"/>
        <p:cNvGrpSpPr/>
        <p:nvPr/>
      </p:nvGrpSpPr>
      <p:grpSpPr>
        <a:xfrm>
          <a:off x="0" y="0"/>
          <a:ext cx="0" cy="0"/>
          <a:chOff x="0" y="0"/>
          <a:chExt cx="0" cy="0"/>
        </a:xfrm>
      </p:grpSpPr>
      <p:sp>
        <p:nvSpPr>
          <p:cNvPr id="111" name="Google Shape;111;p26"/>
          <p:cNvSpPr/>
          <p:nvPr/>
        </p:nvSpPr>
        <p:spPr>
          <a:xfrm>
            <a:off x="10438400" y="0"/>
            <a:ext cx="13945600" cy="13766304"/>
          </a:xfrm>
          <a:custGeom>
            <a:rect b="b" l="l" r="r" t="t"/>
            <a:pathLst>
              <a:path extrusionOk="0" h="550432" w="557824">
                <a:moveTo>
                  <a:pt x="281446" y="367"/>
                </a:moveTo>
                <a:lnTo>
                  <a:pt x="0" y="550432"/>
                </a:lnTo>
                <a:lnTo>
                  <a:pt x="557824" y="549661"/>
                </a:lnTo>
                <a:lnTo>
                  <a:pt x="557824" y="0"/>
                </a:lnTo>
                <a:close/>
              </a:path>
            </a:pathLst>
          </a:custGeom>
          <a:solidFill>
            <a:srgbClr val="FDE7D8"/>
          </a:solidFill>
          <a:ln>
            <a:noFill/>
          </a:ln>
        </p:spPr>
      </p:sp>
      <p:sp>
        <p:nvSpPr>
          <p:cNvPr id="112" name="Google Shape;112;p26"/>
          <p:cNvSpPr txBox="1"/>
          <p:nvPr/>
        </p:nvSpPr>
        <p:spPr>
          <a:xfrm>
            <a:off x="17102800" y="6379026"/>
            <a:ext cx="1945800" cy="656100"/>
          </a:xfrm>
          <a:prstGeom prst="rect">
            <a:avLst/>
          </a:prstGeom>
          <a:noFill/>
          <a:ln>
            <a:noFill/>
          </a:ln>
        </p:spPr>
        <p:txBody>
          <a:bodyPr anchorCtr="0" anchor="ctr" bIns="71425" lIns="71425" spcFirstLastPara="1" rIns="71425" wrap="square" tIns="71425">
            <a:noAutofit/>
          </a:bodyPr>
          <a:lstStyle/>
          <a:p>
            <a:pPr indent="0" lvl="0" marL="0" marR="0" rtl="0" algn="l">
              <a:lnSpc>
                <a:spcPct val="100000"/>
              </a:lnSpc>
              <a:spcBef>
                <a:spcPts val="0"/>
              </a:spcBef>
              <a:spcAft>
                <a:spcPts val="0"/>
              </a:spcAft>
              <a:buClr>
                <a:srgbClr val="FDFEFE"/>
              </a:buClr>
              <a:buSzPts val="4000"/>
              <a:buFont typeface="Helvetica Neue"/>
              <a:buNone/>
            </a:pPr>
            <a:r>
              <a:rPr b="1" lang="en-US" sz="3900">
                <a:solidFill>
                  <a:schemeClr val="accent6"/>
                </a:solidFill>
                <a:latin typeface="Lato"/>
                <a:ea typeface="Lato"/>
                <a:cs typeface="Lato"/>
                <a:sym typeface="Lato"/>
              </a:rPr>
              <a:t>DÍA </a:t>
            </a:r>
            <a:r>
              <a:rPr b="1" i="0" lang="en-US" sz="3900" u="none" cap="none" strike="noStrike">
                <a:solidFill>
                  <a:schemeClr val="accent6"/>
                </a:solidFill>
                <a:latin typeface="Lato"/>
                <a:ea typeface="Lato"/>
                <a:cs typeface="Lato"/>
                <a:sym typeface="Lato"/>
              </a:rPr>
              <a:t>1</a:t>
            </a:r>
            <a:endParaRPr b="1" sz="3900">
              <a:solidFill>
                <a:schemeClr val="accent6"/>
              </a:solidFill>
              <a:latin typeface="Lato"/>
              <a:ea typeface="Lato"/>
              <a:cs typeface="Lato"/>
              <a:sym typeface="Lato"/>
            </a:endParaRPr>
          </a:p>
        </p:txBody>
      </p:sp>
      <p:sp>
        <p:nvSpPr>
          <p:cNvPr id="113" name="Google Shape;113;p26"/>
          <p:cNvSpPr txBox="1"/>
          <p:nvPr/>
        </p:nvSpPr>
        <p:spPr>
          <a:xfrm>
            <a:off x="15872100" y="7365975"/>
            <a:ext cx="7692300" cy="1730400"/>
          </a:xfrm>
          <a:prstGeom prst="rect">
            <a:avLst/>
          </a:prstGeom>
          <a:noFill/>
          <a:ln>
            <a:noFill/>
          </a:ln>
        </p:spPr>
        <p:txBody>
          <a:bodyPr anchorCtr="0" anchor="t" bIns="71425" lIns="71425" spcFirstLastPara="1" rIns="71425" wrap="square" tIns="71425">
            <a:noAutofit/>
          </a:bodyPr>
          <a:lstStyle/>
          <a:p>
            <a:pPr indent="0" lvl="0" marL="0" marR="0" rtl="0" algn="l">
              <a:lnSpc>
                <a:spcPct val="110000"/>
              </a:lnSpc>
              <a:spcBef>
                <a:spcPts val="0"/>
              </a:spcBef>
              <a:spcAft>
                <a:spcPts val="0"/>
              </a:spcAft>
              <a:buClr>
                <a:srgbClr val="FDFEFE"/>
              </a:buClr>
              <a:buSzPts val="4000"/>
              <a:buFont typeface="Helvetica Neue"/>
              <a:buNone/>
            </a:pPr>
            <a:r>
              <a:rPr i="0" lang="en-US" sz="5400" u="none" cap="none" strike="noStrike">
                <a:solidFill>
                  <a:schemeClr val="accent4"/>
                </a:solidFill>
                <a:latin typeface="Lato"/>
                <a:ea typeface="Lato"/>
                <a:cs typeface="Lato"/>
                <a:sym typeface="Lato"/>
              </a:rPr>
              <a:t>BBVA Design Thinking Fundamentals</a:t>
            </a:r>
            <a:endParaRPr sz="2800">
              <a:solidFill>
                <a:schemeClr val="accent4"/>
              </a:solidFill>
              <a:latin typeface="Lato"/>
              <a:ea typeface="Lato"/>
              <a:cs typeface="Lato"/>
              <a:sym typeface="Lato"/>
            </a:endParaRPr>
          </a:p>
        </p:txBody>
      </p:sp>
      <p:sp>
        <p:nvSpPr>
          <p:cNvPr id="114" name="Google Shape;114;p26"/>
          <p:cNvSpPr txBox="1"/>
          <p:nvPr>
            <p:ph type="title"/>
          </p:nvPr>
        </p:nvSpPr>
        <p:spPr>
          <a:xfrm>
            <a:off x="1316979" y="1017950"/>
            <a:ext cx="5942400" cy="9123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US" sz="6600"/>
              <a:t>Comprensión</a:t>
            </a:r>
            <a:endParaRPr sz="6600"/>
          </a:p>
        </p:txBody>
      </p:sp>
      <p:pic>
        <p:nvPicPr>
          <p:cNvPr id="115" name="Google Shape;115;p26"/>
          <p:cNvPicPr preferRelativeResize="0"/>
          <p:nvPr/>
        </p:nvPicPr>
        <p:blipFill>
          <a:blip r:embed="rId3">
            <a:alphaModFix/>
          </a:blip>
          <a:stretch>
            <a:fillRect/>
          </a:stretch>
        </p:blipFill>
        <p:spPr>
          <a:xfrm>
            <a:off x="15872100" y="6214550"/>
            <a:ext cx="984926" cy="984925"/>
          </a:xfrm>
          <a:prstGeom prst="rect">
            <a:avLst/>
          </a:prstGeom>
          <a:noFill/>
          <a:ln>
            <a:noFill/>
          </a:ln>
        </p:spPr>
      </p:pic>
      <p:sp>
        <p:nvSpPr>
          <p:cNvPr id="116" name="Google Shape;116;p26"/>
          <p:cNvSpPr/>
          <p:nvPr/>
        </p:nvSpPr>
        <p:spPr>
          <a:xfrm>
            <a:off x="23650127" y="0"/>
            <a:ext cx="745297" cy="446761"/>
          </a:xfrm>
          <a:custGeom>
            <a:rect b="b" l="l" r="r" t="t"/>
            <a:pathLst>
              <a:path extrusionOk="0" h="167640" w="279399">
                <a:moveTo>
                  <a:pt x="76201" y="0"/>
                </a:moveTo>
                <a:lnTo>
                  <a:pt x="139699" y="0"/>
                </a:lnTo>
                <a:lnTo>
                  <a:pt x="275202" y="0"/>
                </a:lnTo>
                <a:lnTo>
                  <a:pt x="279399" y="0"/>
                </a:lnTo>
                <a:lnTo>
                  <a:pt x="275202" y="9233"/>
                </a:lnTo>
                <a:lnTo>
                  <a:pt x="275202" y="167640"/>
                </a:lnTo>
                <a:lnTo>
                  <a:pt x="203198" y="167640"/>
                </a:lnTo>
                <a:lnTo>
                  <a:pt x="139699" y="167640"/>
                </a:lnTo>
                <a:lnTo>
                  <a:pt x="0" y="167640"/>
                </a:lnTo>
                <a:close/>
              </a:path>
            </a:pathLst>
          </a:custGeom>
          <a:solidFill>
            <a:schemeClr val="accent3"/>
          </a:solidFill>
          <a:ln>
            <a:noFill/>
          </a:ln>
        </p:spPr>
        <p:txBody>
          <a:bodyPr anchorCtr="0" anchor="ctr" bIns="117800" lIns="235675" spcFirstLastPara="1" rIns="235675" wrap="square" tIns="117800">
            <a:noAutofit/>
          </a:bodyPr>
          <a:lstStyle/>
          <a:p>
            <a:pPr indent="0" lvl="0" marL="0" marR="0" rtl="0" algn="ctr">
              <a:spcBef>
                <a:spcPts val="0"/>
              </a:spcBef>
              <a:spcAft>
                <a:spcPts val="0"/>
              </a:spcAft>
              <a:buNone/>
            </a:pPr>
            <a:r>
              <a:t/>
            </a:r>
            <a:endParaRPr sz="4600">
              <a:solidFill>
                <a:schemeClr val="lt1"/>
              </a:solidFill>
              <a:latin typeface="Arial"/>
              <a:ea typeface="Arial"/>
              <a:cs typeface="Arial"/>
              <a:sym typeface="Arial"/>
            </a:endParaRPr>
          </a:p>
        </p:txBody>
      </p:sp>
      <p:sp>
        <p:nvSpPr>
          <p:cNvPr id="117" name="Google Shape;117;p26"/>
          <p:cNvSpPr txBox="1"/>
          <p:nvPr/>
        </p:nvSpPr>
        <p:spPr>
          <a:xfrm>
            <a:off x="23775250" y="83701"/>
            <a:ext cx="567300" cy="287400"/>
          </a:xfrm>
          <a:prstGeom prst="rect">
            <a:avLst/>
          </a:prstGeom>
          <a:noFill/>
          <a:ln>
            <a:noFill/>
          </a:ln>
        </p:spPr>
        <p:txBody>
          <a:bodyPr anchorCtr="0" anchor="t" bIns="0" lIns="0" spcFirstLastPara="1" rIns="0" wrap="square" tIns="0">
            <a:noAutofit/>
          </a:bodyPr>
          <a:lstStyle/>
          <a:p>
            <a:pPr indent="0" lvl="0" marL="0" marR="12700" rtl="0" algn="ctr">
              <a:spcBef>
                <a:spcPts val="0"/>
              </a:spcBef>
              <a:spcAft>
                <a:spcPts val="0"/>
              </a:spcAft>
              <a:buNone/>
            </a:pPr>
            <a:fld id="{00000000-1234-1234-1234-123412341234}" type="slidenum">
              <a:rPr lang="en-US" sz="1800">
                <a:solidFill>
                  <a:schemeClr val="lt1"/>
                </a:solidFill>
                <a:latin typeface="Arial"/>
                <a:ea typeface="Arial"/>
                <a:cs typeface="Arial"/>
                <a:sym typeface="Arial"/>
              </a:rPr>
              <a:t>‹#›</a:t>
            </a:fld>
            <a:endParaRPr b="1" sz="2300">
              <a:solidFill>
                <a:schemeClr val="lt1"/>
              </a:solidFill>
              <a:latin typeface="Arial"/>
              <a:ea typeface="Arial"/>
              <a:cs typeface="Arial"/>
              <a:sym typeface="Arial"/>
            </a:endParaRPr>
          </a:p>
        </p:txBody>
      </p:sp>
      <p:sp>
        <p:nvSpPr>
          <p:cNvPr id="118" name="Google Shape;118;p26"/>
          <p:cNvSpPr txBox="1"/>
          <p:nvPr/>
        </p:nvSpPr>
        <p:spPr>
          <a:xfrm>
            <a:off x="17996800" y="83700"/>
            <a:ext cx="5567400" cy="287400"/>
          </a:xfrm>
          <a:prstGeom prst="rect">
            <a:avLst/>
          </a:prstGeom>
          <a:noFill/>
          <a:ln>
            <a:noFill/>
          </a:ln>
        </p:spPr>
        <p:txBody>
          <a:bodyPr anchorCtr="0" anchor="t" bIns="0" lIns="0" spcFirstLastPara="1" rIns="0" wrap="square" tIns="0">
            <a:noAutofit/>
          </a:bodyPr>
          <a:lstStyle/>
          <a:p>
            <a:pPr indent="0" lvl="0" marL="0" marR="12700" rtl="0" algn="r">
              <a:spcBef>
                <a:spcPts val="0"/>
              </a:spcBef>
              <a:spcAft>
                <a:spcPts val="0"/>
              </a:spcAft>
              <a:buNone/>
            </a:pPr>
            <a:r>
              <a:rPr b="1" lang="en-US" sz="1800">
                <a:solidFill>
                  <a:schemeClr val="accent3"/>
                </a:solidFill>
                <a:latin typeface="Lato"/>
                <a:ea typeface="Lato"/>
                <a:cs typeface="Lato"/>
                <a:sym typeface="Lato"/>
              </a:rPr>
              <a:t>Design Ambassadors: </a:t>
            </a:r>
            <a:r>
              <a:rPr lang="en-US" sz="1800">
                <a:solidFill>
                  <a:schemeClr val="accent3"/>
                </a:solidFill>
                <a:latin typeface="Lato"/>
                <a:ea typeface="Lato"/>
                <a:cs typeface="Lato"/>
                <a:sym typeface="Lato"/>
              </a:rPr>
              <a:t>Design Thinking Fundamentals </a:t>
            </a:r>
            <a:endParaRPr sz="1800">
              <a:solidFill>
                <a:schemeClr val="accent3"/>
              </a:solidFill>
              <a:latin typeface="Lato"/>
              <a:ea typeface="Lato"/>
              <a:cs typeface="Lato"/>
              <a:sym typeface="Lato"/>
            </a:endParaRPr>
          </a:p>
        </p:txBody>
      </p:sp>
      <p:pic>
        <p:nvPicPr>
          <p:cNvPr id="119" name="Google Shape;119;p26"/>
          <p:cNvPicPr preferRelativeResize="0"/>
          <p:nvPr/>
        </p:nvPicPr>
        <p:blipFill>
          <a:blip r:embed="rId4">
            <a:alphaModFix/>
          </a:blip>
          <a:stretch>
            <a:fillRect/>
          </a:stretch>
        </p:blipFill>
        <p:spPr>
          <a:xfrm>
            <a:off x="3539000" y="3424525"/>
            <a:ext cx="3720375" cy="9769123"/>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92" name="Shape 292"/>
        <p:cNvGrpSpPr/>
        <p:nvPr/>
      </p:nvGrpSpPr>
      <p:grpSpPr>
        <a:xfrm>
          <a:off x="0" y="0"/>
          <a:ext cx="0" cy="0"/>
          <a:chOff x="0" y="0"/>
          <a:chExt cx="0" cy="0"/>
        </a:xfrm>
      </p:grpSpPr>
      <p:grpSp>
        <p:nvGrpSpPr>
          <p:cNvPr id="293" name="Google Shape;293;p44"/>
          <p:cNvGrpSpPr/>
          <p:nvPr/>
        </p:nvGrpSpPr>
        <p:grpSpPr>
          <a:xfrm>
            <a:off x="9425250" y="4484976"/>
            <a:ext cx="6143400" cy="6143400"/>
            <a:chOff x="0" y="27871"/>
            <a:chExt cx="6143400" cy="6143400"/>
          </a:xfrm>
        </p:grpSpPr>
        <p:sp>
          <p:nvSpPr>
            <p:cNvPr id="294" name="Google Shape;294;p44"/>
            <p:cNvSpPr/>
            <p:nvPr/>
          </p:nvSpPr>
          <p:spPr>
            <a:xfrm>
              <a:off x="0" y="27871"/>
              <a:ext cx="6143400" cy="6143400"/>
            </a:xfrm>
            <a:prstGeom prst="ellipse">
              <a:avLst/>
            </a:prstGeom>
            <a:solidFill>
              <a:schemeClr val="dk2"/>
            </a:solidFill>
            <a:ln>
              <a:noFill/>
            </a:ln>
          </p:spPr>
          <p:txBody>
            <a:bodyPr anchorCtr="0" anchor="ctr" bIns="71425" lIns="71425" spcFirstLastPara="1" rIns="71425" wrap="square" tIns="71425">
              <a:noAutofit/>
            </a:bodyPr>
            <a:lstStyle/>
            <a:p>
              <a:pPr indent="0" lvl="0" marL="0" marR="0" rtl="0" algn="l">
                <a:lnSpc>
                  <a:spcPct val="100000"/>
                </a:lnSpc>
                <a:spcBef>
                  <a:spcPts val="0"/>
                </a:spcBef>
                <a:spcAft>
                  <a:spcPts val="0"/>
                </a:spcAft>
                <a:buClr>
                  <a:srgbClr val="FDFEFE"/>
                </a:buClr>
                <a:buSzPts val="3600"/>
                <a:buFont typeface="Helvetica Neue"/>
                <a:buNone/>
              </a:pPr>
              <a:r>
                <a:t/>
              </a:r>
              <a:endParaRPr b="0" i="0" sz="3600" u="none" cap="none" strike="noStrike">
                <a:solidFill>
                  <a:srgbClr val="FDFEFE"/>
                </a:solidFill>
                <a:latin typeface="Helvetica Neue"/>
                <a:ea typeface="Helvetica Neue"/>
                <a:cs typeface="Helvetica Neue"/>
                <a:sym typeface="Helvetica Neue"/>
              </a:endParaRPr>
            </a:p>
          </p:txBody>
        </p:sp>
        <p:sp>
          <p:nvSpPr>
            <p:cNvPr id="295" name="Google Shape;295;p44"/>
            <p:cNvSpPr/>
            <p:nvPr/>
          </p:nvSpPr>
          <p:spPr>
            <a:xfrm>
              <a:off x="741949" y="769821"/>
              <a:ext cx="4659631" cy="4659630"/>
            </a:xfrm>
            <a:prstGeom prst="ellipse">
              <a:avLst/>
            </a:prstGeom>
            <a:solidFill>
              <a:srgbClr val="D4EDFC"/>
            </a:solidFill>
            <a:ln>
              <a:noFill/>
            </a:ln>
          </p:spPr>
          <p:txBody>
            <a:bodyPr anchorCtr="0" anchor="ctr" bIns="71425" lIns="71425" spcFirstLastPara="1" rIns="71425" wrap="square" tIns="71425">
              <a:noAutofit/>
            </a:bodyPr>
            <a:lstStyle/>
            <a:p>
              <a:pPr indent="0" lvl="0" marL="0" marR="0" rtl="0" algn="l">
                <a:lnSpc>
                  <a:spcPct val="100000"/>
                </a:lnSpc>
                <a:spcBef>
                  <a:spcPts val="0"/>
                </a:spcBef>
                <a:spcAft>
                  <a:spcPts val="0"/>
                </a:spcAft>
                <a:buClr>
                  <a:srgbClr val="FDFEFE"/>
                </a:buClr>
                <a:buSzPts val="3600"/>
                <a:buFont typeface="Helvetica Neue"/>
                <a:buNone/>
              </a:pPr>
              <a:r>
                <a:t/>
              </a:r>
              <a:endParaRPr b="0" i="0" sz="3600" u="none" cap="none" strike="noStrike">
                <a:solidFill>
                  <a:srgbClr val="FDFEFE"/>
                </a:solidFill>
                <a:latin typeface="Helvetica Neue"/>
                <a:ea typeface="Helvetica Neue"/>
                <a:cs typeface="Helvetica Neue"/>
                <a:sym typeface="Helvetica Neue"/>
              </a:endParaRPr>
            </a:p>
          </p:txBody>
        </p:sp>
        <p:sp>
          <p:nvSpPr>
            <p:cNvPr id="296" name="Google Shape;296;p44"/>
            <p:cNvSpPr txBox="1"/>
            <p:nvPr/>
          </p:nvSpPr>
          <p:spPr>
            <a:xfrm>
              <a:off x="1919822" y="50800"/>
              <a:ext cx="2322935" cy="1381125"/>
            </a:xfrm>
            <a:prstGeom prst="rect">
              <a:avLst/>
            </a:prstGeom>
            <a:noFill/>
            <a:ln>
              <a:noFill/>
            </a:ln>
          </p:spPr>
          <p:txBody>
            <a:bodyPr anchorCtr="0" anchor="t" bIns="71425" lIns="71425" spcFirstLastPara="1" rIns="71425" wrap="square" tIns="71425">
              <a:noAutofit/>
            </a:bodyPr>
            <a:lstStyle/>
            <a:p>
              <a:pPr indent="0" lvl="0" marL="0" marR="0" rtl="0" algn="ctr">
                <a:lnSpc>
                  <a:spcPct val="100000"/>
                </a:lnSpc>
                <a:spcBef>
                  <a:spcPts val="0"/>
                </a:spcBef>
                <a:spcAft>
                  <a:spcPts val="0"/>
                </a:spcAft>
                <a:buClr>
                  <a:srgbClr val="FDFEFE"/>
                </a:buClr>
                <a:buSzPts val="3600"/>
                <a:buFont typeface="Helvetica Neue"/>
                <a:buNone/>
              </a:pPr>
              <a:r>
                <a:rPr i="0" lang="en-US" sz="3600" u="none" cap="none" strike="noStrike">
                  <a:solidFill>
                    <a:srgbClr val="FDFEFE"/>
                  </a:solidFill>
                  <a:latin typeface="Lato"/>
                  <a:ea typeface="Lato"/>
                  <a:cs typeface="Lato"/>
                  <a:sym typeface="Lato"/>
                </a:rPr>
                <a:t>Agile</a:t>
              </a:r>
              <a:endParaRPr>
                <a:latin typeface="Lato"/>
                <a:ea typeface="Lato"/>
                <a:cs typeface="Lato"/>
                <a:sym typeface="Lato"/>
              </a:endParaRPr>
            </a:p>
          </p:txBody>
        </p:sp>
      </p:grpSp>
      <p:pic>
        <p:nvPicPr>
          <p:cNvPr descr="Image" id="297" name="Google Shape;297;p44"/>
          <p:cNvPicPr preferRelativeResize="0"/>
          <p:nvPr/>
        </p:nvPicPr>
        <p:blipFill rotWithShape="1">
          <a:blip r:embed="rId3">
            <a:alphaModFix/>
          </a:blip>
          <a:srcRect b="0" l="0" r="75802" t="52580"/>
          <a:stretch/>
        </p:blipFill>
        <p:spPr>
          <a:xfrm>
            <a:off x="7450633" y="3489917"/>
            <a:ext cx="9482979" cy="7953313"/>
          </a:xfrm>
          <a:prstGeom prst="rect">
            <a:avLst/>
          </a:prstGeom>
          <a:noFill/>
          <a:ln>
            <a:noFill/>
          </a:ln>
        </p:spPr>
      </p:pic>
      <p:sp>
        <p:nvSpPr>
          <p:cNvPr id="298" name="Google Shape;298;p44"/>
          <p:cNvSpPr/>
          <p:nvPr/>
        </p:nvSpPr>
        <p:spPr>
          <a:xfrm>
            <a:off x="10801618" y="5798693"/>
            <a:ext cx="3428400" cy="3428400"/>
          </a:xfrm>
          <a:prstGeom prst="ellipse">
            <a:avLst/>
          </a:prstGeom>
          <a:noFill/>
          <a:ln cap="flat" cmpd="sng" w="190500">
            <a:solidFill>
              <a:srgbClr val="D3D3D3"/>
            </a:solidFill>
            <a:prstDash val="solid"/>
            <a:miter lim="400000"/>
            <a:headEnd len="sm" w="sm" type="none"/>
            <a:tailEnd len="sm" w="sm" type="none"/>
          </a:ln>
        </p:spPr>
        <p:txBody>
          <a:bodyPr anchorCtr="0" anchor="ctr" bIns="254000" lIns="254000" spcFirstLastPara="1" rIns="254000" wrap="square" tIns="254000">
            <a:noAutofit/>
          </a:bodyPr>
          <a:lstStyle/>
          <a:p>
            <a:pPr indent="0" lvl="0" marL="0" marR="0" rtl="0" algn="l">
              <a:lnSpc>
                <a:spcPct val="120000"/>
              </a:lnSpc>
              <a:spcBef>
                <a:spcPts val="0"/>
              </a:spcBef>
              <a:spcAft>
                <a:spcPts val="0"/>
              </a:spcAft>
              <a:buClr>
                <a:srgbClr val="FDFEFE"/>
              </a:buClr>
              <a:buSzPts val="3000"/>
              <a:buFont typeface="Helvetica Neue"/>
              <a:buNone/>
            </a:pPr>
            <a:r>
              <a:t/>
            </a:r>
            <a:endParaRPr b="0" i="0" sz="3000" u="none" cap="none" strike="noStrike">
              <a:solidFill>
                <a:srgbClr val="FDFEFE"/>
              </a:solidFill>
              <a:latin typeface="Helvetica Neue"/>
              <a:ea typeface="Helvetica Neue"/>
              <a:cs typeface="Helvetica Neue"/>
              <a:sym typeface="Helvetica Neue"/>
            </a:endParaRPr>
          </a:p>
        </p:txBody>
      </p:sp>
      <p:sp>
        <p:nvSpPr>
          <p:cNvPr id="299" name="Google Shape;299;p44"/>
          <p:cNvSpPr/>
          <p:nvPr/>
        </p:nvSpPr>
        <p:spPr>
          <a:xfrm>
            <a:off x="11362604" y="6343237"/>
            <a:ext cx="2322900" cy="2322900"/>
          </a:xfrm>
          <a:prstGeom prst="ellipse">
            <a:avLst/>
          </a:prstGeom>
          <a:solidFill>
            <a:srgbClr val="5AC4C4"/>
          </a:solidFill>
          <a:ln>
            <a:noFill/>
          </a:ln>
        </p:spPr>
        <p:txBody>
          <a:bodyPr anchorCtr="0" anchor="ctr" bIns="71425" lIns="71425" spcFirstLastPara="1" rIns="71425" wrap="square" tIns="71425">
            <a:noAutofit/>
          </a:bodyPr>
          <a:lstStyle/>
          <a:p>
            <a:pPr indent="0" lvl="0" marL="0" marR="0" rtl="0" algn="l">
              <a:lnSpc>
                <a:spcPct val="100000"/>
              </a:lnSpc>
              <a:spcBef>
                <a:spcPts val="0"/>
              </a:spcBef>
              <a:spcAft>
                <a:spcPts val="0"/>
              </a:spcAft>
              <a:buClr>
                <a:srgbClr val="FDFEFE"/>
              </a:buClr>
              <a:buSzPts val="3600"/>
              <a:buFont typeface="Helvetica Neue"/>
              <a:buNone/>
            </a:pPr>
            <a:r>
              <a:t/>
            </a:r>
            <a:endParaRPr b="0" i="0" sz="3600" u="none" cap="none" strike="noStrike">
              <a:solidFill>
                <a:srgbClr val="FDFEFE"/>
              </a:solidFill>
              <a:latin typeface="Helvetica Neue"/>
              <a:ea typeface="Helvetica Neue"/>
              <a:cs typeface="Helvetica Neue"/>
              <a:sym typeface="Helvetica Neue"/>
            </a:endParaRPr>
          </a:p>
        </p:txBody>
      </p:sp>
      <p:sp>
        <p:nvSpPr>
          <p:cNvPr id="300" name="Google Shape;300;p44"/>
          <p:cNvSpPr txBox="1"/>
          <p:nvPr/>
        </p:nvSpPr>
        <p:spPr>
          <a:xfrm>
            <a:off x="11354383" y="6852242"/>
            <a:ext cx="2322900" cy="1381200"/>
          </a:xfrm>
          <a:prstGeom prst="rect">
            <a:avLst/>
          </a:prstGeom>
          <a:noFill/>
          <a:ln>
            <a:noFill/>
          </a:ln>
        </p:spPr>
        <p:txBody>
          <a:bodyPr anchorCtr="0" anchor="t" bIns="71425" lIns="71425" spcFirstLastPara="1" rIns="71425" wrap="square" tIns="71425">
            <a:noAutofit/>
          </a:bodyPr>
          <a:lstStyle/>
          <a:p>
            <a:pPr indent="0" lvl="0" marL="0" marR="0" rtl="0" algn="ctr">
              <a:lnSpc>
                <a:spcPct val="100000"/>
              </a:lnSpc>
              <a:spcBef>
                <a:spcPts val="0"/>
              </a:spcBef>
              <a:spcAft>
                <a:spcPts val="0"/>
              </a:spcAft>
              <a:buClr>
                <a:srgbClr val="FDFEFE"/>
              </a:buClr>
              <a:buSzPts val="3500"/>
              <a:buFont typeface="Helvetica Neue"/>
              <a:buNone/>
            </a:pPr>
            <a:r>
              <a:rPr i="0" lang="en-US" sz="3500" u="none" cap="none" strike="noStrike">
                <a:solidFill>
                  <a:srgbClr val="FDFEFE"/>
                </a:solidFill>
                <a:latin typeface="Lato"/>
                <a:ea typeface="Lato"/>
                <a:cs typeface="Lato"/>
                <a:sym typeface="Lato"/>
              </a:rPr>
              <a:t>Design</a:t>
            </a:r>
            <a:endParaRPr>
              <a:latin typeface="Lato"/>
              <a:ea typeface="Lato"/>
              <a:cs typeface="Lato"/>
              <a:sym typeface="Lato"/>
            </a:endParaRPr>
          </a:p>
          <a:p>
            <a:pPr indent="0" lvl="0" marL="0" marR="0" rtl="0" algn="ctr">
              <a:lnSpc>
                <a:spcPct val="100000"/>
              </a:lnSpc>
              <a:spcBef>
                <a:spcPts val="0"/>
              </a:spcBef>
              <a:spcAft>
                <a:spcPts val="0"/>
              </a:spcAft>
              <a:buClr>
                <a:srgbClr val="FDFEFE"/>
              </a:buClr>
              <a:buSzPts val="3500"/>
              <a:buFont typeface="Helvetica Neue"/>
              <a:buNone/>
            </a:pPr>
            <a:r>
              <a:rPr i="0" lang="en-US" sz="3500" u="none" cap="none" strike="noStrike">
                <a:solidFill>
                  <a:srgbClr val="FDFEFE"/>
                </a:solidFill>
                <a:latin typeface="Lato"/>
                <a:ea typeface="Lato"/>
                <a:cs typeface="Lato"/>
                <a:sym typeface="Lato"/>
              </a:rPr>
              <a:t>Thinking</a:t>
            </a:r>
            <a:endParaRPr>
              <a:latin typeface="Lato"/>
              <a:ea typeface="Lato"/>
              <a:cs typeface="Lato"/>
              <a:sym typeface="Lato"/>
            </a:endParaRPr>
          </a:p>
        </p:txBody>
      </p:sp>
      <p:sp>
        <p:nvSpPr>
          <p:cNvPr id="301" name="Google Shape;301;p44"/>
          <p:cNvSpPr txBox="1"/>
          <p:nvPr/>
        </p:nvSpPr>
        <p:spPr>
          <a:xfrm>
            <a:off x="3595911" y="6455367"/>
            <a:ext cx="4080600" cy="981000"/>
          </a:xfrm>
          <a:prstGeom prst="rect">
            <a:avLst/>
          </a:prstGeom>
          <a:noFill/>
          <a:ln>
            <a:noFill/>
          </a:ln>
        </p:spPr>
        <p:txBody>
          <a:bodyPr anchorCtr="0" anchor="t" bIns="71425" lIns="71425" spcFirstLastPara="1" rIns="71425" wrap="square" tIns="71425">
            <a:noAutofit/>
          </a:bodyPr>
          <a:lstStyle/>
          <a:p>
            <a:pPr indent="0" lvl="0" marL="0" marR="0" rtl="0" algn="ctr">
              <a:lnSpc>
                <a:spcPct val="90000"/>
              </a:lnSpc>
              <a:spcBef>
                <a:spcPts val="0"/>
              </a:spcBef>
              <a:spcAft>
                <a:spcPts val="0"/>
              </a:spcAft>
              <a:buClr>
                <a:srgbClr val="092042"/>
              </a:buClr>
              <a:buSzPts val="5000"/>
              <a:buFont typeface="Arial"/>
              <a:buNone/>
            </a:pPr>
            <a:r>
              <a:rPr b="0" i="0" lang="en-US" sz="5000" u="none" cap="none" strike="noStrike">
                <a:solidFill>
                  <a:srgbClr val="092042"/>
                </a:solidFill>
                <a:latin typeface="Arial"/>
                <a:ea typeface="Arial"/>
                <a:cs typeface="Arial"/>
                <a:sym typeface="Arial"/>
              </a:rPr>
              <a:t>Cómo</a:t>
            </a:r>
            <a:endParaRPr/>
          </a:p>
        </p:txBody>
      </p:sp>
      <p:sp>
        <p:nvSpPr>
          <p:cNvPr id="302" name="Google Shape;302;p44"/>
          <p:cNvSpPr txBox="1"/>
          <p:nvPr>
            <p:ph type="title"/>
          </p:nvPr>
        </p:nvSpPr>
        <p:spPr>
          <a:xfrm>
            <a:off x="1316980" y="1017939"/>
            <a:ext cx="18357600" cy="9123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US"/>
              <a:t>Podemos dirigir la innovación mediante el Design Thinking</a:t>
            </a:r>
            <a:endParaRPr/>
          </a:p>
        </p:txBody>
      </p:sp>
      <p:sp>
        <p:nvSpPr>
          <p:cNvPr id="303" name="Google Shape;303;p44"/>
          <p:cNvSpPr txBox="1"/>
          <p:nvPr/>
        </p:nvSpPr>
        <p:spPr>
          <a:xfrm>
            <a:off x="11289745" y="11647777"/>
            <a:ext cx="1804500" cy="625500"/>
          </a:xfrm>
          <a:prstGeom prst="rect">
            <a:avLst/>
          </a:prstGeom>
          <a:noFill/>
          <a:ln>
            <a:noFill/>
          </a:ln>
        </p:spPr>
        <p:txBody>
          <a:bodyPr anchorCtr="0" anchor="t" bIns="71425" lIns="71425" spcFirstLastPara="1" rIns="71425" wrap="square" tIns="71425">
            <a:noAutofit/>
          </a:bodyPr>
          <a:lstStyle/>
          <a:p>
            <a:pPr indent="0" lvl="0" marL="0" marR="0" rtl="0" algn="l">
              <a:lnSpc>
                <a:spcPct val="120000"/>
              </a:lnSpc>
              <a:spcBef>
                <a:spcPts val="0"/>
              </a:spcBef>
              <a:spcAft>
                <a:spcPts val="0"/>
              </a:spcAft>
              <a:buClr>
                <a:srgbClr val="F0863D"/>
              </a:buClr>
              <a:buSzPts val="3200"/>
              <a:buFont typeface="Helvetica Neue"/>
              <a:buNone/>
            </a:pPr>
            <a:r>
              <a:rPr i="0" lang="en-US" sz="3200" u="none" cap="none" strike="noStrike">
                <a:solidFill>
                  <a:schemeClr val="dk1"/>
                </a:solidFill>
                <a:latin typeface="Lato"/>
                <a:ea typeface="Lato"/>
                <a:cs typeface="Lato"/>
                <a:sym typeface="Lato"/>
              </a:rPr>
              <a:t>Inversión</a:t>
            </a:r>
            <a:endParaRPr>
              <a:solidFill>
                <a:schemeClr val="dk1"/>
              </a:solidFill>
              <a:latin typeface="Lato"/>
              <a:ea typeface="Lato"/>
              <a:cs typeface="Lato"/>
              <a:sym typeface="Lato"/>
            </a:endParaRPr>
          </a:p>
        </p:txBody>
      </p:sp>
      <p:sp>
        <p:nvSpPr>
          <p:cNvPr id="304" name="Google Shape;304;p44"/>
          <p:cNvSpPr txBox="1"/>
          <p:nvPr/>
        </p:nvSpPr>
        <p:spPr>
          <a:xfrm>
            <a:off x="17364257" y="3872415"/>
            <a:ext cx="1827300" cy="625500"/>
          </a:xfrm>
          <a:prstGeom prst="rect">
            <a:avLst/>
          </a:prstGeom>
          <a:noFill/>
          <a:ln>
            <a:noFill/>
          </a:ln>
        </p:spPr>
        <p:txBody>
          <a:bodyPr anchorCtr="0" anchor="t" bIns="71425" lIns="71425" spcFirstLastPara="1" rIns="71425" wrap="square" tIns="71425">
            <a:noAutofit/>
          </a:bodyPr>
          <a:lstStyle/>
          <a:p>
            <a:pPr indent="0" lvl="0" marL="0" marR="0" rtl="0" algn="l">
              <a:lnSpc>
                <a:spcPct val="120000"/>
              </a:lnSpc>
              <a:spcBef>
                <a:spcPts val="0"/>
              </a:spcBef>
              <a:spcAft>
                <a:spcPts val="0"/>
              </a:spcAft>
              <a:buClr>
                <a:srgbClr val="F0863D"/>
              </a:buClr>
              <a:buSzPts val="3200"/>
              <a:buFont typeface="Helvetica Neue"/>
              <a:buNone/>
            </a:pPr>
            <a:r>
              <a:rPr i="0" lang="en-US" sz="3200" u="none" cap="none" strike="noStrike">
                <a:solidFill>
                  <a:schemeClr val="dk1"/>
                </a:solidFill>
                <a:latin typeface="Lato"/>
                <a:ea typeface="Lato"/>
                <a:cs typeface="Lato"/>
                <a:sym typeface="Lato"/>
              </a:rPr>
              <a:t>Beneficio</a:t>
            </a:r>
            <a:endParaRPr>
              <a:solidFill>
                <a:schemeClr val="dk1"/>
              </a:solidFill>
              <a:latin typeface="Lato"/>
              <a:ea typeface="Lato"/>
              <a:cs typeface="Lato"/>
              <a:sym typeface="Lato"/>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08" name="Shape 308"/>
        <p:cNvGrpSpPr/>
        <p:nvPr/>
      </p:nvGrpSpPr>
      <p:grpSpPr>
        <a:xfrm>
          <a:off x="0" y="0"/>
          <a:ext cx="0" cy="0"/>
          <a:chOff x="0" y="0"/>
          <a:chExt cx="0" cy="0"/>
        </a:xfrm>
      </p:grpSpPr>
      <p:sp>
        <p:nvSpPr>
          <p:cNvPr id="309" name="Google Shape;309;p45"/>
          <p:cNvSpPr txBox="1"/>
          <p:nvPr>
            <p:ph type="title"/>
          </p:nvPr>
        </p:nvSpPr>
        <p:spPr>
          <a:xfrm>
            <a:off x="1316980" y="1017939"/>
            <a:ext cx="18357600" cy="9123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US"/>
              <a:t>Las soluciones que aporta el Design Thinking abarcan un amplio espectro de necesidades, usuarios y circunstancias</a:t>
            </a:r>
            <a:endParaRPr/>
          </a:p>
        </p:txBody>
      </p:sp>
      <p:pic>
        <p:nvPicPr>
          <p:cNvPr id="310" name="Google Shape;310;p45"/>
          <p:cNvPicPr preferRelativeResize="0"/>
          <p:nvPr/>
        </p:nvPicPr>
        <p:blipFill rotWithShape="1">
          <a:blip r:embed="rId3">
            <a:alphaModFix/>
          </a:blip>
          <a:srcRect b="0" l="24591" r="30044" t="0"/>
          <a:stretch/>
        </p:blipFill>
        <p:spPr>
          <a:xfrm>
            <a:off x="1314462" y="4676225"/>
            <a:ext cx="4294325" cy="6237300"/>
          </a:xfrm>
          <a:prstGeom prst="rect">
            <a:avLst/>
          </a:prstGeom>
          <a:noFill/>
          <a:ln>
            <a:noFill/>
          </a:ln>
        </p:spPr>
      </p:pic>
      <p:pic>
        <p:nvPicPr>
          <p:cNvPr id="311" name="Google Shape;311;p45"/>
          <p:cNvPicPr preferRelativeResize="0"/>
          <p:nvPr/>
        </p:nvPicPr>
        <p:blipFill rotWithShape="1">
          <a:blip r:embed="rId4">
            <a:alphaModFix/>
          </a:blip>
          <a:srcRect b="0" l="42651" r="16194" t="0"/>
          <a:stretch/>
        </p:blipFill>
        <p:spPr>
          <a:xfrm>
            <a:off x="10491531" y="4676225"/>
            <a:ext cx="4294325" cy="6237300"/>
          </a:xfrm>
          <a:prstGeom prst="rect">
            <a:avLst/>
          </a:prstGeom>
          <a:noFill/>
          <a:ln>
            <a:noFill/>
          </a:ln>
        </p:spPr>
      </p:pic>
      <p:pic>
        <p:nvPicPr>
          <p:cNvPr id="312" name="Google Shape;312;p45"/>
          <p:cNvPicPr preferRelativeResize="0"/>
          <p:nvPr/>
        </p:nvPicPr>
        <p:blipFill rotWithShape="1">
          <a:blip r:embed="rId5">
            <a:alphaModFix/>
          </a:blip>
          <a:srcRect b="0" l="40449" r="23382" t="0"/>
          <a:stretch/>
        </p:blipFill>
        <p:spPr>
          <a:xfrm>
            <a:off x="5902967" y="4676225"/>
            <a:ext cx="4294324" cy="6237301"/>
          </a:xfrm>
          <a:prstGeom prst="rect">
            <a:avLst/>
          </a:prstGeom>
          <a:noFill/>
          <a:ln>
            <a:noFill/>
          </a:ln>
        </p:spPr>
      </p:pic>
      <p:pic>
        <p:nvPicPr>
          <p:cNvPr id="313" name="Google Shape;313;p45"/>
          <p:cNvPicPr preferRelativeResize="0"/>
          <p:nvPr/>
        </p:nvPicPr>
        <p:blipFill rotWithShape="1">
          <a:blip r:embed="rId6">
            <a:alphaModFix/>
          </a:blip>
          <a:srcRect b="0" l="32766" r="25035" t="0"/>
          <a:stretch/>
        </p:blipFill>
        <p:spPr>
          <a:xfrm>
            <a:off x="15069610" y="4676250"/>
            <a:ext cx="4294325" cy="6237300"/>
          </a:xfrm>
          <a:prstGeom prst="rect">
            <a:avLst/>
          </a:prstGeom>
          <a:noFill/>
          <a:ln>
            <a:noFill/>
          </a:ln>
        </p:spPr>
      </p:pic>
      <p:pic>
        <p:nvPicPr>
          <p:cNvPr id="314" name="Google Shape;314;p45"/>
          <p:cNvPicPr preferRelativeResize="0"/>
          <p:nvPr/>
        </p:nvPicPr>
        <p:blipFill rotWithShape="1">
          <a:blip r:embed="rId7">
            <a:alphaModFix/>
          </a:blip>
          <a:srcRect b="0" l="19260" r="36954" t="0"/>
          <a:stretch/>
        </p:blipFill>
        <p:spPr>
          <a:xfrm>
            <a:off x="19623921" y="4676250"/>
            <a:ext cx="4294326" cy="6237300"/>
          </a:xfrm>
          <a:prstGeom prst="rect">
            <a:avLst/>
          </a:prstGeom>
          <a:noFill/>
          <a:ln>
            <a:noFill/>
          </a:ln>
        </p:spPr>
      </p:pic>
      <p:sp>
        <p:nvSpPr>
          <p:cNvPr id="315" name="Google Shape;315;p45"/>
          <p:cNvSpPr/>
          <p:nvPr/>
        </p:nvSpPr>
        <p:spPr>
          <a:xfrm>
            <a:off x="1314525" y="4676850"/>
            <a:ext cx="4294200" cy="6237300"/>
          </a:xfrm>
          <a:prstGeom prst="rect">
            <a:avLst/>
          </a:prstGeom>
          <a:solidFill>
            <a:srgbClr val="103061">
              <a:alpha val="39290"/>
            </a:srgbClr>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6" name="Google Shape;316;p45"/>
          <p:cNvSpPr/>
          <p:nvPr/>
        </p:nvSpPr>
        <p:spPr>
          <a:xfrm>
            <a:off x="5903029" y="4676850"/>
            <a:ext cx="4294200" cy="6237300"/>
          </a:xfrm>
          <a:prstGeom prst="rect">
            <a:avLst/>
          </a:prstGeom>
          <a:solidFill>
            <a:srgbClr val="103061">
              <a:alpha val="39290"/>
            </a:srgbClr>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7" name="Google Shape;317;p45"/>
          <p:cNvSpPr/>
          <p:nvPr/>
        </p:nvSpPr>
        <p:spPr>
          <a:xfrm>
            <a:off x="10491594" y="4676850"/>
            <a:ext cx="4294200" cy="6237300"/>
          </a:xfrm>
          <a:prstGeom prst="rect">
            <a:avLst/>
          </a:prstGeom>
          <a:solidFill>
            <a:srgbClr val="103061">
              <a:alpha val="39290"/>
            </a:srgbClr>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8" name="Google Shape;318;p45"/>
          <p:cNvSpPr/>
          <p:nvPr/>
        </p:nvSpPr>
        <p:spPr>
          <a:xfrm>
            <a:off x="15069673" y="4676850"/>
            <a:ext cx="4294200" cy="6237300"/>
          </a:xfrm>
          <a:prstGeom prst="rect">
            <a:avLst/>
          </a:prstGeom>
          <a:solidFill>
            <a:srgbClr val="103061">
              <a:alpha val="39290"/>
            </a:srgbClr>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9" name="Google Shape;319;p45"/>
          <p:cNvSpPr/>
          <p:nvPr/>
        </p:nvSpPr>
        <p:spPr>
          <a:xfrm>
            <a:off x="19623984" y="4676850"/>
            <a:ext cx="4294200" cy="6237300"/>
          </a:xfrm>
          <a:prstGeom prst="rect">
            <a:avLst/>
          </a:prstGeom>
          <a:solidFill>
            <a:srgbClr val="103061">
              <a:alpha val="39290"/>
            </a:srgbClr>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23" name="Shape 323"/>
        <p:cNvGrpSpPr/>
        <p:nvPr/>
      </p:nvGrpSpPr>
      <p:grpSpPr>
        <a:xfrm>
          <a:off x="0" y="0"/>
          <a:ext cx="0" cy="0"/>
          <a:chOff x="0" y="0"/>
          <a:chExt cx="0" cy="0"/>
        </a:xfrm>
      </p:grpSpPr>
      <p:sp>
        <p:nvSpPr>
          <p:cNvPr id="324" name="Google Shape;324;p46"/>
          <p:cNvSpPr/>
          <p:nvPr/>
        </p:nvSpPr>
        <p:spPr>
          <a:xfrm>
            <a:off x="10255775" y="0"/>
            <a:ext cx="14126925" cy="13762375"/>
          </a:xfrm>
          <a:custGeom>
            <a:rect b="b" l="l" r="r" t="t"/>
            <a:pathLst>
              <a:path extrusionOk="0" h="550495" w="565077">
                <a:moveTo>
                  <a:pt x="326045" y="713"/>
                </a:moveTo>
                <a:lnTo>
                  <a:pt x="0" y="550495"/>
                </a:lnTo>
                <a:lnTo>
                  <a:pt x="565077" y="549881"/>
                </a:lnTo>
                <a:lnTo>
                  <a:pt x="565077" y="0"/>
                </a:lnTo>
                <a:close/>
              </a:path>
            </a:pathLst>
          </a:custGeom>
          <a:solidFill>
            <a:schemeClr val="lt1"/>
          </a:solidFill>
          <a:ln>
            <a:noFill/>
          </a:ln>
        </p:spPr>
      </p:sp>
      <p:sp>
        <p:nvSpPr>
          <p:cNvPr id="325" name="Google Shape;325;p46"/>
          <p:cNvSpPr txBox="1"/>
          <p:nvPr>
            <p:ph type="title"/>
          </p:nvPr>
        </p:nvSpPr>
        <p:spPr>
          <a:xfrm>
            <a:off x="1316978" y="3229722"/>
            <a:ext cx="9438300" cy="6933900"/>
          </a:xfrm>
          <a:prstGeom prst="rect">
            <a:avLst/>
          </a:prstGeom>
        </p:spPr>
        <p:txBody>
          <a:bodyPr anchorCtr="0" anchor="t" bIns="0" lIns="0" spcFirstLastPara="1" rIns="0" wrap="square" tIns="0">
            <a:noAutofit/>
          </a:bodyPr>
          <a:lstStyle/>
          <a:p>
            <a:pPr indent="0" lvl="0" marL="0" rtl="0" algn="l">
              <a:lnSpc>
                <a:spcPct val="120000"/>
              </a:lnSpc>
              <a:spcBef>
                <a:spcPts val="0"/>
              </a:spcBef>
              <a:spcAft>
                <a:spcPts val="0"/>
              </a:spcAft>
              <a:buNone/>
            </a:pPr>
            <a:r>
              <a:rPr lang="en-US" sz="6000">
                <a:solidFill>
                  <a:schemeClr val="lt2"/>
                </a:solidFill>
                <a:latin typeface="Lato"/>
                <a:ea typeface="Lato"/>
                <a:cs typeface="Lato"/>
                <a:sym typeface="Lato"/>
              </a:rPr>
              <a:t>Las empresas más competitivas </a:t>
            </a:r>
            <a:r>
              <a:rPr lang="en-US" sz="5600">
                <a:solidFill>
                  <a:schemeClr val="lt2"/>
                </a:solidFill>
                <a:latin typeface="Lato"/>
                <a:ea typeface="Lato"/>
                <a:cs typeface="Lato"/>
                <a:sym typeface="Lato"/>
              </a:rPr>
              <a:t>de hoy en día</a:t>
            </a:r>
            <a:br>
              <a:rPr lang="en-US" sz="5600">
                <a:solidFill>
                  <a:schemeClr val="lt2"/>
                </a:solidFill>
                <a:latin typeface="Lato"/>
                <a:ea typeface="Lato"/>
                <a:cs typeface="Lato"/>
                <a:sym typeface="Lato"/>
              </a:rPr>
            </a:br>
            <a:r>
              <a:rPr lang="en-US" sz="5600">
                <a:solidFill>
                  <a:schemeClr val="lt2"/>
                </a:solidFill>
                <a:latin typeface="Lato"/>
                <a:ea typeface="Lato"/>
                <a:cs typeface="Lato"/>
                <a:sym typeface="Lato"/>
              </a:rPr>
              <a:t>no solo utilizan el</a:t>
            </a:r>
            <a:r>
              <a:rPr lang="en-US" sz="6000">
                <a:solidFill>
                  <a:schemeClr val="lt2"/>
                </a:solidFill>
                <a:latin typeface="Lato"/>
                <a:ea typeface="Lato"/>
                <a:cs typeface="Lato"/>
                <a:sym typeface="Lato"/>
              </a:rPr>
              <a:t> Design Thinking</a:t>
            </a:r>
            <a:r>
              <a:rPr lang="en-US" sz="5600">
                <a:solidFill>
                  <a:schemeClr val="lt2"/>
                </a:solidFill>
                <a:latin typeface="Lato"/>
                <a:ea typeface="Lato"/>
                <a:cs typeface="Lato"/>
                <a:sym typeface="Lato"/>
              </a:rPr>
              <a:t>, sino que </a:t>
            </a:r>
            <a:r>
              <a:rPr lang="en-US" sz="6000">
                <a:solidFill>
                  <a:schemeClr val="lt2"/>
                </a:solidFill>
                <a:latin typeface="Lato"/>
                <a:ea typeface="Lato"/>
                <a:cs typeface="Lato"/>
                <a:sym typeface="Lato"/>
              </a:rPr>
              <a:t>innovan</a:t>
            </a:r>
            <a:br>
              <a:rPr lang="en-US" sz="6000">
                <a:solidFill>
                  <a:schemeClr val="lt2"/>
                </a:solidFill>
                <a:latin typeface="Lato"/>
                <a:ea typeface="Lato"/>
                <a:cs typeface="Lato"/>
                <a:sym typeface="Lato"/>
              </a:rPr>
            </a:br>
            <a:r>
              <a:rPr lang="en-US" sz="5600">
                <a:solidFill>
                  <a:schemeClr val="lt2"/>
                </a:solidFill>
                <a:latin typeface="Lato"/>
                <a:ea typeface="Lato"/>
                <a:cs typeface="Lato"/>
                <a:sym typeface="Lato"/>
              </a:rPr>
              <a:t>a través de esta manera</a:t>
            </a:r>
            <a:br>
              <a:rPr lang="en-US" sz="5600">
                <a:solidFill>
                  <a:schemeClr val="lt2"/>
                </a:solidFill>
                <a:latin typeface="Lato"/>
                <a:ea typeface="Lato"/>
                <a:cs typeface="Lato"/>
                <a:sym typeface="Lato"/>
              </a:rPr>
            </a:br>
            <a:r>
              <a:rPr lang="en-US" sz="5600">
                <a:solidFill>
                  <a:schemeClr val="lt2"/>
                </a:solidFill>
                <a:latin typeface="Lato"/>
                <a:ea typeface="Lato"/>
                <a:cs typeface="Lato"/>
                <a:sym typeface="Lato"/>
              </a:rPr>
              <a:t>de pensar.</a:t>
            </a:r>
            <a:endParaRPr sz="5600">
              <a:solidFill>
                <a:schemeClr val="lt2"/>
              </a:solidFill>
              <a:latin typeface="Lato"/>
              <a:ea typeface="Lato"/>
              <a:cs typeface="Lato"/>
              <a:sym typeface="Lato"/>
            </a:endParaRPr>
          </a:p>
        </p:txBody>
      </p:sp>
      <p:pic>
        <p:nvPicPr>
          <p:cNvPr descr="Image" id="326" name="Google Shape;326;p46"/>
          <p:cNvPicPr preferRelativeResize="0"/>
          <p:nvPr/>
        </p:nvPicPr>
        <p:blipFill rotWithShape="1">
          <a:blip r:embed="rId3">
            <a:alphaModFix/>
          </a:blip>
          <a:srcRect b="0" l="0" r="0" t="0"/>
          <a:stretch/>
        </p:blipFill>
        <p:spPr>
          <a:xfrm>
            <a:off x="19930486" y="8353008"/>
            <a:ext cx="3552011" cy="1078482"/>
          </a:xfrm>
          <a:prstGeom prst="rect">
            <a:avLst/>
          </a:prstGeom>
          <a:noFill/>
          <a:ln>
            <a:noFill/>
          </a:ln>
        </p:spPr>
      </p:pic>
      <p:pic>
        <p:nvPicPr>
          <p:cNvPr descr="Image" id="327" name="Google Shape;327;p46"/>
          <p:cNvPicPr preferRelativeResize="0"/>
          <p:nvPr/>
        </p:nvPicPr>
        <p:blipFill rotWithShape="1">
          <a:blip r:embed="rId4">
            <a:alphaModFix/>
          </a:blip>
          <a:srcRect b="0" l="0" r="0" t="0"/>
          <a:stretch/>
        </p:blipFill>
        <p:spPr>
          <a:xfrm>
            <a:off x="18444030" y="1922204"/>
            <a:ext cx="3913536" cy="3913538"/>
          </a:xfrm>
          <a:prstGeom prst="rect">
            <a:avLst/>
          </a:prstGeom>
          <a:noFill/>
          <a:ln>
            <a:noFill/>
          </a:ln>
        </p:spPr>
      </p:pic>
      <p:pic>
        <p:nvPicPr>
          <p:cNvPr descr="Image" id="328" name="Google Shape;328;p46"/>
          <p:cNvPicPr preferRelativeResize="0"/>
          <p:nvPr/>
        </p:nvPicPr>
        <p:blipFill rotWithShape="1">
          <a:blip r:embed="rId5">
            <a:alphaModFix/>
          </a:blip>
          <a:srcRect b="0" l="0" r="0" t="0"/>
          <a:stretch/>
        </p:blipFill>
        <p:spPr>
          <a:xfrm>
            <a:off x="15963992" y="5141040"/>
            <a:ext cx="2353710" cy="2353710"/>
          </a:xfrm>
          <a:prstGeom prst="rect">
            <a:avLst/>
          </a:prstGeom>
          <a:noFill/>
          <a:ln>
            <a:noFill/>
          </a:ln>
        </p:spPr>
      </p:pic>
      <p:pic>
        <p:nvPicPr>
          <p:cNvPr descr="Netflix_2015_logo.svg.png" id="329" name="Google Shape;329;p46"/>
          <p:cNvPicPr preferRelativeResize="0"/>
          <p:nvPr/>
        </p:nvPicPr>
        <p:blipFill rotWithShape="1">
          <a:blip r:embed="rId6">
            <a:alphaModFix/>
          </a:blip>
          <a:srcRect b="0" l="0" r="0" t="0"/>
          <a:stretch/>
        </p:blipFill>
        <p:spPr>
          <a:xfrm>
            <a:off x="13897291" y="11855476"/>
            <a:ext cx="3552011" cy="960820"/>
          </a:xfrm>
          <a:prstGeom prst="rect">
            <a:avLst/>
          </a:prstGeom>
          <a:noFill/>
          <a:ln>
            <a:noFill/>
          </a:ln>
        </p:spPr>
      </p:pic>
      <p:pic>
        <p:nvPicPr>
          <p:cNvPr descr="Adobe-logo.png" id="330" name="Google Shape;330;p46"/>
          <p:cNvPicPr preferRelativeResize="0"/>
          <p:nvPr/>
        </p:nvPicPr>
        <p:blipFill rotWithShape="1">
          <a:blip r:embed="rId7">
            <a:alphaModFix/>
          </a:blip>
          <a:srcRect b="0" l="0" r="0" t="0"/>
          <a:stretch/>
        </p:blipFill>
        <p:spPr>
          <a:xfrm>
            <a:off x="14185252" y="8842831"/>
            <a:ext cx="3913538" cy="1174062"/>
          </a:xfrm>
          <a:prstGeom prst="rect">
            <a:avLst/>
          </a:prstGeom>
          <a:noFill/>
          <a:ln>
            <a:noFill/>
          </a:ln>
        </p:spPr>
      </p:pic>
      <p:pic>
        <p:nvPicPr>
          <p:cNvPr descr="airbnb-logo.jpg" id="331" name="Google Shape;331;p46"/>
          <p:cNvPicPr preferRelativeResize="0"/>
          <p:nvPr/>
        </p:nvPicPr>
        <p:blipFill rotWithShape="1">
          <a:blip r:embed="rId8">
            <a:alphaModFix/>
          </a:blip>
          <a:srcRect b="0" l="0" r="0" t="0"/>
          <a:stretch/>
        </p:blipFill>
        <p:spPr>
          <a:xfrm>
            <a:off x="19181338" y="11013842"/>
            <a:ext cx="4626001" cy="2060053"/>
          </a:xfrm>
          <a:prstGeom prst="rect">
            <a:avLst/>
          </a:prstGeom>
          <a:noFill/>
          <a:ln>
            <a:noFill/>
          </a:ln>
        </p:spPr>
      </p:pic>
      <p:pic>
        <p:nvPicPr>
          <p:cNvPr descr="uber_2016_logo.png" id="332" name="Google Shape;332;p46"/>
          <p:cNvPicPr preferRelativeResize="0"/>
          <p:nvPr/>
        </p:nvPicPr>
        <p:blipFill rotWithShape="1">
          <a:blip r:embed="rId9">
            <a:alphaModFix/>
          </a:blip>
          <a:srcRect b="0" l="0" r="0" t="0"/>
          <a:stretch/>
        </p:blipFill>
        <p:spPr>
          <a:xfrm>
            <a:off x="20650211" y="6274398"/>
            <a:ext cx="2832287" cy="603278"/>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36" name="Shape 336"/>
        <p:cNvGrpSpPr/>
        <p:nvPr/>
      </p:nvGrpSpPr>
      <p:grpSpPr>
        <a:xfrm>
          <a:off x="0" y="0"/>
          <a:ext cx="0" cy="0"/>
          <a:chOff x="0" y="0"/>
          <a:chExt cx="0" cy="0"/>
        </a:xfrm>
      </p:grpSpPr>
      <p:sp>
        <p:nvSpPr>
          <p:cNvPr id="337" name="Google Shape;337;p47"/>
          <p:cNvSpPr txBox="1"/>
          <p:nvPr/>
        </p:nvSpPr>
        <p:spPr>
          <a:xfrm>
            <a:off x="1094125" y="4572275"/>
            <a:ext cx="12303600" cy="5628900"/>
          </a:xfrm>
          <a:prstGeom prst="rect">
            <a:avLst/>
          </a:prstGeom>
          <a:noFill/>
          <a:ln>
            <a:noFill/>
          </a:ln>
        </p:spPr>
        <p:txBody>
          <a:bodyPr anchorCtr="0" anchor="t" bIns="117800" lIns="235675" spcFirstLastPara="1" rIns="235675" wrap="square" tIns="117800">
            <a:noAutofit/>
          </a:bodyPr>
          <a:lstStyle/>
          <a:p>
            <a:pPr indent="0" lvl="0" marL="0" rtl="0" algn="l">
              <a:lnSpc>
                <a:spcPct val="110000"/>
              </a:lnSpc>
              <a:spcBef>
                <a:spcPts val="0"/>
              </a:spcBef>
              <a:spcAft>
                <a:spcPts val="0"/>
              </a:spcAft>
              <a:buNone/>
            </a:pPr>
            <a:r>
              <a:rPr lang="en-US" sz="9000">
                <a:solidFill>
                  <a:srgbClr val="FFFFFF"/>
                </a:solidFill>
                <a:latin typeface="Lato"/>
                <a:ea typeface="Lato"/>
                <a:cs typeface="Lato"/>
                <a:sym typeface="Lato"/>
              </a:rPr>
              <a:t>¿Qué es el Design Thinking?</a:t>
            </a:r>
            <a:endParaRPr sz="9000">
              <a:solidFill>
                <a:srgbClr val="FFFFFF"/>
              </a:solidFill>
              <a:latin typeface="Lato"/>
              <a:ea typeface="Lato"/>
              <a:cs typeface="Lato"/>
              <a:sym typeface="Lato"/>
            </a:endParaRPr>
          </a:p>
          <a:p>
            <a:pPr indent="0" lvl="0" marL="0" rtl="0" algn="l">
              <a:spcBef>
                <a:spcPts val="0"/>
              </a:spcBef>
              <a:spcAft>
                <a:spcPts val="0"/>
              </a:spcAft>
              <a:buNone/>
            </a:pPr>
            <a:r>
              <a:t/>
            </a:r>
            <a:endParaRPr sz="7000">
              <a:solidFill>
                <a:srgbClr val="FFFFFF"/>
              </a:solidFill>
              <a:latin typeface="Lato"/>
              <a:ea typeface="Lato"/>
              <a:cs typeface="Lato"/>
              <a:sym typeface="Lato"/>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043263"/>
        </a:solidFill>
      </p:bgPr>
    </p:bg>
    <p:spTree>
      <p:nvGrpSpPr>
        <p:cNvPr id="341" name="Shape 341"/>
        <p:cNvGrpSpPr/>
        <p:nvPr/>
      </p:nvGrpSpPr>
      <p:grpSpPr>
        <a:xfrm>
          <a:off x="0" y="0"/>
          <a:ext cx="0" cy="0"/>
          <a:chOff x="0" y="0"/>
          <a:chExt cx="0" cy="0"/>
        </a:xfrm>
      </p:grpSpPr>
      <p:pic>
        <p:nvPicPr>
          <p:cNvPr descr="Image" id="342" name="Google Shape;342;p48"/>
          <p:cNvPicPr preferRelativeResize="0"/>
          <p:nvPr/>
        </p:nvPicPr>
        <p:blipFill rotWithShape="1">
          <a:blip r:embed="rId3">
            <a:alphaModFix amt="44822"/>
          </a:blip>
          <a:srcRect b="0" l="9165" r="0" t="9165"/>
          <a:stretch/>
        </p:blipFill>
        <p:spPr>
          <a:xfrm>
            <a:off x="0" y="-32375"/>
            <a:ext cx="24384000" cy="13716000"/>
          </a:xfrm>
          <a:prstGeom prst="rect">
            <a:avLst/>
          </a:prstGeom>
          <a:noFill/>
          <a:ln>
            <a:noFill/>
          </a:ln>
        </p:spPr>
      </p:pic>
      <p:sp>
        <p:nvSpPr>
          <p:cNvPr id="343" name="Google Shape;343;p48"/>
          <p:cNvSpPr txBox="1"/>
          <p:nvPr>
            <p:ph type="title"/>
          </p:nvPr>
        </p:nvSpPr>
        <p:spPr>
          <a:xfrm>
            <a:off x="1234275" y="3445225"/>
            <a:ext cx="11019000" cy="8362200"/>
          </a:xfrm>
          <a:prstGeom prst="rect">
            <a:avLst/>
          </a:prstGeom>
          <a:noFill/>
          <a:ln>
            <a:noFill/>
          </a:ln>
        </p:spPr>
        <p:txBody>
          <a:bodyPr anchorCtr="0" anchor="t" bIns="45700" lIns="45700" spcFirstLastPara="1" rIns="45700" wrap="square" tIns="45700">
            <a:noAutofit/>
          </a:bodyPr>
          <a:lstStyle/>
          <a:p>
            <a:pPr indent="0" lvl="0" marL="0" marR="0" rtl="0" algn="l">
              <a:lnSpc>
                <a:spcPct val="110000"/>
              </a:lnSpc>
              <a:spcBef>
                <a:spcPts val="0"/>
              </a:spcBef>
              <a:spcAft>
                <a:spcPts val="0"/>
              </a:spcAft>
              <a:buClr>
                <a:srgbClr val="FDFEFE"/>
              </a:buClr>
              <a:buSzPts val="6160"/>
              <a:buFont typeface="Arial"/>
              <a:buNone/>
            </a:pPr>
            <a:r>
              <a:rPr lang="en-US" sz="6000" u="none" cap="none" strike="noStrike">
                <a:solidFill>
                  <a:srgbClr val="FDFEFE"/>
                </a:solidFill>
                <a:latin typeface="Halant"/>
                <a:ea typeface="Halant"/>
                <a:cs typeface="Halant"/>
                <a:sym typeface="Halant"/>
              </a:rPr>
              <a:t>Diseño es una palabra un tanto engañosa. Hay quien piensa</a:t>
            </a:r>
            <a:br>
              <a:rPr lang="en-US" sz="6000">
                <a:solidFill>
                  <a:srgbClr val="FDFEFE"/>
                </a:solidFill>
                <a:latin typeface="Halant"/>
                <a:ea typeface="Halant"/>
                <a:cs typeface="Halant"/>
                <a:sym typeface="Halant"/>
              </a:rPr>
            </a:br>
            <a:r>
              <a:rPr lang="en-US" sz="6000" u="none" cap="none" strike="noStrike">
                <a:solidFill>
                  <a:srgbClr val="FDFEFE"/>
                </a:solidFill>
                <a:latin typeface="Halant"/>
                <a:ea typeface="Halant"/>
                <a:cs typeface="Halant"/>
                <a:sym typeface="Halant"/>
              </a:rPr>
              <a:t>que diseño significa aspecto. Pero, naturalmente, si se escarba un poco, se refiere realmente</a:t>
            </a:r>
            <a:br>
              <a:rPr lang="en-US" sz="6000">
                <a:solidFill>
                  <a:srgbClr val="FDFEFE"/>
                </a:solidFill>
                <a:latin typeface="Halant"/>
                <a:ea typeface="Halant"/>
                <a:cs typeface="Halant"/>
                <a:sym typeface="Halant"/>
              </a:rPr>
            </a:br>
            <a:r>
              <a:rPr lang="en-US" sz="6000" u="none" cap="none" strike="noStrike">
                <a:solidFill>
                  <a:srgbClr val="FDFEFE"/>
                </a:solidFill>
                <a:latin typeface="Halant"/>
                <a:ea typeface="Halant"/>
                <a:cs typeface="Halant"/>
                <a:sym typeface="Halant"/>
              </a:rPr>
              <a:t>a cómo funciona.</a:t>
            </a:r>
            <a:endParaRPr sz="6000" u="none" cap="none" strike="noStrike">
              <a:solidFill>
                <a:srgbClr val="FDFEFE"/>
              </a:solidFill>
              <a:latin typeface="Halant"/>
              <a:ea typeface="Halant"/>
              <a:cs typeface="Halant"/>
              <a:sym typeface="Halant"/>
            </a:endParaRPr>
          </a:p>
          <a:p>
            <a:pPr indent="0" lvl="0" marL="0" marR="0" rtl="0" algn="l">
              <a:lnSpc>
                <a:spcPct val="110000"/>
              </a:lnSpc>
              <a:spcBef>
                <a:spcPts val="0"/>
              </a:spcBef>
              <a:spcAft>
                <a:spcPts val="0"/>
              </a:spcAft>
              <a:buClr>
                <a:srgbClr val="3299D4"/>
              </a:buClr>
              <a:buSzPts val="8600"/>
              <a:buFont typeface="Arial"/>
              <a:buNone/>
            </a:pPr>
            <a:r>
              <a:t/>
            </a:r>
            <a:endParaRPr sz="8600" u="none" cap="none" strike="noStrike">
              <a:solidFill>
                <a:srgbClr val="FDFEFE"/>
              </a:solidFill>
              <a:latin typeface="Halant"/>
              <a:ea typeface="Halant"/>
              <a:cs typeface="Halant"/>
              <a:sym typeface="Halant"/>
            </a:endParaRPr>
          </a:p>
          <a:p>
            <a:pPr indent="0" lvl="0" marL="0" marR="0" rtl="0" algn="l">
              <a:lnSpc>
                <a:spcPct val="110000"/>
              </a:lnSpc>
              <a:spcBef>
                <a:spcPts val="0"/>
              </a:spcBef>
              <a:spcAft>
                <a:spcPts val="0"/>
              </a:spcAft>
              <a:buClr>
                <a:srgbClr val="FDFEFE"/>
              </a:buClr>
              <a:buSzPts val="3520"/>
              <a:buFont typeface="Helvetica Neue"/>
              <a:buNone/>
            </a:pPr>
            <a:r>
              <a:rPr lang="en-US" sz="3520" u="none" cap="none" strike="noStrike">
                <a:solidFill>
                  <a:schemeClr val="accent3"/>
                </a:solidFill>
                <a:latin typeface="Halant"/>
                <a:ea typeface="Halant"/>
                <a:cs typeface="Halant"/>
                <a:sym typeface="Halant"/>
              </a:rPr>
              <a:t>- Steve Jobs</a:t>
            </a:r>
            <a:endParaRPr>
              <a:solidFill>
                <a:schemeClr val="accent3"/>
              </a:solidFill>
              <a:latin typeface="Halant"/>
              <a:ea typeface="Halant"/>
              <a:cs typeface="Halant"/>
              <a:sym typeface="Halant"/>
            </a:endParaRPr>
          </a:p>
        </p:txBody>
      </p:sp>
      <p:grpSp>
        <p:nvGrpSpPr>
          <p:cNvPr id="344" name="Google Shape;344;p48"/>
          <p:cNvGrpSpPr/>
          <p:nvPr/>
        </p:nvGrpSpPr>
        <p:grpSpPr>
          <a:xfrm>
            <a:off x="1316971" y="2589487"/>
            <a:ext cx="719138" cy="569913"/>
            <a:chOff x="6765096" y="8494712"/>
            <a:chExt cx="719138" cy="569913"/>
          </a:xfrm>
        </p:grpSpPr>
        <p:sp>
          <p:nvSpPr>
            <p:cNvPr id="345" name="Google Shape;345;p48"/>
            <p:cNvSpPr/>
            <p:nvPr/>
          </p:nvSpPr>
          <p:spPr>
            <a:xfrm>
              <a:off x="6765096" y="8494712"/>
              <a:ext cx="330200" cy="569913"/>
            </a:xfrm>
            <a:custGeom>
              <a:rect b="b" l="l" r="r" t="t"/>
              <a:pathLst>
                <a:path extrusionOk="0" h="359" w="208">
                  <a:moveTo>
                    <a:pt x="189" y="0"/>
                  </a:moveTo>
                  <a:lnTo>
                    <a:pt x="94" y="0"/>
                  </a:lnTo>
                  <a:lnTo>
                    <a:pt x="0" y="151"/>
                  </a:lnTo>
                  <a:lnTo>
                    <a:pt x="0" y="359"/>
                  </a:lnTo>
                  <a:lnTo>
                    <a:pt x="208" y="359"/>
                  </a:lnTo>
                  <a:lnTo>
                    <a:pt x="208" y="151"/>
                  </a:lnTo>
                  <a:lnTo>
                    <a:pt x="94" y="151"/>
                  </a:lnTo>
                  <a:lnTo>
                    <a:pt x="189" y="0"/>
                  </a:lnTo>
                  <a:close/>
                </a:path>
              </a:pathLst>
            </a:custGeom>
            <a:solidFill>
              <a:srgbClr val="5AC4C4">
                <a:alpha val="66070"/>
              </a:srgbClr>
            </a:solid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t/>
              </a:r>
              <a:endParaRPr sz="1800">
                <a:solidFill>
                  <a:srgbClr val="004481"/>
                </a:solidFill>
                <a:latin typeface="Arial"/>
                <a:ea typeface="Arial"/>
                <a:cs typeface="Arial"/>
                <a:sym typeface="Arial"/>
              </a:endParaRPr>
            </a:p>
          </p:txBody>
        </p:sp>
        <p:sp>
          <p:nvSpPr>
            <p:cNvPr id="346" name="Google Shape;346;p48"/>
            <p:cNvSpPr/>
            <p:nvPr/>
          </p:nvSpPr>
          <p:spPr>
            <a:xfrm>
              <a:off x="7155621" y="8494712"/>
              <a:ext cx="328613" cy="569913"/>
            </a:xfrm>
            <a:custGeom>
              <a:rect b="b" l="l" r="r" t="t"/>
              <a:pathLst>
                <a:path extrusionOk="0" h="359" w="207">
                  <a:moveTo>
                    <a:pt x="94" y="151"/>
                  </a:moveTo>
                  <a:lnTo>
                    <a:pt x="189" y="0"/>
                  </a:lnTo>
                  <a:lnTo>
                    <a:pt x="94" y="0"/>
                  </a:lnTo>
                  <a:lnTo>
                    <a:pt x="0" y="151"/>
                  </a:lnTo>
                  <a:lnTo>
                    <a:pt x="0" y="359"/>
                  </a:lnTo>
                  <a:lnTo>
                    <a:pt x="207" y="359"/>
                  </a:lnTo>
                  <a:lnTo>
                    <a:pt x="207" y="151"/>
                  </a:lnTo>
                  <a:lnTo>
                    <a:pt x="94" y="151"/>
                  </a:lnTo>
                  <a:close/>
                </a:path>
              </a:pathLst>
            </a:custGeom>
            <a:solidFill>
              <a:srgbClr val="5AC4C4">
                <a:alpha val="66070"/>
              </a:srgbClr>
            </a:solid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t/>
              </a:r>
              <a:endParaRPr sz="1800">
                <a:solidFill>
                  <a:srgbClr val="004481"/>
                </a:solidFill>
                <a:latin typeface="Arial"/>
                <a:ea typeface="Arial"/>
                <a:cs typeface="Arial"/>
                <a:sym typeface="Arial"/>
              </a:endParaRPr>
            </a:p>
          </p:txBody>
        </p:sp>
      </p:gr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50" name="Shape 350"/>
        <p:cNvGrpSpPr/>
        <p:nvPr/>
      </p:nvGrpSpPr>
      <p:grpSpPr>
        <a:xfrm>
          <a:off x="0" y="0"/>
          <a:ext cx="0" cy="0"/>
          <a:chOff x="0" y="0"/>
          <a:chExt cx="0" cy="0"/>
        </a:xfrm>
      </p:grpSpPr>
      <p:sp>
        <p:nvSpPr>
          <p:cNvPr id="351" name="Google Shape;351;p49"/>
          <p:cNvSpPr txBox="1"/>
          <p:nvPr/>
        </p:nvSpPr>
        <p:spPr>
          <a:xfrm>
            <a:off x="1094125" y="4572275"/>
            <a:ext cx="12303600" cy="5628900"/>
          </a:xfrm>
          <a:prstGeom prst="rect">
            <a:avLst/>
          </a:prstGeom>
          <a:noFill/>
          <a:ln>
            <a:noFill/>
          </a:ln>
        </p:spPr>
        <p:txBody>
          <a:bodyPr anchorCtr="0" anchor="t" bIns="117800" lIns="235675" spcFirstLastPara="1" rIns="235675" wrap="square" tIns="117800">
            <a:noAutofit/>
          </a:bodyPr>
          <a:lstStyle/>
          <a:p>
            <a:pPr indent="0" lvl="0" marL="0" rtl="0" algn="l">
              <a:lnSpc>
                <a:spcPct val="110000"/>
              </a:lnSpc>
              <a:spcBef>
                <a:spcPts val="0"/>
              </a:spcBef>
              <a:spcAft>
                <a:spcPts val="0"/>
              </a:spcAft>
              <a:buNone/>
            </a:pPr>
            <a:r>
              <a:rPr lang="en-US" sz="9000">
                <a:solidFill>
                  <a:srgbClr val="FFFFFF"/>
                </a:solidFill>
                <a:latin typeface="Lato"/>
                <a:ea typeface="Lato"/>
                <a:cs typeface="Lato"/>
                <a:sym typeface="Lato"/>
              </a:rPr>
              <a:t>¿Qué se diseña?</a:t>
            </a:r>
            <a:endParaRPr sz="7000">
              <a:solidFill>
                <a:srgbClr val="FFFFFF"/>
              </a:solidFill>
              <a:latin typeface="Lato"/>
              <a:ea typeface="Lato"/>
              <a:cs typeface="Lato"/>
              <a:sym typeface="Lato"/>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55" name="Shape 355"/>
        <p:cNvGrpSpPr/>
        <p:nvPr/>
      </p:nvGrpSpPr>
      <p:grpSpPr>
        <a:xfrm>
          <a:off x="0" y="0"/>
          <a:ext cx="0" cy="0"/>
          <a:chOff x="0" y="0"/>
          <a:chExt cx="0" cy="0"/>
        </a:xfrm>
      </p:grpSpPr>
      <p:sp>
        <p:nvSpPr>
          <p:cNvPr id="356" name="Google Shape;356;p50"/>
          <p:cNvSpPr txBox="1"/>
          <p:nvPr>
            <p:ph type="title"/>
          </p:nvPr>
        </p:nvSpPr>
        <p:spPr>
          <a:xfrm>
            <a:off x="1316975" y="1017950"/>
            <a:ext cx="20407500" cy="9084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US" sz="5500"/>
              <a:t>Piensa en </a:t>
            </a:r>
            <a:r>
              <a:rPr lang="en-US" sz="5500">
                <a:highlight>
                  <a:srgbClr val="FAB27F"/>
                </a:highlight>
              </a:rPr>
              <a:t>un producto</a:t>
            </a:r>
            <a:r>
              <a:rPr lang="en-US" sz="5500"/>
              <a:t> o </a:t>
            </a:r>
            <a:r>
              <a:rPr lang="en-US" sz="5500">
                <a:highlight>
                  <a:srgbClr val="FAB27F"/>
                </a:highlight>
              </a:rPr>
              <a:t>un servicio</a:t>
            </a:r>
            <a:r>
              <a:rPr lang="en-US" sz="5500"/>
              <a:t> que te guste mucho.</a:t>
            </a:r>
            <a:endParaRPr sz="5500"/>
          </a:p>
        </p:txBody>
      </p:sp>
      <p:pic>
        <p:nvPicPr>
          <p:cNvPr id="357" name="Google Shape;357;p50"/>
          <p:cNvPicPr preferRelativeResize="0"/>
          <p:nvPr/>
        </p:nvPicPr>
        <p:blipFill rotWithShape="1">
          <a:blip r:embed="rId3">
            <a:alphaModFix/>
          </a:blip>
          <a:srcRect b="14346" l="0" r="0" t="0"/>
          <a:stretch/>
        </p:blipFill>
        <p:spPr>
          <a:xfrm>
            <a:off x="9427512" y="4601725"/>
            <a:ext cx="5528976" cy="9121427"/>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61" name="Shape 361"/>
        <p:cNvGrpSpPr/>
        <p:nvPr/>
      </p:nvGrpSpPr>
      <p:grpSpPr>
        <a:xfrm>
          <a:off x="0" y="0"/>
          <a:ext cx="0" cy="0"/>
          <a:chOff x="0" y="0"/>
          <a:chExt cx="0" cy="0"/>
        </a:xfrm>
      </p:grpSpPr>
      <p:pic>
        <p:nvPicPr>
          <p:cNvPr id="362" name="Google Shape;362;p51"/>
          <p:cNvPicPr preferRelativeResize="0"/>
          <p:nvPr/>
        </p:nvPicPr>
        <p:blipFill rotWithShape="1">
          <a:blip r:embed="rId3">
            <a:alphaModFix/>
          </a:blip>
          <a:srcRect b="14346" l="0" r="0" t="0"/>
          <a:stretch/>
        </p:blipFill>
        <p:spPr>
          <a:xfrm>
            <a:off x="9427512" y="4601725"/>
            <a:ext cx="5528976" cy="9121427"/>
          </a:xfrm>
          <a:prstGeom prst="rect">
            <a:avLst/>
          </a:prstGeom>
          <a:noFill/>
          <a:ln>
            <a:noFill/>
          </a:ln>
        </p:spPr>
      </p:pic>
      <p:pic>
        <p:nvPicPr>
          <p:cNvPr descr="Image" id="363" name="Google Shape;363;p51"/>
          <p:cNvPicPr preferRelativeResize="0"/>
          <p:nvPr/>
        </p:nvPicPr>
        <p:blipFill rotWithShape="1">
          <a:blip r:embed="rId4">
            <a:alphaModFix/>
          </a:blip>
          <a:srcRect b="0" l="0" r="0" t="0"/>
          <a:stretch/>
        </p:blipFill>
        <p:spPr>
          <a:xfrm>
            <a:off x="8749726" y="5172465"/>
            <a:ext cx="7373349" cy="2230460"/>
          </a:xfrm>
          <a:prstGeom prst="rect">
            <a:avLst/>
          </a:prstGeom>
          <a:noFill/>
          <a:ln>
            <a:noFill/>
          </a:ln>
        </p:spPr>
      </p:pic>
      <p:sp>
        <p:nvSpPr>
          <p:cNvPr id="364" name="Google Shape;364;p51"/>
          <p:cNvSpPr txBox="1"/>
          <p:nvPr>
            <p:ph type="title"/>
          </p:nvPr>
        </p:nvSpPr>
        <p:spPr>
          <a:xfrm>
            <a:off x="1316975" y="1017950"/>
            <a:ext cx="9652200" cy="17823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US" sz="5500"/>
              <a:t>¿Por qué te gusta?</a:t>
            </a:r>
            <a:endParaRPr sz="5500"/>
          </a:p>
          <a:p>
            <a:pPr indent="0" lvl="0" marL="0" rtl="0" algn="l">
              <a:spcBef>
                <a:spcPts val="1200"/>
              </a:spcBef>
              <a:spcAft>
                <a:spcPts val="0"/>
              </a:spcAft>
              <a:buNone/>
            </a:pPr>
            <a:r>
              <a:rPr lang="en-US" sz="5500"/>
              <a:t>¿Por qué funciona tan bien?</a:t>
            </a:r>
            <a:endParaRPr sz="5500"/>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68" name="Shape 368"/>
        <p:cNvGrpSpPr/>
        <p:nvPr/>
      </p:nvGrpSpPr>
      <p:grpSpPr>
        <a:xfrm>
          <a:off x="0" y="0"/>
          <a:ext cx="0" cy="0"/>
          <a:chOff x="0" y="0"/>
          <a:chExt cx="0" cy="0"/>
        </a:xfrm>
      </p:grpSpPr>
      <p:sp>
        <p:nvSpPr>
          <p:cNvPr id="369" name="Google Shape;369;p52"/>
          <p:cNvSpPr txBox="1"/>
          <p:nvPr/>
        </p:nvSpPr>
        <p:spPr>
          <a:xfrm>
            <a:off x="4382397" y="6656057"/>
            <a:ext cx="4131197" cy="892176"/>
          </a:xfrm>
          <a:prstGeom prst="rect">
            <a:avLst/>
          </a:prstGeom>
          <a:noFill/>
          <a:ln>
            <a:noFill/>
          </a:ln>
        </p:spPr>
        <p:txBody>
          <a:bodyPr anchorCtr="0" anchor="t" bIns="71425" lIns="71425" spcFirstLastPara="1" rIns="71425" wrap="square" tIns="71425">
            <a:noAutofit/>
          </a:bodyPr>
          <a:lstStyle/>
          <a:p>
            <a:pPr indent="0" lvl="0" marL="0" marR="0" rtl="0" algn="ctr">
              <a:lnSpc>
                <a:spcPct val="80000"/>
              </a:lnSpc>
              <a:spcBef>
                <a:spcPts val="0"/>
              </a:spcBef>
              <a:spcAft>
                <a:spcPts val="0"/>
              </a:spcAft>
              <a:buClr>
                <a:srgbClr val="042E58"/>
              </a:buClr>
              <a:buSzPts val="4500"/>
              <a:buFont typeface="Arial"/>
              <a:buNone/>
            </a:pPr>
            <a:r>
              <a:rPr i="0" lang="en-US" sz="5600" u="none" cap="none" strike="noStrike">
                <a:solidFill>
                  <a:schemeClr val="accent4"/>
                </a:solidFill>
                <a:latin typeface="Lato Light"/>
                <a:ea typeface="Lato Light"/>
                <a:cs typeface="Lato Light"/>
                <a:sym typeface="Lato Light"/>
              </a:rPr>
              <a:t>Fácil de usar</a:t>
            </a:r>
            <a:endParaRPr sz="2500">
              <a:solidFill>
                <a:schemeClr val="accent4"/>
              </a:solidFill>
              <a:latin typeface="Lato Light"/>
              <a:ea typeface="Lato Light"/>
              <a:cs typeface="Lato Light"/>
              <a:sym typeface="Lato Light"/>
            </a:endParaRPr>
          </a:p>
        </p:txBody>
      </p:sp>
      <p:sp>
        <p:nvSpPr>
          <p:cNvPr id="370" name="Google Shape;370;p52"/>
          <p:cNvSpPr txBox="1"/>
          <p:nvPr/>
        </p:nvSpPr>
        <p:spPr>
          <a:xfrm>
            <a:off x="7584683" y="3906521"/>
            <a:ext cx="4131300" cy="892200"/>
          </a:xfrm>
          <a:prstGeom prst="rect">
            <a:avLst/>
          </a:prstGeom>
          <a:noFill/>
          <a:ln>
            <a:noFill/>
          </a:ln>
        </p:spPr>
        <p:txBody>
          <a:bodyPr anchorCtr="0" anchor="t" bIns="71425" lIns="71425" spcFirstLastPara="1" rIns="71425" wrap="square" tIns="71425">
            <a:noAutofit/>
          </a:bodyPr>
          <a:lstStyle/>
          <a:p>
            <a:pPr indent="0" lvl="0" marL="0" marR="0" rtl="0" algn="ctr">
              <a:lnSpc>
                <a:spcPct val="80000"/>
              </a:lnSpc>
              <a:spcBef>
                <a:spcPts val="0"/>
              </a:spcBef>
              <a:spcAft>
                <a:spcPts val="0"/>
              </a:spcAft>
              <a:buClr>
                <a:srgbClr val="042E58"/>
              </a:buClr>
              <a:buSzPts val="4500"/>
              <a:buFont typeface="Arial"/>
              <a:buNone/>
            </a:pPr>
            <a:r>
              <a:rPr i="0" lang="en-US" sz="5600" u="none" cap="none" strike="noStrike">
                <a:solidFill>
                  <a:schemeClr val="accent4"/>
                </a:solidFill>
                <a:latin typeface="Lato Light"/>
                <a:ea typeface="Lato Light"/>
                <a:cs typeface="Lato Light"/>
                <a:sym typeface="Lato Light"/>
              </a:rPr>
              <a:t>Útil</a:t>
            </a:r>
            <a:endParaRPr sz="2500">
              <a:solidFill>
                <a:schemeClr val="accent4"/>
              </a:solidFill>
              <a:latin typeface="Lato Light"/>
              <a:ea typeface="Lato Light"/>
              <a:cs typeface="Lato Light"/>
              <a:sym typeface="Lato Light"/>
            </a:endParaRPr>
          </a:p>
        </p:txBody>
      </p:sp>
      <p:sp>
        <p:nvSpPr>
          <p:cNvPr id="371" name="Google Shape;371;p52"/>
          <p:cNvSpPr txBox="1"/>
          <p:nvPr/>
        </p:nvSpPr>
        <p:spPr>
          <a:xfrm>
            <a:off x="16352406" y="7685979"/>
            <a:ext cx="4131300" cy="892200"/>
          </a:xfrm>
          <a:prstGeom prst="rect">
            <a:avLst/>
          </a:prstGeom>
          <a:noFill/>
          <a:ln>
            <a:noFill/>
          </a:ln>
        </p:spPr>
        <p:txBody>
          <a:bodyPr anchorCtr="0" anchor="t" bIns="71425" lIns="71425" spcFirstLastPara="1" rIns="71425" wrap="square" tIns="71425">
            <a:noAutofit/>
          </a:bodyPr>
          <a:lstStyle/>
          <a:p>
            <a:pPr indent="0" lvl="0" marL="0" marR="0" rtl="0" algn="ctr">
              <a:lnSpc>
                <a:spcPct val="80000"/>
              </a:lnSpc>
              <a:spcBef>
                <a:spcPts val="0"/>
              </a:spcBef>
              <a:spcAft>
                <a:spcPts val="0"/>
              </a:spcAft>
              <a:buClr>
                <a:srgbClr val="042E58"/>
              </a:buClr>
              <a:buSzPts val="4500"/>
              <a:buFont typeface="Arial"/>
              <a:buNone/>
            </a:pPr>
            <a:r>
              <a:rPr i="0" lang="en-US" sz="5600" u="none" cap="none" strike="noStrike">
                <a:solidFill>
                  <a:schemeClr val="accent4"/>
                </a:solidFill>
                <a:latin typeface="Lato Light"/>
                <a:ea typeface="Lato Light"/>
                <a:cs typeface="Lato Light"/>
                <a:sym typeface="Lato Light"/>
              </a:rPr>
              <a:t>Intuitivo</a:t>
            </a:r>
            <a:endParaRPr sz="2500">
              <a:solidFill>
                <a:schemeClr val="accent4"/>
              </a:solidFill>
              <a:latin typeface="Lato Light"/>
              <a:ea typeface="Lato Light"/>
              <a:cs typeface="Lato Light"/>
              <a:sym typeface="Lato Light"/>
            </a:endParaRPr>
          </a:p>
        </p:txBody>
      </p:sp>
      <p:sp>
        <p:nvSpPr>
          <p:cNvPr id="372" name="Google Shape;372;p52"/>
          <p:cNvSpPr txBox="1"/>
          <p:nvPr/>
        </p:nvSpPr>
        <p:spPr>
          <a:xfrm>
            <a:off x="14357378" y="4434495"/>
            <a:ext cx="4131300" cy="892200"/>
          </a:xfrm>
          <a:prstGeom prst="rect">
            <a:avLst/>
          </a:prstGeom>
          <a:noFill/>
          <a:ln>
            <a:noFill/>
          </a:ln>
        </p:spPr>
        <p:txBody>
          <a:bodyPr anchorCtr="0" anchor="t" bIns="71425" lIns="71425" spcFirstLastPara="1" rIns="71425" wrap="square" tIns="71425">
            <a:noAutofit/>
          </a:bodyPr>
          <a:lstStyle/>
          <a:p>
            <a:pPr indent="0" lvl="0" marL="0" marR="0" rtl="0" algn="ctr">
              <a:lnSpc>
                <a:spcPct val="80000"/>
              </a:lnSpc>
              <a:spcBef>
                <a:spcPts val="0"/>
              </a:spcBef>
              <a:spcAft>
                <a:spcPts val="0"/>
              </a:spcAft>
              <a:buClr>
                <a:srgbClr val="042E58"/>
              </a:buClr>
              <a:buSzPts val="4500"/>
              <a:buFont typeface="Arial"/>
              <a:buNone/>
            </a:pPr>
            <a:r>
              <a:rPr i="0" lang="en-US" sz="5600" u="none" cap="none" strike="noStrike">
                <a:solidFill>
                  <a:schemeClr val="accent4"/>
                </a:solidFill>
                <a:latin typeface="Lato Light"/>
                <a:ea typeface="Lato Light"/>
                <a:cs typeface="Lato Light"/>
                <a:sym typeface="Lato Light"/>
              </a:rPr>
              <a:t>Inteligente</a:t>
            </a:r>
            <a:endParaRPr sz="2500">
              <a:solidFill>
                <a:schemeClr val="accent4"/>
              </a:solidFill>
              <a:latin typeface="Lato Light"/>
              <a:ea typeface="Lato Light"/>
              <a:cs typeface="Lato Light"/>
              <a:sym typeface="Lato Light"/>
            </a:endParaRPr>
          </a:p>
        </p:txBody>
      </p:sp>
      <p:pic>
        <p:nvPicPr>
          <p:cNvPr id="373" name="Google Shape;373;p52"/>
          <p:cNvPicPr preferRelativeResize="0"/>
          <p:nvPr/>
        </p:nvPicPr>
        <p:blipFill rotWithShape="1">
          <a:blip r:embed="rId3">
            <a:alphaModFix/>
          </a:blip>
          <a:srcRect b="14346" l="0" r="0" t="0"/>
          <a:stretch/>
        </p:blipFill>
        <p:spPr>
          <a:xfrm>
            <a:off x="9427512" y="4601725"/>
            <a:ext cx="5528976" cy="9121427"/>
          </a:xfrm>
          <a:prstGeom prst="rect">
            <a:avLst/>
          </a:prstGeom>
          <a:noFill/>
          <a:ln>
            <a:noFill/>
          </a:ln>
        </p:spPr>
      </p:pic>
      <p:pic>
        <p:nvPicPr>
          <p:cNvPr descr="Image" id="374" name="Google Shape;374;p52"/>
          <p:cNvPicPr preferRelativeResize="0"/>
          <p:nvPr/>
        </p:nvPicPr>
        <p:blipFill rotWithShape="1">
          <a:blip r:embed="rId4">
            <a:alphaModFix/>
          </a:blip>
          <a:srcRect b="0" l="0" r="0" t="0"/>
          <a:stretch/>
        </p:blipFill>
        <p:spPr>
          <a:xfrm>
            <a:off x="8749726" y="5172465"/>
            <a:ext cx="7373349" cy="2230460"/>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78" name="Shape 378"/>
        <p:cNvGrpSpPr/>
        <p:nvPr/>
      </p:nvGrpSpPr>
      <p:grpSpPr>
        <a:xfrm>
          <a:off x="0" y="0"/>
          <a:ext cx="0" cy="0"/>
          <a:chOff x="0" y="0"/>
          <a:chExt cx="0" cy="0"/>
        </a:xfrm>
      </p:grpSpPr>
      <p:sp>
        <p:nvSpPr>
          <p:cNvPr id="379" name="Google Shape;379;p53"/>
          <p:cNvSpPr txBox="1"/>
          <p:nvPr>
            <p:ph type="title"/>
          </p:nvPr>
        </p:nvSpPr>
        <p:spPr>
          <a:xfrm>
            <a:off x="1316975" y="1017950"/>
            <a:ext cx="12666600" cy="9798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US" sz="5500"/>
              <a:t>Porqué está centrado en el </a:t>
            </a:r>
            <a:r>
              <a:rPr lang="en-US" sz="5500">
                <a:highlight>
                  <a:srgbClr val="FAB27F"/>
                </a:highlight>
              </a:rPr>
              <a:t>usuario</a:t>
            </a:r>
            <a:endParaRPr sz="5500">
              <a:highlight>
                <a:srgbClr val="FAB27F"/>
              </a:highlight>
            </a:endParaRPr>
          </a:p>
        </p:txBody>
      </p:sp>
      <p:pic>
        <p:nvPicPr>
          <p:cNvPr id="380" name="Google Shape;380;p53"/>
          <p:cNvPicPr preferRelativeResize="0"/>
          <p:nvPr/>
        </p:nvPicPr>
        <p:blipFill rotWithShape="1">
          <a:blip r:embed="rId3">
            <a:alphaModFix/>
          </a:blip>
          <a:srcRect b="14346" l="0" r="0" t="0"/>
          <a:stretch/>
        </p:blipFill>
        <p:spPr>
          <a:xfrm>
            <a:off x="9427512" y="4601725"/>
            <a:ext cx="5528976" cy="9121427"/>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3" name="Shape 123"/>
        <p:cNvGrpSpPr/>
        <p:nvPr/>
      </p:nvGrpSpPr>
      <p:grpSpPr>
        <a:xfrm>
          <a:off x="0" y="0"/>
          <a:ext cx="0" cy="0"/>
          <a:chOff x="0" y="0"/>
          <a:chExt cx="0" cy="0"/>
        </a:xfrm>
      </p:grpSpPr>
      <p:sp>
        <p:nvSpPr>
          <p:cNvPr id="124" name="Google Shape;124;p27"/>
          <p:cNvSpPr txBox="1"/>
          <p:nvPr/>
        </p:nvSpPr>
        <p:spPr>
          <a:xfrm>
            <a:off x="1094125" y="4572275"/>
            <a:ext cx="12303600" cy="5628900"/>
          </a:xfrm>
          <a:prstGeom prst="rect">
            <a:avLst/>
          </a:prstGeom>
          <a:noFill/>
          <a:ln>
            <a:noFill/>
          </a:ln>
        </p:spPr>
        <p:txBody>
          <a:bodyPr anchorCtr="0" anchor="t" bIns="117800" lIns="235675" spcFirstLastPara="1" rIns="235675" wrap="square" tIns="117800">
            <a:noAutofit/>
          </a:bodyPr>
          <a:lstStyle/>
          <a:p>
            <a:pPr indent="0" lvl="0" marL="0" rtl="0" algn="l">
              <a:lnSpc>
                <a:spcPct val="110000"/>
              </a:lnSpc>
              <a:spcBef>
                <a:spcPts val="0"/>
              </a:spcBef>
              <a:spcAft>
                <a:spcPts val="0"/>
              </a:spcAft>
              <a:buNone/>
            </a:pPr>
            <a:r>
              <a:rPr lang="en-US" sz="9000">
                <a:solidFill>
                  <a:srgbClr val="FFFFFF"/>
                </a:solidFill>
                <a:latin typeface="Lato"/>
                <a:ea typeface="Lato"/>
                <a:cs typeface="Lato"/>
                <a:sym typeface="Lato"/>
              </a:rPr>
              <a:t>Materiales necesarios</a:t>
            </a:r>
            <a:endParaRPr sz="7000">
              <a:solidFill>
                <a:srgbClr val="FFFFFF"/>
              </a:solidFill>
              <a:latin typeface="Lato"/>
              <a:ea typeface="Lato"/>
              <a:cs typeface="Lato"/>
              <a:sym typeface="Lato"/>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84" name="Shape 384"/>
        <p:cNvGrpSpPr/>
        <p:nvPr/>
      </p:nvGrpSpPr>
      <p:grpSpPr>
        <a:xfrm>
          <a:off x="0" y="0"/>
          <a:ext cx="0" cy="0"/>
          <a:chOff x="0" y="0"/>
          <a:chExt cx="0" cy="0"/>
        </a:xfrm>
      </p:grpSpPr>
      <p:sp>
        <p:nvSpPr>
          <p:cNvPr id="385" name="Google Shape;385;p54"/>
          <p:cNvSpPr txBox="1"/>
          <p:nvPr>
            <p:ph type="title"/>
          </p:nvPr>
        </p:nvSpPr>
        <p:spPr>
          <a:xfrm>
            <a:off x="1357550" y="5243050"/>
            <a:ext cx="10343100" cy="37293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US" sz="10600"/>
              <a:t>Centrado</a:t>
            </a:r>
            <a:br>
              <a:rPr lang="en-US" sz="10600"/>
            </a:br>
            <a:r>
              <a:rPr lang="en-US" sz="10600"/>
              <a:t>en las personas</a:t>
            </a:r>
            <a:endParaRPr sz="10600"/>
          </a:p>
        </p:txBody>
      </p:sp>
      <p:pic>
        <p:nvPicPr>
          <p:cNvPr id="386" name="Google Shape;386;p54"/>
          <p:cNvPicPr preferRelativeResize="0"/>
          <p:nvPr/>
        </p:nvPicPr>
        <p:blipFill>
          <a:blip r:embed="rId3">
            <a:alphaModFix/>
          </a:blip>
          <a:stretch>
            <a:fillRect/>
          </a:stretch>
        </p:blipFill>
        <p:spPr>
          <a:xfrm>
            <a:off x="10380650" y="4853"/>
            <a:ext cx="14003348" cy="13675473"/>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90" name="Shape 390"/>
        <p:cNvGrpSpPr/>
        <p:nvPr/>
      </p:nvGrpSpPr>
      <p:grpSpPr>
        <a:xfrm>
          <a:off x="0" y="0"/>
          <a:ext cx="0" cy="0"/>
          <a:chOff x="0" y="0"/>
          <a:chExt cx="0" cy="0"/>
        </a:xfrm>
      </p:grpSpPr>
      <p:sp>
        <p:nvSpPr>
          <p:cNvPr id="391" name="Google Shape;391;p55"/>
          <p:cNvSpPr txBox="1"/>
          <p:nvPr>
            <p:ph type="title"/>
          </p:nvPr>
        </p:nvSpPr>
        <p:spPr>
          <a:xfrm>
            <a:off x="1357550" y="5385750"/>
            <a:ext cx="10343100" cy="37293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US" sz="10600"/>
              <a:t>Visual y colaborativo</a:t>
            </a:r>
            <a:endParaRPr sz="10600"/>
          </a:p>
        </p:txBody>
      </p:sp>
      <p:pic>
        <p:nvPicPr>
          <p:cNvPr id="392" name="Google Shape;392;p55"/>
          <p:cNvPicPr preferRelativeResize="0"/>
          <p:nvPr/>
        </p:nvPicPr>
        <p:blipFill rotWithShape="1">
          <a:blip r:embed="rId3">
            <a:alphaModFix/>
          </a:blip>
          <a:srcRect b="0" l="0" r="0" t="3660"/>
          <a:stretch/>
        </p:blipFill>
        <p:spPr>
          <a:xfrm>
            <a:off x="10488325" y="0"/>
            <a:ext cx="13895674" cy="13715999"/>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96" name="Shape 396"/>
        <p:cNvGrpSpPr/>
        <p:nvPr/>
      </p:nvGrpSpPr>
      <p:grpSpPr>
        <a:xfrm>
          <a:off x="0" y="0"/>
          <a:ext cx="0" cy="0"/>
          <a:chOff x="0" y="0"/>
          <a:chExt cx="0" cy="0"/>
        </a:xfrm>
      </p:grpSpPr>
      <p:sp>
        <p:nvSpPr>
          <p:cNvPr id="397" name="Google Shape;397;p56"/>
          <p:cNvSpPr txBox="1"/>
          <p:nvPr>
            <p:ph type="title"/>
          </p:nvPr>
        </p:nvSpPr>
        <p:spPr>
          <a:xfrm>
            <a:off x="1357550" y="5385750"/>
            <a:ext cx="10343100" cy="37293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US" sz="10600"/>
              <a:t>Validado</a:t>
            </a:r>
            <a:br>
              <a:rPr lang="en-US" sz="10600"/>
            </a:br>
            <a:r>
              <a:rPr lang="en-US" sz="10600"/>
              <a:t>e iterativo</a:t>
            </a:r>
            <a:endParaRPr sz="10600"/>
          </a:p>
        </p:txBody>
      </p:sp>
      <p:pic>
        <p:nvPicPr>
          <p:cNvPr id="398" name="Google Shape;398;p56"/>
          <p:cNvPicPr preferRelativeResize="0"/>
          <p:nvPr/>
        </p:nvPicPr>
        <p:blipFill>
          <a:blip r:embed="rId3">
            <a:alphaModFix/>
          </a:blip>
          <a:stretch>
            <a:fillRect/>
          </a:stretch>
        </p:blipFill>
        <p:spPr>
          <a:xfrm>
            <a:off x="10451975" y="0"/>
            <a:ext cx="13932026" cy="13716001"/>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043263"/>
        </a:solidFill>
      </p:bgPr>
    </p:bg>
    <p:spTree>
      <p:nvGrpSpPr>
        <p:cNvPr id="402" name="Shape 402"/>
        <p:cNvGrpSpPr/>
        <p:nvPr/>
      </p:nvGrpSpPr>
      <p:grpSpPr>
        <a:xfrm>
          <a:off x="0" y="0"/>
          <a:ext cx="0" cy="0"/>
          <a:chOff x="0" y="0"/>
          <a:chExt cx="0" cy="0"/>
        </a:xfrm>
      </p:grpSpPr>
      <p:sp>
        <p:nvSpPr>
          <p:cNvPr id="403" name="Google Shape;403;p57"/>
          <p:cNvSpPr txBox="1"/>
          <p:nvPr>
            <p:ph type="title"/>
          </p:nvPr>
        </p:nvSpPr>
        <p:spPr>
          <a:xfrm>
            <a:off x="1316975" y="2345500"/>
            <a:ext cx="21014100" cy="9595800"/>
          </a:xfrm>
          <a:prstGeom prst="rect">
            <a:avLst/>
          </a:prstGeom>
          <a:noFill/>
          <a:ln>
            <a:noFill/>
          </a:ln>
        </p:spPr>
        <p:txBody>
          <a:bodyPr anchorCtr="0" anchor="t" bIns="45700" lIns="45700" spcFirstLastPara="1" rIns="45700" wrap="square" tIns="45700">
            <a:noAutofit/>
          </a:bodyPr>
          <a:lstStyle/>
          <a:p>
            <a:pPr indent="0" lvl="0" marL="0" marR="0" rtl="0" algn="l">
              <a:lnSpc>
                <a:spcPct val="115000"/>
              </a:lnSpc>
              <a:spcBef>
                <a:spcPts val="0"/>
              </a:spcBef>
              <a:spcAft>
                <a:spcPts val="0"/>
              </a:spcAft>
              <a:buClr>
                <a:srgbClr val="000000"/>
              </a:buClr>
              <a:buSzPts val="5865"/>
              <a:buFont typeface="Arial"/>
              <a:buNone/>
            </a:pPr>
            <a:r>
              <a:rPr i="0" lang="en-US" sz="6000" u="none" cap="none" strike="noStrike">
                <a:solidFill>
                  <a:srgbClr val="FFFFFF"/>
                </a:solidFill>
                <a:latin typeface="Lato Light"/>
                <a:ea typeface="Lato Light"/>
                <a:cs typeface="Lato Light"/>
                <a:sym typeface="Lato Light"/>
              </a:rPr>
              <a:t>El </a:t>
            </a:r>
            <a:r>
              <a:rPr i="0" lang="en-US" sz="6000" u="none" cap="none" strike="noStrike">
                <a:solidFill>
                  <a:srgbClr val="FFFFFF"/>
                </a:solidFill>
                <a:latin typeface="Lato"/>
                <a:ea typeface="Lato"/>
                <a:cs typeface="Lato"/>
                <a:sym typeface="Lato"/>
              </a:rPr>
              <a:t>Design Thinking </a:t>
            </a:r>
            <a:r>
              <a:rPr i="0" lang="en-US" sz="6000" u="none" cap="none" strike="noStrike">
                <a:solidFill>
                  <a:srgbClr val="FFFFFF"/>
                </a:solidFill>
                <a:latin typeface="Lato Light"/>
                <a:ea typeface="Lato Light"/>
                <a:cs typeface="Lato Light"/>
                <a:sym typeface="Lato Light"/>
              </a:rPr>
              <a:t>es un marco de trabajo para la</a:t>
            </a:r>
            <a:r>
              <a:rPr i="0" lang="en-US" sz="6000" u="none" cap="none" strike="noStrike">
                <a:solidFill>
                  <a:srgbClr val="FFFFFF"/>
                </a:solidFill>
                <a:latin typeface="Lato"/>
                <a:ea typeface="Lato"/>
                <a:cs typeface="Lato"/>
                <a:sym typeface="Lato"/>
              </a:rPr>
              <a:t> resolución de problemas </a:t>
            </a:r>
            <a:r>
              <a:rPr i="0" lang="en-US" sz="6000" u="none" cap="none" strike="noStrike">
                <a:solidFill>
                  <a:srgbClr val="FFFFFF"/>
                </a:solidFill>
                <a:latin typeface="Lato Light"/>
                <a:ea typeface="Lato Light"/>
                <a:cs typeface="Lato Light"/>
                <a:sym typeface="Lato Light"/>
              </a:rPr>
              <a:t>y para la creación de soluciones a clientes.</a:t>
            </a:r>
            <a:endParaRPr sz="6000">
              <a:solidFill>
                <a:srgbClr val="FFFFFF"/>
              </a:solidFill>
              <a:latin typeface="Lato Light"/>
              <a:ea typeface="Lato Light"/>
              <a:cs typeface="Lato Light"/>
              <a:sym typeface="Lato Light"/>
            </a:endParaRPr>
          </a:p>
          <a:p>
            <a:pPr indent="0" lvl="0" marL="0" marR="0" rtl="0" algn="l">
              <a:lnSpc>
                <a:spcPct val="115000"/>
              </a:lnSpc>
              <a:spcBef>
                <a:spcPts val="0"/>
              </a:spcBef>
              <a:spcAft>
                <a:spcPts val="0"/>
              </a:spcAft>
              <a:buClr>
                <a:srgbClr val="000000"/>
              </a:buClr>
              <a:buSzPts val="5865"/>
              <a:buFont typeface="Arial"/>
              <a:buNone/>
            </a:pPr>
            <a:r>
              <a:t/>
            </a:r>
            <a:endParaRPr i="0" sz="6000" u="none" cap="none" strike="noStrike">
              <a:solidFill>
                <a:srgbClr val="FFFFFF"/>
              </a:solidFill>
              <a:latin typeface="Lato"/>
              <a:ea typeface="Lato"/>
              <a:cs typeface="Lato"/>
              <a:sym typeface="Lato"/>
            </a:endParaRPr>
          </a:p>
          <a:p>
            <a:pPr indent="0" lvl="0" marL="0" marR="0" rtl="0" algn="l">
              <a:lnSpc>
                <a:spcPct val="115000"/>
              </a:lnSpc>
              <a:spcBef>
                <a:spcPts val="0"/>
              </a:spcBef>
              <a:spcAft>
                <a:spcPts val="0"/>
              </a:spcAft>
              <a:buClr>
                <a:srgbClr val="000000"/>
              </a:buClr>
              <a:buSzPts val="5865"/>
              <a:buFont typeface="Arial"/>
              <a:buNone/>
            </a:pPr>
            <a:r>
              <a:rPr i="0" lang="en-US" sz="6000" u="none" cap="none" strike="noStrike">
                <a:solidFill>
                  <a:srgbClr val="FFFFFF"/>
                </a:solidFill>
                <a:latin typeface="Lato Light"/>
                <a:ea typeface="Lato Light"/>
                <a:cs typeface="Lato Light"/>
                <a:sym typeface="Lato Light"/>
              </a:rPr>
              <a:t>Se basa en la </a:t>
            </a:r>
            <a:r>
              <a:rPr i="0" lang="en-US" sz="6000" u="none" cap="none" strike="noStrike">
                <a:solidFill>
                  <a:srgbClr val="FFFFFF"/>
                </a:solidFill>
                <a:latin typeface="Lato"/>
                <a:ea typeface="Lato"/>
                <a:cs typeface="Lato"/>
                <a:sym typeface="Lato"/>
              </a:rPr>
              <a:t>investigación</a:t>
            </a:r>
            <a:r>
              <a:rPr i="0" lang="en-US" sz="6000" u="none" cap="none" strike="noStrike">
                <a:solidFill>
                  <a:srgbClr val="FFFFFF"/>
                </a:solidFill>
                <a:latin typeface="Lato Light"/>
                <a:ea typeface="Lato Light"/>
                <a:cs typeface="Lato Light"/>
                <a:sym typeface="Lato Light"/>
              </a:rPr>
              <a:t> con usuarios, el aprendizaje a través de la experimentación con</a:t>
            </a:r>
            <a:r>
              <a:rPr i="0" lang="en-US" sz="6000" u="none" cap="none" strike="noStrike">
                <a:solidFill>
                  <a:srgbClr val="FFFFFF"/>
                </a:solidFill>
                <a:latin typeface="Lato"/>
                <a:ea typeface="Lato"/>
                <a:cs typeface="Lato"/>
                <a:sym typeface="Lato"/>
              </a:rPr>
              <a:t> prototipos </a:t>
            </a:r>
            <a:r>
              <a:rPr i="0" lang="en-US" sz="6000" u="none" cap="none" strike="noStrike">
                <a:solidFill>
                  <a:srgbClr val="FFFFFF"/>
                </a:solidFill>
                <a:latin typeface="Lato Light"/>
                <a:ea typeface="Lato Light"/>
                <a:cs typeface="Lato Light"/>
                <a:sym typeface="Lato Light"/>
              </a:rPr>
              <a:t>y en herramientas de trabajo</a:t>
            </a:r>
            <a:r>
              <a:rPr i="0" lang="en-US" sz="6000" u="none" cap="none" strike="noStrike">
                <a:solidFill>
                  <a:srgbClr val="FFFFFF"/>
                </a:solidFill>
                <a:latin typeface="Lato"/>
                <a:ea typeface="Lato"/>
                <a:cs typeface="Lato"/>
                <a:sym typeface="Lato"/>
              </a:rPr>
              <a:t> colaborativo </a:t>
            </a:r>
            <a:r>
              <a:rPr i="0" lang="en-US" sz="6000" u="none" cap="none" strike="noStrike">
                <a:solidFill>
                  <a:srgbClr val="FFFFFF"/>
                </a:solidFill>
                <a:latin typeface="Lato Light"/>
                <a:ea typeface="Lato Light"/>
                <a:cs typeface="Lato Light"/>
                <a:sym typeface="Lato Light"/>
              </a:rPr>
              <a:t>que potencian</a:t>
            </a:r>
            <a:r>
              <a:rPr i="0" lang="en-US" sz="6000" u="none" cap="none" strike="noStrike">
                <a:solidFill>
                  <a:srgbClr val="FFFFFF"/>
                </a:solidFill>
                <a:latin typeface="Lato"/>
                <a:ea typeface="Lato"/>
                <a:cs typeface="Lato"/>
                <a:sym typeface="Lato"/>
              </a:rPr>
              <a:t> la creatividad.</a:t>
            </a:r>
            <a:endParaRPr sz="6000">
              <a:solidFill>
                <a:srgbClr val="FFFFFF"/>
              </a:solidFill>
            </a:endParaRPr>
          </a:p>
          <a:p>
            <a:pPr indent="0" lvl="0" marL="0" marR="0" rtl="0" algn="l">
              <a:lnSpc>
                <a:spcPct val="115000"/>
              </a:lnSpc>
              <a:spcBef>
                <a:spcPts val="0"/>
              </a:spcBef>
              <a:spcAft>
                <a:spcPts val="0"/>
              </a:spcAft>
              <a:buClr>
                <a:srgbClr val="000000"/>
              </a:buClr>
              <a:buSzPts val="5865"/>
              <a:buFont typeface="Arial"/>
              <a:buNone/>
            </a:pPr>
            <a:r>
              <a:t/>
            </a:r>
            <a:endParaRPr i="0" sz="6000" u="none" cap="none" strike="noStrike">
              <a:solidFill>
                <a:srgbClr val="FFFFFF"/>
              </a:solidFill>
              <a:latin typeface="Lato"/>
              <a:ea typeface="Lato"/>
              <a:cs typeface="Lato"/>
              <a:sym typeface="Lato"/>
            </a:endParaRPr>
          </a:p>
          <a:p>
            <a:pPr indent="0" lvl="0" marL="0" marR="0" rtl="0" algn="l">
              <a:lnSpc>
                <a:spcPct val="115000"/>
              </a:lnSpc>
              <a:spcBef>
                <a:spcPts val="0"/>
              </a:spcBef>
              <a:spcAft>
                <a:spcPts val="0"/>
              </a:spcAft>
              <a:buClr>
                <a:srgbClr val="000000"/>
              </a:buClr>
              <a:buSzPts val="5865"/>
              <a:buFont typeface="Arial"/>
              <a:buNone/>
            </a:pPr>
            <a:r>
              <a:rPr i="0" lang="en-US" sz="6000" u="none" cap="none" strike="noStrike">
                <a:solidFill>
                  <a:srgbClr val="FFFFFF"/>
                </a:solidFill>
                <a:latin typeface="Lato Light"/>
                <a:ea typeface="Lato Light"/>
                <a:cs typeface="Lato Light"/>
                <a:sym typeface="Lato Light"/>
              </a:rPr>
              <a:t>El pensamiento de diseño se enfoca estratégicamente</a:t>
            </a:r>
            <a:br>
              <a:rPr lang="en-US" sz="6000">
                <a:solidFill>
                  <a:srgbClr val="FFFFFF"/>
                </a:solidFill>
                <a:latin typeface="Lato Light"/>
                <a:ea typeface="Lato Light"/>
                <a:cs typeface="Lato Light"/>
                <a:sym typeface="Lato Light"/>
              </a:rPr>
            </a:br>
            <a:r>
              <a:rPr i="0" lang="en-US" sz="6000" u="none" cap="none" strike="noStrike">
                <a:solidFill>
                  <a:srgbClr val="FFFFFF"/>
                </a:solidFill>
                <a:latin typeface="Lato Light"/>
                <a:ea typeface="Lato Light"/>
                <a:cs typeface="Lato Light"/>
                <a:sym typeface="Lato Light"/>
              </a:rPr>
              <a:t>en el descubrimiento, la acción y la mejora constante.</a:t>
            </a:r>
            <a:endParaRPr sz="6000">
              <a:solidFill>
                <a:srgbClr val="FFFFFF"/>
              </a:solidFill>
              <a:latin typeface="Lato Light"/>
              <a:ea typeface="Lato Light"/>
              <a:cs typeface="Lato Light"/>
              <a:sym typeface="Lato Light"/>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043263"/>
        </a:solidFill>
      </p:bgPr>
    </p:bg>
    <p:spTree>
      <p:nvGrpSpPr>
        <p:cNvPr id="407" name="Shape 407"/>
        <p:cNvGrpSpPr/>
        <p:nvPr/>
      </p:nvGrpSpPr>
      <p:grpSpPr>
        <a:xfrm>
          <a:off x="0" y="0"/>
          <a:ext cx="0" cy="0"/>
          <a:chOff x="0" y="0"/>
          <a:chExt cx="0" cy="0"/>
        </a:xfrm>
      </p:grpSpPr>
      <p:sp>
        <p:nvSpPr>
          <p:cNvPr id="408" name="Google Shape;408;p58"/>
          <p:cNvSpPr/>
          <p:nvPr/>
        </p:nvSpPr>
        <p:spPr>
          <a:xfrm>
            <a:off x="9524128" y="4458577"/>
            <a:ext cx="5214900" cy="5214600"/>
          </a:xfrm>
          <a:prstGeom prst="ellipse">
            <a:avLst/>
          </a:prstGeom>
          <a:noFill/>
          <a:ln cap="flat" cmpd="sng" w="76200">
            <a:solidFill>
              <a:srgbClr val="FFFFFF">
                <a:alpha val="89800"/>
              </a:srgbClr>
            </a:solidFill>
            <a:prstDash val="solid"/>
            <a:miter lim="400000"/>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200"/>
              <a:buFont typeface="Helvetica Neue"/>
              <a:buNone/>
            </a:pPr>
            <a:r>
              <a:t/>
            </a:r>
            <a:endParaRPr b="0" i="0" sz="1200" u="none" cap="none" strike="noStrike">
              <a:solidFill>
                <a:srgbClr val="FFFFFF"/>
              </a:solidFill>
              <a:latin typeface="Helvetica Neue"/>
              <a:ea typeface="Helvetica Neue"/>
              <a:cs typeface="Helvetica Neue"/>
              <a:sym typeface="Helvetica Neue"/>
            </a:endParaRPr>
          </a:p>
        </p:txBody>
      </p:sp>
      <p:sp>
        <p:nvSpPr>
          <p:cNvPr id="409" name="Google Shape;409;p58"/>
          <p:cNvSpPr/>
          <p:nvPr/>
        </p:nvSpPr>
        <p:spPr>
          <a:xfrm>
            <a:off x="11476832" y="7701692"/>
            <a:ext cx="5214900" cy="5214600"/>
          </a:xfrm>
          <a:prstGeom prst="ellipse">
            <a:avLst/>
          </a:prstGeom>
          <a:noFill/>
          <a:ln cap="flat" cmpd="sng" w="76200">
            <a:solidFill>
              <a:srgbClr val="FFFFFF">
                <a:alpha val="89800"/>
              </a:srgbClr>
            </a:solidFill>
            <a:prstDash val="solid"/>
            <a:miter lim="400000"/>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200"/>
              <a:buFont typeface="Helvetica Neue"/>
              <a:buNone/>
            </a:pPr>
            <a:r>
              <a:t/>
            </a:r>
            <a:endParaRPr b="0" i="0" sz="1200" u="none" cap="none" strike="noStrike">
              <a:solidFill>
                <a:srgbClr val="FFFFFF"/>
              </a:solidFill>
              <a:latin typeface="Helvetica Neue"/>
              <a:ea typeface="Helvetica Neue"/>
              <a:cs typeface="Helvetica Neue"/>
              <a:sym typeface="Helvetica Neue"/>
            </a:endParaRPr>
          </a:p>
        </p:txBody>
      </p:sp>
      <p:sp>
        <p:nvSpPr>
          <p:cNvPr id="410" name="Google Shape;410;p58"/>
          <p:cNvSpPr/>
          <p:nvPr/>
        </p:nvSpPr>
        <p:spPr>
          <a:xfrm>
            <a:off x="7692279" y="7701693"/>
            <a:ext cx="5214900" cy="5214600"/>
          </a:xfrm>
          <a:prstGeom prst="ellipse">
            <a:avLst/>
          </a:prstGeom>
          <a:noFill/>
          <a:ln cap="flat" cmpd="sng" w="76200">
            <a:solidFill>
              <a:srgbClr val="FFFFFF">
                <a:alpha val="89800"/>
              </a:srgbClr>
            </a:solidFill>
            <a:prstDash val="solid"/>
            <a:miter lim="400000"/>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200"/>
              <a:buFont typeface="Helvetica Neue"/>
              <a:buNone/>
            </a:pPr>
            <a:r>
              <a:t/>
            </a:r>
            <a:endParaRPr b="0" i="0" sz="1200" u="none" cap="none" strike="noStrike">
              <a:solidFill>
                <a:srgbClr val="FFFFFF"/>
              </a:solidFill>
              <a:latin typeface="Helvetica Neue"/>
              <a:ea typeface="Helvetica Neue"/>
              <a:cs typeface="Helvetica Neue"/>
              <a:sym typeface="Helvetica Neue"/>
            </a:endParaRPr>
          </a:p>
        </p:txBody>
      </p:sp>
      <p:sp>
        <p:nvSpPr>
          <p:cNvPr id="411" name="Google Shape;411;p58"/>
          <p:cNvSpPr/>
          <p:nvPr/>
        </p:nvSpPr>
        <p:spPr>
          <a:xfrm>
            <a:off x="11573939" y="8518745"/>
            <a:ext cx="1228627" cy="1154374"/>
          </a:xfrm>
          <a:custGeom>
            <a:rect b="b" l="l" r="r" t="t"/>
            <a:pathLst>
              <a:path extrusionOk="0" h="1154374" w="1228627">
                <a:moveTo>
                  <a:pt x="618061" y="0"/>
                </a:moveTo>
                <a:lnTo>
                  <a:pt x="737814" y="131753"/>
                </a:lnTo>
                <a:cubicBezTo>
                  <a:pt x="950366" y="389290"/>
                  <a:pt x="1114422" y="688331"/>
                  <a:pt x="1216002" y="1014896"/>
                </a:cubicBezTo>
                <a:lnTo>
                  <a:pt x="1228627" y="1063994"/>
                </a:lnTo>
                <a:lnTo>
                  <a:pt x="1083126" y="1101404"/>
                </a:lnTo>
                <a:cubicBezTo>
                  <a:pt x="913388" y="1136135"/>
                  <a:pt x="737642" y="1154374"/>
                  <a:pt x="557635" y="1154374"/>
                </a:cubicBezTo>
                <a:cubicBezTo>
                  <a:pt x="377628" y="1154374"/>
                  <a:pt x="201882" y="1136135"/>
                  <a:pt x="32144" y="1101404"/>
                </a:cubicBezTo>
                <a:lnTo>
                  <a:pt x="0" y="1093139"/>
                </a:lnTo>
                <a:lnTo>
                  <a:pt x="20120" y="1014896"/>
                </a:lnTo>
                <a:cubicBezTo>
                  <a:pt x="121699" y="688331"/>
                  <a:pt x="285755" y="389290"/>
                  <a:pt x="498308" y="131753"/>
                </a:cubicBezTo>
                <a:lnTo>
                  <a:pt x="618061" y="0"/>
                </a:lnTo>
                <a:close/>
              </a:path>
            </a:pathLst>
          </a:custGeom>
          <a:solidFill>
            <a:srgbClr val="FFFFFF">
              <a:alpha val="30800"/>
            </a:srgbClr>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200"/>
              <a:buFont typeface="Helvetica Neue"/>
              <a:buNone/>
            </a:pPr>
            <a:r>
              <a:t/>
            </a:r>
            <a:endParaRPr b="0" i="0" sz="1200" u="none" cap="none" strike="noStrike">
              <a:solidFill>
                <a:srgbClr val="000000"/>
              </a:solidFill>
              <a:latin typeface="Helvetica Neue"/>
              <a:ea typeface="Helvetica Neue"/>
              <a:cs typeface="Helvetica Neue"/>
              <a:sym typeface="Helvetica Neue"/>
            </a:endParaRPr>
          </a:p>
        </p:txBody>
      </p:sp>
      <p:sp>
        <p:nvSpPr>
          <p:cNvPr id="412" name="Google Shape;412;p58"/>
          <p:cNvSpPr txBox="1"/>
          <p:nvPr/>
        </p:nvSpPr>
        <p:spPr>
          <a:xfrm>
            <a:off x="10731653" y="5080961"/>
            <a:ext cx="2799900" cy="843600"/>
          </a:xfrm>
          <a:prstGeom prst="rect">
            <a:avLst/>
          </a:prstGeom>
          <a:noFill/>
          <a:ln cap="flat" cmpd="sng" w="9525">
            <a:solidFill>
              <a:srgbClr val="FFFFFF"/>
            </a:solidFill>
            <a:prstDash val="solid"/>
            <a:round/>
            <a:headEnd len="sm" w="sm" type="none"/>
            <a:tailEnd len="sm" w="sm" type="none"/>
          </a:ln>
        </p:spPr>
        <p:txBody>
          <a:bodyPr anchorCtr="0" anchor="t" bIns="50800" lIns="50800" spcFirstLastPara="1" rIns="50800" wrap="square" tIns="50800">
            <a:noAutofit/>
          </a:bodyPr>
          <a:lstStyle/>
          <a:p>
            <a:pPr indent="0" lvl="0" marL="0" marR="0" rtl="0" algn="ctr">
              <a:lnSpc>
                <a:spcPct val="100000"/>
              </a:lnSpc>
              <a:spcBef>
                <a:spcPts val="0"/>
              </a:spcBef>
              <a:spcAft>
                <a:spcPts val="0"/>
              </a:spcAft>
              <a:buClr>
                <a:srgbClr val="FDFEFE"/>
              </a:buClr>
              <a:buSzPts val="4400"/>
              <a:buFont typeface="Helvetica Neue"/>
              <a:buNone/>
            </a:pPr>
            <a:r>
              <a:rPr i="0" lang="en-US" sz="4400" u="none" cap="none" strike="noStrike">
                <a:solidFill>
                  <a:srgbClr val="FFFFFF"/>
                </a:solidFill>
                <a:latin typeface="Lato"/>
                <a:ea typeface="Lato"/>
                <a:cs typeface="Lato"/>
                <a:sym typeface="Lato"/>
              </a:rPr>
              <a:t>Viabilidad</a:t>
            </a:r>
            <a:endParaRPr>
              <a:solidFill>
                <a:srgbClr val="FFFFFF"/>
              </a:solidFill>
              <a:latin typeface="Lato"/>
              <a:ea typeface="Lato"/>
              <a:cs typeface="Lato"/>
              <a:sym typeface="Lato"/>
            </a:endParaRPr>
          </a:p>
        </p:txBody>
      </p:sp>
      <p:sp>
        <p:nvSpPr>
          <p:cNvPr id="413" name="Google Shape;413;p58"/>
          <p:cNvSpPr txBox="1"/>
          <p:nvPr/>
        </p:nvSpPr>
        <p:spPr>
          <a:xfrm>
            <a:off x="12834222" y="11035482"/>
            <a:ext cx="3287100" cy="843600"/>
          </a:xfrm>
          <a:prstGeom prst="rect">
            <a:avLst/>
          </a:prstGeom>
          <a:noFill/>
          <a:ln cap="flat" cmpd="sng" w="9525">
            <a:solidFill>
              <a:srgbClr val="FFFFFF"/>
            </a:solidFill>
            <a:prstDash val="solid"/>
            <a:round/>
            <a:headEnd len="sm" w="sm" type="none"/>
            <a:tailEnd len="sm" w="sm" type="none"/>
          </a:ln>
        </p:spPr>
        <p:txBody>
          <a:bodyPr anchorCtr="0" anchor="t" bIns="50800" lIns="50800" spcFirstLastPara="1" rIns="50800" wrap="square" tIns="50800">
            <a:noAutofit/>
          </a:bodyPr>
          <a:lstStyle/>
          <a:p>
            <a:pPr indent="0" lvl="0" marL="0" marR="0" rtl="0" algn="ctr">
              <a:lnSpc>
                <a:spcPct val="100000"/>
              </a:lnSpc>
              <a:spcBef>
                <a:spcPts val="0"/>
              </a:spcBef>
              <a:spcAft>
                <a:spcPts val="0"/>
              </a:spcAft>
              <a:buClr>
                <a:srgbClr val="FDFEFE"/>
              </a:buClr>
              <a:buSzPts val="4400"/>
              <a:buFont typeface="Helvetica Neue"/>
              <a:buNone/>
            </a:pPr>
            <a:r>
              <a:rPr i="0" lang="en-US" sz="4400" u="none" cap="none" strike="noStrike">
                <a:solidFill>
                  <a:srgbClr val="FFFFFF"/>
                </a:solidFill>
                <a:latin typeface="Lato"/>
                <a:ea typeface="Lato"/>
                <a:cs typeface="Lato"/>
                <a:sym typeface="Lato"/>
              </a:rPr>
              <a:t>Factibilidad</a:t>
            </a:r>
            <a:endParaRPr>
              <a:solidFill>
                <a:srgbClr val="FFFFFF"/>
              </a:solidFill>
              <a:latin typeface="Lato"/>
              <a:ea typeface="Lato"/>
              <a:cs typeface="Lato"/>
              <a:sym typeface="Lato"/>
            </a:endParaRPr>
          </a:p>
        </p:txBody>
      </p:sp>
      <p:sp>
        <p:nvSpPr>
          <p:cNvPr id="414" name="Google Shape;414;p58"/>
          <p:cNvSpPr txBox="1"/>
          <p:nvPr/>
        </p:nvSpPr>
        <p:spPr>
          <a:xfrm>
            <a:off x="8035013" y="11035482"/>
            <a:ext cx="3671400" cy="843600"/>
          </a:xfrm>
          <a:prstGeom prst="rect">
            <a:avLst/>
          </a:prstGeom>
          <a:noFill/>
          <a:ln cap="flat" cmpd="sng" w="9525">
            <a:solidFill>
              <a:srgbClr val="FFFFFF"/>
            </a:solidFill>
            <a:prstDash val="solid"/>
            <a:round/>
            <a:headEnd len="sm" w="sm" type="none"/>
            <a:tailEnd len="sm" w="sm" type="none"/>
          </a:ln>
        </p:spPr>
        <p:txBody>
          <a:bodyPr anchorCtr="0" anchor="t" bIns="50800" lIns="50800" spcFirstLastPara="1" rIns="50800" wrap="square" tIns="50800">
            <a:noAutofit/>
          </a:bodyPr>
          <a:lstStyle/>
          <a:p>
            <a:pPr indent="0" lvl="0" marL="0" marR="0" rtl="0" algn="ctr">
              <a:lnSpc>
                <a:spcPct val="100000"/>
              </a:lnSpc>
              <a:spcBef>
                <a:spcPts val="0"/>
              </a:spcBef>
              <a:spcAft>
                <a:spcPts val="0"/>
              </a:spcAft>
              <a:buClr>
                <a:srgbClr val="FDFEFE"/>
              </a:buClr>
              <a:buSzPts val="4400"/>
              <a:buFont typeface="Helvetica Neue"/>
              <a:buNone/>
            </a:pPr>
            <a:r>
              <a:rPr i="0" lang="en-US" sz="4400" u="none" cap="none" strike="noStrike">
                <a:solidFill>
                  <a:srgbClr val="FFFFFF"/>
                </a:solidFill>
                <a:latin typeface="Lato"/>
                <a:ea typeface="Lato"/>
                <a:cs typeface="Lato"/>
                <a:sym typeface="Lato"/>
              </a:rPr>
              <a:t>Deseabilidad</a:t>
            </a:r>
            <a:endParaRPr>
              <a:solidFill>
                <a:srgbClr val="FFFFFF"/>
              </a:solidFill>
              <a:latin typeface="Lato"/>
              <a:ea typeface="Lato"/>
              <a:cs typeface="Lato"/>
              <a:sym typeface="Lato"/>
            </a:endParaRPr>
          </a:p>
        </p:txBody>
      </p:sp>
      <p:sp>
        <p:nvSpPr>
          <p:cNvPr id="415" name="Google Shape;415;p58"/>
          <p:cNvSpPr txBox="1"/>
          <p:nvPr>
            <p:ph type="title"/>
          </p:nvPr>
        </p:nvSpPr>
        <p:spPr>
          <a:xfrm>
            <a:off x="1316980" y="1017939"/>
            <a:ext cx="18357600" cy="9123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US">
                <a:solidFill>
                  <a:srgbClr val="FFFFFF"/>
                </a:solidFill>
              </a:rPr>
              <a:t>Las 3 lentes del Design Thinking</a:t>
            </a:r>
            <a:endParaRPr>
              <a:solidFill>
                <a:srgbClr val="FFFFFF"/>
              </a:solidFill>
            </a:endParaRPr>
          </a:p>
          <a:p>
            <a:pPr indent="0" lvl="0" marL="0" rtl="0" algn="l">
              <a:spcBef>
                <a:spcPts val="0"/>
              </a:spcBef>
              <a:spcAft>
                <a:spcPts val="0"/>
              </a:spcAft>
              <a:buNone/>
            </a:pPr>
            <a:r>
              <a:t/>
            </a:r>
            <a:endParaRPr>
              <a:solidFill>
                <a:srgbClr val="FFFFFF"/>
              </a:solidFill>
            </a:endParaRPr>
          </a:p>
          <a:p>
            <a:pPr indent="0" lvl="0" marL="0" rtl="0" algn="l">
              <a:spcBef>
                <a:spcPts val="0"/>
              </a:spcBef>
              <a:spcAft>
                <a:spcPts val="0"/>
              </a:spcAft>
              <a:buNone/>
            </a:pPr>
            <a:r>
              <a:t/>
            </a:r>
            <a:endParaRPr>
              <a:solidFill>
                <a:srgbClr val="FFFFFF"/>
              </a:solidFill>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0">
  <p:cSld>
    <p:bg>
      <p:bgPr>
        <a:solidFill>
          <a:srgbClr val="043263"/>
        </a:solidFill>
      </p:bgPr>
    </p:bg>
    <p:spTree>
      <p:nvGrpSpPr>
        <p:cNvPr id="419" name="Shape 419"/>
        <p:cNvGrpSpPr/>
        <p:nvPr/>
      </p:nvGrpSpPr>
      <p:grpSpPr>
        <a:xfrm>
          <a:off x="0" y="0"/>
          <a:ext cx="0" cy="0"/>
          <a:chOff x="0" y="0"/>
          <a:chExt cx="0" cy="0"/>
        </a:xfrm>
      </p:grpSpPr>
      <p:sp>
        <p:nvSpPr>
          <p:cNvPr id="420" name="Google Shape;420;p59"/>
          <p:cNvSpPr/>
          <p:nvPr/>
        </p:nvSpPr>
        <p:spPr>
          <a:xfrm>
            <a:off x="9524128" y="4458577"/>
            <a:ext cx="5214900" cy="5214600"/>
          </a:xfrm>
          <a:prstGeom prst="ellipse">
            <a:avLst/>
          </a:prstGeom>
          <a:noFill/>
          <a:ln cap="flat" cmpd="sng" w="76200">
            <a:solidFill>
              <a:srgbClr val="FFFFFF">
                <a:alpha val="89800"/>
              </a:srgbClr>
            </a:solidFill>
            <a:prstDash val="solid"/>
            <a:miter lim="400000"/>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200"/>
              <a:buFont typeface="Helvetica Neue"/>
              <a:buNone/>
            </a:pPr>
            <a:r>
              <a:t/>
            </a:r>
            <a:endParaRPr b="0" i="0" sz="1200" u="none" cap="none" strike="noStrike">
              <a:solidFill>
                <a:srgbClr val="FFFFFF"/>
              </a:solidFill>
              <a:latin typeface="Helvetica Neue"/>
              <a:ea typeface="Helvetica Neue"/>
              <a:cs typeface="Helvetica Neue"/>
              <a:sym typeface="Helvetica Neue"/>
            </a:endParaRPr>
          </a:p>
        </p:txBody>
      </p:sp>
      <p:sp>
        <p:nvSpPr>
          <p:cNvPr id="421" name="Google Shape;421;p59"/>
          <p:cNvSpPr/>
          <p:nvPr/>
        </p:nvSpPr>
        <p:spPr>
          <a:xfrm>
            <a:off x="7692279" y="7701692"/>
            <a:ext cx="5214900" cy="5214600"/>
          </a:xfrm>
          <a:prstGeom prst="ellipse">
            <a:avLst/>
          </a:prstGeom>
          <a:noFill/>
          <a:ln cap="flat" cmpd="sng" w="76200">
            <a:solidFill>
              <a:srgbClr val="FFFFFF">
                <a:alpha val="89800"/>
              </a:srgbClr>
            </a:solidFill>
            <a:prstDash val="solid"/>
            <a:miter lim="400000"/>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200"/>
              <a:buFont typeface="Helvetica Neue"/>
              <a:buNone/>
            </a:pPr>
            <a:r>
              <a:t/>
            </a:r>
            <a:endParaRPr b="0" i="0" sz="1200" u="none" cap="none" strike="noStrike">
              <a:solidFill>
                <a:srgbClr val="FFFFFF"/>
              </a:solidFill>
              <a:latin typeface="Helvetica Neue"/>
              <a:ea typeface="Helvetica Neue"/>
              <a:cs typeface="Helvetica Neue"/>
              <a:sym typeface="Helvetica Neue"/>
            </a:endParaRPr>
          </a:p>
        </p:txBody>
      </p:sp>
      <p:sp>
        <p:nvSpPr>
          <p:cNvPr id="422" name="Google Shape;422;p59"/>
          <p:cNvSpPr/>
          <p:nvPr/>
        </p:nvSpPr>
        <p:spPr>
          <a:xfrm>
            <a:off x="11476832" y="7701693"/>
            <a:ext cx="5214900" cy="5214600"/>
          </a:xfrm>
          <a:prstGeom prst="ellipse">
            <a:avLst/>
          </a:prstGeom>
          <a:noFill/>
          <a:ln cap="flat" cmpd="sng" w="76200">
            <a:solidFill>
              <a:srgbClr val="FFFFFF">
                <a:alpha val="89800"/>
              </a:srgbClr>
            </a:solidFill>
            <a:prstDash val="solid"/>
            <a:miter lim="400000"/>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200"/>
              <a:buFont typeface="Helvetica Neue"/>
              <a:buNone/>
            </a:pPr>
            <a:r>
              <a:t/>
            </a:r>
            <a:endParaRPr b="0" i="0" sz="1200" u="none" cap="none" strike="noStrike">
              <a:solidFill>
                <a:srgbClr val="FFFFFF"/>
              </a:solidFill>
              <a:latin typeface="Helvetica Neue"/>
              <a:ea typeface="Helvetica Neue"/>
              <a:cs typeface="Helvetica Neue"/>
              <a:sym typeface="Helvetica Neue"/>
            </a:endParaRPr>
          </a:p>
        </p:txBody>
      </p:sp>
      <p:sp>
        <p:nvSpPr>
          <p:cNvPr id="423" name="Google Shape;423;p59"/>
          <p:cNvSpPr txBox="1"/>
          <p:nvPr/>
        </p:nvSpPr>
        <p:spPr>
          <a:xfrm>
            <a:off x="13030172" y="11035481"/>
            <a:ext cx="3287100" cy="843600"/>
          </a:xfrm>
          <a:prstGeom prst="rect">
            <a:avLst/>
          </a:prstGeom>
          <a:noFill/>
          <a:ln cap="flat" cmpd="sng" w="9525">
            <a:solidFill>
              <a:srgbClr val="FFFFFF"/>
            </a:solidFill>
            <a:prstDash val="solid"/>
            <a:round/>
            <a:headEnd len="sm" w="sm" type="none"/>
            <a:tailEnd len="sm" w="sm" type="none"/>
          </a:ln>
        </p:spPr>
        <p:txBody>
          <a:bodyPr anchorCtr="0" anchor="t" bIns="50800" lIns="50800" spcFirstLastPara="1" rIns="50800" wrap="square" tIns="50800">
            <a:noAutofit/>
          </a:bodyPr>
          <a:lstStyle/>
          <a:p>
            <a:pPr indent="0" lvl="0" marL="0" marR="0" rtl="0" algn="ctr">
              <a:lnSpc>
                <a:spcPct val="100000"/>
              </a:lnSpc>
              <a:spcBef>
                <a:spcPts val="0"/>
              </a:spcBef>
              <a:spcAft>
                <a:spcPts val="0"/>
              </a:spcAft>
              <a:buClr>
                <a:srgbClr val="FDFEFE"/>
              </a:buClr>
              <a:buSzPts val="4400"/>
              <a:buFont typeface="Helvetica Neue"/>
              <a:buNone/>
            </a:pPr>
            <a:r>
              <a:rPr i="0" lang="en-US" sz="4400" u="none" cap="none" strike="noStrike">
                <a:solidFill>
                  <a:srgbClr val="FFFFFF"/>
                </a:solidFill>
                <a:latin typeface="Lato"/>
                <a:ea typeface="Lato"/>
                <a:cs typeface="Lato"/>
                <a:sym typeface="Lato"/>
              </a:rPr>
              <a:t>Tecnología</a:t>
            </a:r>
            <a:endParaRPr>
              <a:solidFill>
                <a:srgbClr val="FFFFFF"/>
              </a:solidFill>
              <a:latin typeface="Lato"/>
              <a:ea typeface="Lato"/>
              <a:cs typeface="Lato"/>
              <a:sym typeface="Lato"/>
            </a:endParaRPr>
          </a:p>
        </p:txBody>
      </p:sp>
      <p:sp>
        <p:nvSpPr>
          <p:cNvPr id="424" name="Google Shape;424;p59"/>
          <p:cNvSpPr/>
          <p:nvPr/>
        </p:nvSpPr>
        <p:spPr>
          <a:xfrm>
            <a:off x="11573939" y="8518745"/>
            <a:ext cx="1228627" cy="1154374"/>
          </a:xfrm>
          <a:custGeom>
            <a:rect b="b" l="l" r="r" t="t"/>
            <a:pathLst>
              <a:path extrusionOk="0" h="1154374" w="1228627">
                <a:moveTo>
                  <a:pt x="618061" y="0"/>
                </a:moveTo>
                <a:lnTo>
                  <a:pt x="737814" y="131753"/>
                </a:lnTo>
                <a:cubicBezTo>
                  <a:pt x="950366" y="389290"/>
                  <a:pt x="1114422" y="688331"/>
                  <a:pt x="1216002" y="1014896"/>
                </a:cubicBezTo>
                <a:lnTo>
                  <a:pt x="1228627" y="1063994"/>
                </a:lnTo>
                <a:lnTo>
                  <a:pt x="1083126" y="1101404"/>
                </a:lnTo>
                <a:cubicBezTo>
                  <a:pt x="913388" y="1136135"/>
                  <a:pt x="737642" y="1154374"/>
                  <a:pt x="557635" y="1154374"/>
                </a:cubicBezTo>
                <a:cubicBezTo>
                  <a:pt x="377628" y="1154374"/>
                  <a:pt x="201882" y="1136135"/>
                  <a:pt x="32144" y="1101404"/>
                </a:cubicBezTo>
                <a:lnTo>
                  <a:pt x="0" y="1093139"/>
                </a:lnTo>
                <a:lnTo>
                  <a:pt x="20120" y="1014896"/>
                </a:lnTo>
                <a:cubicBezTo>
                  <a:pt x="121699" y="688331"/>
                  <a:pt x="285755" y="389290"/>
                  <a:pt x="498308" y="131753"/>
                </a:cubicBezTo>
                <a:lnTo>
                  <a:pt x="618061" y="0"/>
                </a:lnTo>
                <a:close/>
              </a:path>
            </a:pathLst>
          </a:custGeom>
          <a:solidFill>
            <a:srgbClr val="FFFFFF">
              <a:alpha val="30800"/>
            </a:srgbClr>
          </a:solidFill>
          <a:ln cap="flat" cmpd="sng" w="76200">
            <a:solidFill>
              <a:srgbClr val="FFFFFF">
                <a:alpha val="89410"/>
              </a:srgbClr>
            </a:solidFill>
            <a:prstDash val="solid"/>
            <a:miter lim="400000"/>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200"/>
              <a:buFont typeface="Helvetica Neue"/>
              <a:buNone/>
            </a:pPr>
            <a:r>
              <a:t/>
            </a:r>
            <a:endParaRPr b="0" i="0" sz="1200" u="none" cap="none" strike="noStrike">
              <a:solidFill>
                <a:srgbClr val="FFFFFF"/>
              </a:solidFill>
              <a:latin typeface="Helvetica Neue"/>
              <a:ea typeface="Helvetica Neue"/>
              <a:cs typeface="Helvetica Neue"/>
              <a:sym typeface="Helvetica Neue"/>
            </a:endParaRPr>
          </a:p>
        </p:txBody>
      </p:sp>
      <p:sp>
        <p:nvSpPr>
          <p:cNvPr id="425" name="Google Shape;425;p59"/>
          <p:cNvSpPr/>
          <p:nvPr/>
        </p:nvSpPr>
        <p:spPr>
          <a:xfrm>
            <a:off x="9049230" y="6308855"/>
            <a:ext cx="6164856" cy="4439718"/>
          </a:xfrm>
          <a:custGeom>
            <a:rect b="b" l="l" r="r" t="t"/>
            <a:pathLst>
              <a:path extrusionOk="0" h="21600" w="21600">
                <a:moveTo>
                  <a:pt x="10800" y="0"/>
                </a:moveTo>
                <a:lnTo>
                  <a:pt x="21600" y="21600"/>
                </a:lnTo>
                <a:lnTo>
                  <a:pt x="0" y="21600"/>
                </a:lnTo>
                <a:lnTo>
                  <a:pt x="10800" y="0"/>
                </a:lnTo>
                <a:close/>
              </a:path>
            </a:pathLst>
          </a:custGeom>
          <a:noFill/>
          <a:ln cap="flat" cmpd="sng" w="228600">
            <a:solidFill>
              <a:schemeClr val="accent3">
                <a:alpha val="84710"/>
              </a:schemeClr>
            </a:solidFill>
            <a:prstDash val="solid"/>
            <a:miter lim="400000"/>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200"/>
              <a:buFont typeface="Helvetica Neue"/>
              <a:buNone/>
            </a:pPr>
            <a:r>
              <a:t/>
            </a:r>
            <a:endParaRPr b="0" i="0" sz="1200" u="none" cap="none" strike="noStrike">
              <a:solidFill>
                <a:srgbClr val="FFFFFF"/>
              </a:solidFill>
              <a:latin typeface="Helvetica Neue"/>
              <a:ea typeface="Helvetica Neue"/>
              <a:cs typeface="Helvetica Neue"/>
              <a:sym typeface="Helvetica Neue"/>
            </a:endParaRPr>
          </a:p>
        </p:txBody>
      </p:sp>
      <p:sp>
        <p:nvSpPr>
          <p:cNvPr id="426" name="Google Shape;426;p59"/>
          <p:cNvSpPr txBox="1"/>
          <p:nvPr/>
        </p:nvSpPr>
        <p:spPr>
          <a:xfrm>
            <a:off x="10731653" y="5080961"/>
            <a:ext cx="2799900" cy="843600"/>
          </a:xfrm>
          <a:prstGeom prst="rect">
            <a:avLst/>
          </a:prstGeom>
          <a:noFill/>
          <a:ln cap="flat" cmpd="sng" w="9525">
            <a:solidFill>
              <a:srgbClr val="FFFFFF"/>
            </a:solidFill>
            <a:prstDash val="solid"/>
            <a:round/>
            <a:headEnd len="sm" w="sm" type="none"/>
            <a:tailEnd len="sm" w="sm" type="none"/>
          </a:ln>
        </p:spPr>
        <p:txBody>
          <a:bodyPr anchorCtr="0" anchor="t" bIns="50800" lIns="50800" spcFirstLastPara="1" rIns="50800" wrap="square" tIns="50800">
            <a:noAutofit/>
          </a:bodyPr>
          <a:lstStyle/>
          <a:p>
            <a:pPr indent="0" lvl="0" marL="0" marR="0" rtl="0" algn="ctr">
              <a:lnSpc>
                <a:spcPct val="100000"/>
              </a:lnSpc>
              <a:spcBef>
                <a:spcPts val="0"/>
              </a:spcBef>
              <a:spcAft>
                <a:spcPts val="0"/>
              </a:spcAft>
              <a:buClr>
                <a:srgbClr val="FDFEFE"/>
              </a:buClr>
              <a:buSzPts val="4400"/>
              <a:buFont typeface="Helvetica Neue"/>
              <a:buNone/>
            </a:pPr>
            <a:r>
              <a:rPr i="0" lang="en-US" sz="4400" u="none" cap="none" strike="noStrike">
                <a:solidFill>
                  <a:srgbClr val="FFFFFF"/>
                </a:solidFill>
                <a:latin typeface="Lato"/>
                <a:ea typeface="Lato"/>
                <a:cs typeface="Lato"/>
                <a:sym typeface="Lato"/>
              </a:rPr>
              <a:t>Negocio</a:t>
            </a:r>
            <a:endParaRPr>
              <a:solidFill>
                <a:srgbClr val="FFFFFF"/>
              </a:solidFill>
              <a:latin typeface="Lato"/>
              <a:ea typeface="Lato"/>
              <a:cs typeface="Lato"/>
              <a:sym typeface="Lato"/>
            </a:endParaRPr>
          </a:p>
        </p:txBody>
      </p:sp>
      <p:sp>
        <p:nvSpPr>
          <p:cNvPr id="427" name="Google Shape;427;p59"/>
          <p:cNvSpPr txBox="1"/>
          <p:nvPr/>
        </p:nvSpPr>
        <p:spPr>
          <a:xfrm>
            <a:off x="8218833" y="11035481"/>
            <a:ext cx="3258000" cy="843600"/>
          </a:xfrm>
          <a:prstGeom prst="rect">
            <a:avLst/>
          </a:prstGeom>
          <a:noFill/>
          <a:ln cap="flat" cmpd="sng" w="9525">
            <a:solidFill>
              <a:srgbClr val="FFFFFF"/>
            </a:solidFill>
            <a:prstDash val="solid"/>
            <a:round/>
            <a:headEnd len="sm" w="sm" type="none"/>
            <a:tailEnd len="sm" w="sm" type="none"/>
          </a:ln>
        </p:spPr>
        <p:txBody>
          <a:bodyPr anchorCtr="0" anchor="t" bIns="50800" lIns="50800" spcFirstLastPara="1" rIns="50800" wrap="square" tIns="50800">
            <a:noAutofit/>
          </a:bodyPr>
          <a:lstStyle/>
          <a:p>
            <a:pPr indent="0" lvl="0" marL="0" marR="0" rtl="0" algn="ctr">
              <a:lnSpc>
                <a:spcPct val="100000"/>
              </a:lnSpc>
              <a:spcBef>
                <a:spcPts val="0"/>
              </a:spcBef>
              <a:spcAft>
                <a:spcPts val="0"/>
              </a:spcAft>
              <a:buClr>
                <a:srgbClr val="FDFEFE"/>
              </a:buClr>
              <a:buSzPts val="4400"/>
              <a:buFont typeface="Helvetica Neue"/>
              <a:buNone/>
            </a:pPr>
            <a:r>
              <a:rPr i="0" lang="en-US" sz="4400" u="none" cap="none" strike="noStrike">
                <a:solidFill>
                  <a:srgbClr val="FFFFFF"/>
                </a:solidFill>
                <a:latin typeface="Lato"/>
                <a:ea typeface="Lato"/>
                <a:cs typeface="Lato"/>
                <a:sym typeface="Lato"/>
              </a:rPr>
              <a:t>Experiencia</a:t>
            </a:r>
            <a:endParaRPr>
              <a:solidFill>
                <a:srgbClr val="FFFFFF"/>
              </a:solidFill>
              <a:latin typeface="Lato"/>
              <a:ea typeface="Lato"/>
              <a:cs typeface="Lato"/>
              <a:sym typeface="Lato"/>
            </a:endParaRPr>
          </a:p>
        </p:txBody>
      </p:sp>
      <p:sp>
        <p:nvSpPr>
          <p:cNvPr id="428" name="Google Shape;428;p59"/>
          <p:cNvSpPr txBox="1"/>
          <p:nvPr>
            <p:ph type="title"/>
          </p:nvPr>
        </p:nvSpPr>
        <p:spPr>
          <a:xfrm>
            <a:off x="1316980" y="1017939"/>
            <a:ext cx="18357600" cy="9123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US">
                <a:solidFill>
                  <a:srgbClr val="FFFFFF"/>
                </a:solidFill>
              </a:rPr>
              <a:t>El triángulo de BBVA</a:t>
            </a:r>
            <a:endParaRPr>
              <a:solidFill>
                <a:srgbClr val="FFFFFF"/>
              </a:solidFill>
            </a:endParaRPr>
          </a:p>
          <a:p>
            <a:pPr indent="0" lvl="0" marL="0" rtl="0" algn="l">
              <a:spcBef>
                <a:spcPts val="0"/>
              </a:spcBef>
              <a:spcAft>
                <a:spcPts val="0"/>
              </a:spcAft>
              <a:buNone/>
            </a:pPr>
            <a:r>
              <a:t/>
            </a:r>
            <a:endParaRPr>
              <a:solidFill>
                <a:srgbClr val="FFFFFF"/>
              </a:solidFill>
            </a:endParaRPr>
          </a:p>
          <a:p>
            <a:pPr indent="0" lvl="0" marL="0" rtl="0" algn="l">
              <a:spcBef>
                <a:spcPts val="0"/>
              </a:spcBef>
              <a:spcAft>
                <a:spcPts val="0"/>
              </a:spcAft>
              <a:buNone/>
            </a:pPr>
            <a:r>
              <a:t/>
            </a:r>
            <a:endParaRPr>
              <a:solidFill>
                <a:srgbClr val="FFFFFF"/>
              </a:solidFill>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0">
  <p:cSld>
    <p:bg>
      <p:bgPr>
        <a:solidFill>
          <a:srgbClr val="043263"/>
        </a:solidFill>
      </p:bgPr>
    </p:bg>
    <p:spTree>
      <p:nvGrpSpPr>
        <p:cNvPr id="432" name="Shape 432"/>
        <p:cNvGrpSpPr/>
        <p:nvPr/>
      </p:nvGrpSpPr>
      <p:grpSpPr>
        <a:xfrm>
          <a:off x="0" y="0"/>
          <a:ext cx="0" cy="0"/>
          <a:chOff x="0" y="0"/>
          <a:chExt cx="0" cy="0"/>
        </a:xfrm>
      </p:grpSpPr>
      <p:sp>
        <p:nvSpPr>
          <p:cNvPr id="433" name="Google Shape;433;p60"/>
          <p:cNvSpPr/>
          <p:nvPr/>
        </p:nvSpPr>
        <p:spPr>
          <a:xfrm>
            <a:off x="16321775" y="3436975"/>
            <a:ext cx="6619500" cy="444900"/>
          </a:xfrm>
          <a:prstGeom prst="roundRect">
            <a:avLst>
              <a:gd fmla="val 50000" name="adj"/>
            </a:avLst>
          </a:prstGeom>
          <a:solidFill>
            <a:srgbClr val="5AC4C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3000"/>
          </a:p>
        </p:txBody>
      </p:sp>
      <p:sp>
        <p:nvSpPr>
          <p:cNvPr id="434" name="Google Shape;434;p60"/>
          <p:cNvSpPr txBox="1"/>
          <p:nvPr/>
        </p:nvSpPr>
        <p:spPr>
          <a:xfrm>
            <a:off x="1316975" y="2825725"/>
            <a:ext cx="3296100" cy="689100"/>
          </a:xfrm>
          <a:prstGeom prst="rect">
            <a:avLst/>
          </a:prstGeom>
          <a:noFill/>
          <a:ln>
            <a:noFill/>
          </a:ln>
        </p:spPr>
        <p:txBody>
          <a:bodyPr anchorCtr="0" anchor="t" bIns="71425" lIns="71425" spcFirstLastPara="1" rIns="71425" wrap="square" tIns="71425">
            <a:noAutofit/>
          </a:bodyPr>
          <a:lstStyle/>
          <a:p>
            <a:pPr indent="0" lvl="0" marL="0" marR="0" rtl="0" algn="l">
              <a:lnSpc>
                <a:spcPct val="80000"/>
              </a:lnSpc>
              <a:spcBef>
                <a:spcPts val="0"/>
              </a:spcBef>
              <a:spcAft>
                <a:spcPts val="0"/>
              </a:spcAft>
              <a:buClr>
                <a:srgbClr val="FDFEFE"/>
              </a:buClr>
              <a:buSzPts val="3600"/>
              <a:buFont typeface="Helvetica Neue"/>
              <a:buNone/>
            </a:pPr>
            <a:r>
              <a:rPr lang="en-US" sz="3600">
                <a:solidFill>
                  <a:schemeClr val="lt1"/>
                </a:solidFill>
                <a:latin typeface="Lato"/>
                <a:ea typeface="Lato"/>
                <a:cs typeface="Lato"/>
                <a:sym typeface="Lato"/>
              </a:rPr>
              <a:t>JERÁRQUICA</a:t>
            </a:r>
            <a:endParaRPr sz="3600">
              <a:solidFill>
                <a:schemeClr val="lt1"/>
              </a:solidFill>
              <a:latin typeface="Lato"/>
              <a:ea typeface="Lato"/>
              <a:cs typeface="Lato"/>
              <a:sym typeface="Lato"/>
            </a:endParaRPr>
          </a:p>
        </p:txBody>
      </p:sp>
      <p:sp>
        <p:nvSpPr>
          <p:cNvPr id="435" name="Google Shape;435;p60"/>
          <p:cNvSpPr txBox="1"/>
          <p:nvPr/>
        </p:nvSpPr>
        <p:spPr>
          <a:xfrm>
            <a:off x="5673350" y="4805200"/>
            <a:ext cx="2924100" cy="918900"/>
          </a:xfrm>
          <a:prstGeom prst="rect">
            <a:avLst/>
          </a:prstGeom>
          <a:noFill/>
          <a:ln>
            <a:noFill/>
          </a:ln>
        </p:spPr>
        <p:txBody>
          <a:bodyPr anchorCtr="0" anchor="t" bIns="71425" lIns="71425" spcFirstLastPara="1" rIns="71425" wrap="square" tIns="71425">
            <a:noAutofit/>
          </a:bodyPr>
          <a:lstStyle/>
          <a:p>
            <a:pPr indent="0" lvl="0" marL="0" marR="0" rtl="0" algn="ctr">
              <a:lnSpc>
                <a:spcPct val="100000"/>
              </a:lnSpc>
              <a:spcBef>
                <a:spcPts val="0"/>
              </a:spcBef>
              <a:spcAft>
                <a:spcPts val="0"/>
              </a:spcAft>
              <a:buClr>
                <a:srgbClr val="FDFEFE"/>
              </a:buClr>
              <a:buSzPts val="2600"/>
              <a:buFont typeface="Helvetica Neue"/>
              <a:buNone/>
            </a:pPr>
            <a:r>
              <a:rPr i="0" lang="en-US" sz="3000" u="none" cap="none" strike="noStrike">
                <a:solidFill>
                  <a:schemeClr val="accent3"/>
                </a:solidFill>
                <a:latin typeface="Lato"/>
                <a:ea typeface="Lato"/>
                <a:cs typeface="Lato"/>
                <a:sym typeface="Lato"/>
              </a:rPr>
              <a:t>Se consideran menos ideas</a:t>
            </a:r>
            <a:endParaRPr sz="3000">
              <a:solidFill>
                <a:schemeClr val="accent3"/>
              </a:solidFill>
              <a:latin typeface="Lato"/>
              <a:ea typeface="Lato"/>
              <a:cs typeface="Lato"/>
              <a:sym typeface="Lato"/>
            </a:endParaRPr>
          </a:p>
        </p:txBody>
      </p:sp>
      <p:sp>
        <p:nvSpPr>
          <p:cNvPr id="436" name="Google Shape;436;p60"/>
          <p:cNvSpPr txBox="1"/>
          <p:nvPr>
            <p:ph type="title"/>
          </p:nvPr>
        </p:nvSpPr>
        <p:spPr>
          <a:xfrm>
            <a:off x="1316980" y="1017939"/>
            <a:ext cx="18357600" cy="9123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US">
                <a:solidFill>
                  <a:srgbClr val="FFFFFF"/>
                </a:solidFill>
              </a:rPr>
              <a:t>Una forma distinta de trabajar</a:t>
            </a:r>
            <a:endParaRPr>
              <a:solidFill>
                <a:srgbClr val="FFFFFF"/>
              </a:solidFill>
            </a:endParaRPr>
          </a:p>
        </p:txBody>
      </p:sp>
      <p:sp>
        <p:nvSpPr>
          <p:cNvPr id="437" name="Google Shape;437;p60"/>
          <p:cNvSpPr/>
          <p:nvPr/>
        </p:nvSpPr>
        <p:spPr>
          <a:xfrm>
            <a:off x="6960050" y="2825725"/>
            <a:ext cx="350700" cy="350700"/>
          </a:xfrm>
          <a:prstGeom prst="ellipse">
            <a:avLst/>
          </a:prstGeom>
          <a:solidFill>
            <a:srgbClr val="5AC4C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8" name="Google Shape;438;p60"/>
          <p:cNvSpPr/>
          <p:nvPr/>
        </p:nvSpPr>
        <p:spPr>
          <a:xfrm>
            <a:off x="6960050" y="3460150"/>
            <a:ext cx="350700" cy="350700"/>
          </a:xfrm>
          <a:prstGeom prst="ellipse">
            <a:avLst/>
          </a:prstGeom>
          <a:solidFill>
            <a:srgbClr val="5AC4C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9" name="Google Shape;439;p60"/>
          <p:cNvSpPr/>
          <p:nvPr/>
        </p:nvSpPr>
        <p:spPr>
          <a:xfrm>
            <a:off x="6960050" y="4094575"/>
            <a:ext cx="350700" cy="350700"/>
          </a:xfrm>
          <a:prstGeom prst="ellipse">
            <a:avLst/>
          </a:prstGeom>
          <a:solidFill>
            <a:srgbClr val="5AC4C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0" name="Google Shape;440;p60"/>
          <p:cNvSpPr txBox="1"/>
          <p:nvPr/>
        </p:nvSpPr>
        <p:spPr>
          <a:xfrm>
            <a:off x="10730000" y="4805200"/>
            <a:ext cx="2924100" cy="918900"/>
          </a:xfrm>
          <a:prstGeom prst="rect">
            <a:avLst/>
          </a:prstGeom>
          <a:noFill/>
          <a:ln>
            <a:noFill/>
          </a:ln>
        </p:spPr>
        <p:txBody>
          <a:bodyPr anchorCtr="0" anchor="t" bIns="71425" lIns="71425" spcFirstLastPara="1" rIns="71425" wrap="square" tIns="71425">
            <a:noAutofit/>
          </a:bodyPr>
          <a:lstStyle/>
          <a:p>
            <a:pPr indent="0" lvl="0" marL="0" marR="0" rtl="0" algn="ctr">
              <a:lnSpc>
                <a:spcPct val="100000"/>
              </a:lnSpc>
              <a:spcBef>
                <a:spcPts val="0"/>
              </a:spcBef>
              <a:spcAft>
                <a:spcPts val="0"/>
              </a:spcAft>
              <a:buNone/>
            </a:pPr>
            <a:r>
              <a:rPr lang="en-US" sz="3000">
                <a:solidFill>
                  <a:schemeClr val="accent3"/>
                </a:solidFill>
                <a:latin typeface="Lato"/>
                <a:ea typeface="Lato"/>
                <a:cs typeface="Lato"/>
                <a:sym typeface="Lato"/>
              </a:rPr>
              <a:t>Conceptos no explorados</a:t>
            </a:r>
            <a:endParaRPr sz="3000">
              <a:solidFill>
                <a:schemeClr val="accent3"/>
              </a:solidFill>
              <a:latin typeface="Lato"/>
              <a:ea typeface="Lato"/>
              <a:cs typeface="Lato"/>
              <a:sym typeface="Lato"/>
            </a:endParaRPr>
          </a:p>
        </p:txBody>
      </p:sp>
      <p:sp>
        <p:nvSpPr>
          <p:cNvPr id="441" name="Google Shape;441;p60"/>
          <p:cNvSpPr txBox="1"/>
          <p:nvPr/>
        </p:nvSpPr>
        <p:spPr>
          <a:xfrm>
            <a:off x="17418125" y="3419950"/>
            <a:ext cx="4402200" cy="600000"/>
          </a:xfrm>
          <a:prstGeom prst="rect">
            <a:avLst/>
          </a:prstGeom>
          <a:noFill/>
          <a:ln>
            <a:noFill/>
          </a:ln>
        </p:spPr>
        <p:txBody>
          <a:bodyPr anchorCtr="0" anchor="t" bIns="71425" lIns="71425" spcFirstLastPara="1" rIns="71425" wrap="square" tIns="71425">
            <a:noAutofit/>
          </a:bodyPr>
          <a:lstStyle/>
          <a:p>
            <a:pPr indent="0" lvl="0" marL="0" marR="0" rtl="0" algn="ctr">
              <a:lnSpc>
                <a:spcPct val="80000"/>
              </a:lnSpc>
              <a:spcBef>
                <a:spcPts val="0"/>
              </a:spcBef>
              <a:spcAft>
                <a:spcPts val="0"/>
              </a:spcAft>
              <a:buClr>
                <a:srgbClr val="FDFEFE"/>
              </a:buClr>
              <a:buSzPts val="3000"/>
              <a:buFont typeface="Helvetica Neue"/>
              <a:buNone/>
            </a:pPr>
            <a:r>
              <a:rPr i="0" lang="en-US" sz="3000" u="none" cap="none" strike="noStrike">
                <a:solidFill>
                  <a:srgbClr val="FDFEFE"/>
                </a:solidFill>
                <a:latin typeface="Lato"/>
                <a:ea typeface="Lato"/>
                <a:cs typeface="Lato"/>
                <a:sym typeface="Lato"/>
              </a:rPr>
              <a:t>Éxito fortuito</a:t>
            </a:r>
            <a:endParaRPr sz="3000">
              <a:latin typeface="Lato"/>
              <a:ea typeface="Lato"/>
              <a:cs typeface="Lato"/>
              <a:sym typeface="Lato"/>
            </a:endParaRPr>
          </a:p>
        </p:txBody>
      </p:sp>
      <p:sp>
        <p:nvSpPr>
          <p:cNvPr id="442" name="Google Shape;442;p60"/>
          <p:cNvSpPr/>
          <p:nvPr/>
        </p:nvSpPr>
        <p:spPr>
          <a:xfrm>
            <a:off x="16321775" y="2738050"/>
            <a:ext cx="6619500" cy="444900"/>
          </a:xfrm>
          <a:prstGeom prst="roundRect">
            <a:avLst>
              <a:gd fmla="val 50000" name="adj"/>
            </a:avLst>
          </a:prstGeom>
          <a:noFill/>
          <a:ln cap="flat" cmpd="sng" w="19050">
            <a:solidFill>
              <a:srgbClr val="5AC4C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3" name="Google Shape;443;p60"/>
          <p:cNvSpPr/>
          <p:nvPr/>
        </p:nvSpPr>
        <p:spPr>
          <a:xfrm>
            <a:off x="16321775" y="4135900"/>
            <a:ext cx="6619500" cy="444900"/>
          </a:xfrm>
          <a:prstGeom prst="roundRect">
            <a:avLst>
              <a:gd fmla="val 50000" name="adj"/>
            </a:avLst>
          </a:prstGeom>
          <a:noFill/>
          <a:ln cap="flat" cmpd="sng" w="19050">
            <a:solidFill>
              <a:srgbClr val="5AC4C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3000"/>
          </a:p>
        </p:txBody>
      </p:sp>
      <p:sp>
        <p:nvSpPr>
          <p:cNvPr id="444" name="Google Shape;444;p60"/>
          <p:cNvSpPr txBox="1"/>
          <p:nvPr/>
        </p:nvSpPr>
        <p:spPr>
          <a:xfrm>
            <a:off x="1316975" y="6718450"/>
            <a:ext cx="3296100" cy="689100"/>
          </a:xfrm>
          <a:prstGeom prst="rect">
            <a:avLst/>
          </a:prstGeom>
          <a:noFill/>
          <a:ln>
            <a:noFill/>
          </a:ln>
        </p:spPr>
        <p:txBody>
          <a:bodyPr anchorCtr="0" anchor="t" bIns="71425" lIns="71425" spcFirstLastPara="1" rIns="71425" wrap="square" tIns="71425">
            <a:noAutofit/>
          </a:bodyPr>
          <a:lstStyle/>
          <a:p>
            <a:pPr indent="0" lvl="0" marL="0" marR="0" rtl="0" algn="l">
              <a:lnSpc>
                <a:spcPct val="80000"/>
              </a:lnSpc>
              <a:spcBef>
                <a:spcPts val="0"/>
              </a:spcBef>
              <a:spcAft>
                <a:spcPts val="0"/>
              </a:spcAft>
              <a:buNone/>
            </a:pPr>
            <a:r>
              <a:rPr lang="en-US" sz="3600">
                <a:solidFill>
                  <a:schemeClr val="lt1"/>
                </a:solidFill>
                <a:latin typeface="Lato"/>
                <a:ea typeface="Lato"/>
                <a:cs typeface="Lato"/>
                <a:sym typeface="Lato"/>
              </a:rPr>
              <a:t>COMPETITIVA</a:t>
            </a:r>
            <a:endParaRPr sz="3600">
              <a:solidFill>
                <a:schemeClr val="lt1"/>
              </a:solidFill>
              <a:latin typeface="Lato"/>
              <a:ea typeface="Lato"/>
              <a:cs typeface="Lato"/>
              <a:sym typeface="Lato"/>
            </a:endParaRPr>
          </a:p>
        </p:txBody>
      </p:sp>
      <p:sp>
        <p:nvSpPr>
          <p:cNvPr id="445" name="Google Shape;445;p60"/>
          <p:cNvSpPr txBox="1"/>
          <p:nvPr/>
        </p:nvSpPr>
        <p:spPr>
          <a:xfrm>
            <a:off x="5673350" y="12309850"/>
            <a:ext cx="2924100" cy="918900"/>
          </a:xfrm>
          <a:prstGeom prst="rect">
            <a:avLst/>
          </a:prstGeom>
          <a:noFill/>
          <a:ln>
            <a:noFill/>
          </a:ln>
        </p:spPr>
        <p:txBody>
          <a:bodyPr anchorCtr="0" anchor="t" bIns="71425" lIns="71425" spcFirstLastPara="1" rIns="71425" wrap="square" tIns="71425">
            <a:noAutofit/>
          </a:bodyPr>
          <a:lstStyle/>
          <a:p>
            <a:pPr indent="0" lvl="0" marL="0" marR="0" rtl="0" algn="ctr">
              <a:lnSpc>
                <a:spcPct val="100000"/>
              </a:lnSpc>
              <a:spcBef>
                <a:spcPts val="0"/>
              </a:spcBef>
              <a:spcAft>
                <a:spcPts val="0"/>
              </a:spcAft>
              <a:buNone/>
            </a:pPr>
            <a:r>
              <a:rPr lang="en-US" sz="3000">
                <a:solidFill>
                  <a:schemeClr val="accent3"/>
                </a:solidFill>
                <a:latin typeface="Lato"/>
                <a:ea typeface="Lato"/>
                <a:cs typeface="Lato"/>
                <a:sym typeface="Lato"/>
              </a:rPr>
              <a:t>Ganan las</a:t>
            </a:r>
            <a:br>
              <a:rPr lang="en-US" sz="3000">
                <a:solidFill>
                  <a:schemeClr val="accent3"/>
                </a:solidFill>
                <a:latin typeface="Lato"/>
                <a:ea typeface="Lato"/>
                <a:cs typeface="Lato"/>
                <a:sym typeface="Lato"/>
              </a:rPr>
            </a:br>
            <a:r>
              <a:rPr lang="en-US" sz="3000">
                <a:solidFill>
                  <a:schemeClr val="accent3"/>
                </a:solidFill>
                <a:latin typeface="Lato"/>
                <a:ea typeface="Lato"/>
                <a:cs typeface="Lato"/>
                <a:sym typeface="Lato"/>
              </a:rPr>
              <a:t>mejores ideas</a:t>
            </a:r>
            <a:endParaRPr sz="3000">
              <a:solidFill>
                <a:schemeClr val="accent3"/>
              </a:solidFill>
              <a:latin typeface="Lato"/>
              <a:ea typeface="Lato"/>
              <a:cs typeface="Lato"/>
              <a:sym typeface="Lato"/>
            </a:endParaRPr>
          </a:p>
        </p:txBody>
      </p:sp>
      <p:sp>
        <p:nvSpPr>
          <p:cNvPr id="446" name="Google Shape;446;p60"/>
          <p:cNvSpPr txBox="1"/>
          <p:nvPr/>
        </p:nvSpPr>
        <p:spPr>
          <a:xfrm>
            <a:off x="10966675" y="12309850"/>
            <a:ext cx="4402200" cy="918900"/>
          </a:xfrm>
          <a:prstGeom prst="rect">
            <a:avLst/>
          </a:prstGeom>
          <a:noFill/>
          <a:ln>
            <a:noFill/>
          </a:ln>
        </p:spPr>
        <p:txBody>
          <a:bodyPr anchorCtr="0" anchor="t" bIns="71425" lIns="71425" spcFirstLastPara="1" rIns="71425" wrap="square" tIns="71425">
            <a:noAutofit/>
          </a:bodyPr>
          <a:lstStyle/>
          <a:p>
            <a:pPr indent="0" lvl="0" marL="0" marR="0" rtl="0" algn="ctr">
              <a:lnSpc>
                <a:spcPct val="100000"/>
              </a:lnSpc>
              <a:spcBef>
                <a:spcPts val="0"/>
              </a:spcBef>
              <a:spcAft>
                <a:spcPts val="0"/>
              </a:spcAft>
              <a:buNone/>
            </a:pPr>
            <a:r>
              <a:rPr lang="en-US" sz="3000">
                <a:solidFill>
                  <a:schemeClr val="accent3"/>
                </a:solidFill>
                <a:latin typeface="Lato"/>
                <a:ea typeface="Lato"/>
                <a:cs typeface="Lato"/>
                <a:sym typeface="Lato"/>
              </a:rPr>
              <a:t>Se desarrollan los conceptos más sólidos</a:t>
            </a:r>
            <a:endParaRPr sz="3000">
              <a:solidFill>
                <a:schemeClr val="accent3"/>
              </a:solidFill>
              <a:latin typeface="Lato"/>
              <a:ea typeface="Lato"/>
              <a:cs typeface="Lato"/>
              <a:sym typeface="Lato"/>
            </a:endParaRPr>
          </a:p>
        </p:txBody>
      </p:sp>
      <p:sp>
        <p:nvSpPr>
          <p:cNvPr id="447" name="Google Shape;447;p60"/>
          <p:cNvSpPr/>
          <p:nvPr/>
        </p:nvSpPr>
        <p:spPr>
          <a:xfrm>
            <a:off x="12460750" y="8293300"/>
            <a:ext cx="3422700" cy="444900"/>
          </a:xfrm>
          <a:prstGeom prst="roundRect">
            <a:avLst>
              <a:gd fmla="val 50000" name="adj"/>
            </a:avLst>
          </a:prstGeom>
          <a:solidFill>
            <a:srgbClr val="5AC4C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sz="3000"/>
          </a:p>
        </p:txBody>
      </p:sp>
      <p:sp>
        <p:nvSpPr>
          <p:cNvPr id="448" name="Google Shape;448;p60"/>
          <p:cNvSpPr/>
          <p:nvPr/>
        </p:nvSpPr>
        <p:spPr>
          <a:xfrm>
            <a:off x="10648500" y="9087300"/>
            <a:ext cx="3422700" cy="444900"/>
          </a:xfrm>
          <a:prstGeom prst="roundRect">
            <a:avLst>
              <a:gd fmla="val 50000" name="adj"/>
            </a:avLst>
          </a:prstGeom>
          <a:noFill/>
          <a:ln cap="flat" cmpd="sng" w="19050">
            <a:solidFill>
              <a:srgbClr val="5AC4C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3000"/>
          </a:p>
        </p:txBody>
      </p:sp>
      <p:sp>
        <p:nvSpPr>
          <p:cNvPr id="449" name="Google Shape;449;p60"/>
          <p:cNvSpPr/>
          <p:nvPr/>
        </p:nvSpPr>
        <p:spPr>
          <a:xfrm>
            <a:off x="10231400" y="10644150"/>
            <a:ext cx="3422700" cy="444900"/>
          </a:xfrm>
          <a:prstGeom prst="roundRect">
            <a:avLst>
              <a:gd fmla="val 50000" name="adj"/>
            </a:avLst>
          </a:prstGeom>
          <a:noFill/>
          <a:ln cap="flat" cmpd="sng" w="19050">
            <a:solidFill>
              <a:srgbClr val="5AC4C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3000"/>
          </a:p>
        </p:txBody>
      </p:sp>
      <p:sp>
        <p:nvSpPr>
          <p:cNvPr id="450" name="Google Shape;450;p60"/>
          <p:cNvSpPr/>
          <p:nvPr/>
        </p:nvSpPr>
        <p:spPr>
          <a:xfrm>
            <a:off x="11072125" y="11407025"/>
            <a:ext cx="3422700" cy="444900"/>
          </a:xfrm>
          <a:prstGeom prst="roundRect">
            <a:avLst>
              <a:gd fmla="val 50000" name="adj"/>
            </a:avLst>
          </a:prstGeom>
          <a:noFill/>
          <a:ln cap="flat" cmpd="sng" w="19050">
            <a:solidFill>
              <a:srgbClr val="5AC4C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3000"/>
          </a:p>
        </p:txBody>
      </p:sp>
      <p:sp>
        <p:nvSpPr>
          <p:cNvPr id="451" name="Google Shape;451;p60"/>
          <p:cNvSpPr/>
          <p:nvPr/>
        </p:nvSpPr>
        <p:spPr>
          <a:xfrm>
            <a:off x="11884700" y="9865725"/>
            <a:ext cx="3422700" cy="444900"/>
          </a:xfrm>
          <a:prstGeom prst="roundRect">
            <a:avLst>
              <a:gd fmla="val 50000" name="adj"/>
            </a:avLst>
          </a:prstGeom>
          <a:solidFill>
            <a:srgbClr val="5AC4C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sz="3000"/>
          </a:p>
        </p:txBody>
      </p:sp>
      <p:sp>
        <p:nvSpPr>
          <p:cNvPr id="452" name="Google Shape;452;p60"/>
          <p:cNvSpPr/>
          <p:nvPr/>
        </p:nvSpPr>
        <p:spPr>
          <a:xfrm>
            <a:off x="16321775" y="10147631"/>
            <a:ext cx="6619500" cy="444900"/>
          </a:xfrm>
          <a:prstGeom prst="roundRect">
            <a:avLst>
              <a:gd fmla="val 50000" name="adj"/>
            </a:avLst>
          </a:prstGeom>
          <a:solidFill>
            <a:srgbClr val="5AC4C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3000"/>
          </a:p>
        </p:txBody>
      </p:sp>
      <p:sp>
        <p:nvSpPr>
          <p:cNvPr id="453" name="Google Shape;453;p60"/>
          <p:cNvSpPr txBox="1"/>
          <p:nvPr/>
        </p:nvSpPr>
        <p:spPr>
          <a:xfrm>
            <a:off x="16826475" y="10130600"/>
            <a:ext cx="5585400" cy="444900"/>
          </a:xfrm>
          <a:prstGeom prst="rect">
            <a:avLst/>
          </a:prstGeom>
          <a:noFill/>
          <a:ln>
            <a:noFill/>
          </a:ln>
        </p:spPr>
        <p:txBody>
          <a:bodyPr anchorCtr="0" anchor="t" bIns="71425" lIns="71425" spcFirstLastPara="1" rIns="71425" wrap="square" tIns="71425">
            <a:noAutofit/>
          </a:bodyPr>
          <a:lstStyle/>
          <a:p>
            <a:pPr indent="0" lvl="0" marL="0" marR="0" rtl="0" algn="ctr">
              <a:lnSpc>
                <a:spcPct val="80000"/>
              </a:lnSpc>
              <a:spcBef>
                <a:spcPts val="0"/>
              </a:spcBef>
              <a:spcAft>
                <a:spcPts val="0"/>
              </a:spcAft>
              <a:buNone/>
            </a:pPr>
            <a:r>
              <a:rPr lang="en-US" sz="3000">
                <a:solidFill>
                  <a:srgbClr val="FDFEFE"/>
                </a:solidFill>
                <a:latin typeface="Lato"/>
                <a:ea typeface="Lato"/>
                <a:cs typeface="Lato"/>
                <a:sym typeface="Lato"/>
              </a:rPr>
              <a:t>Más probabilidades de éxito</a:t>
            </a:r>
            <a:endParaRPr sz="3000">
              <a:solidFill>
                <a:srgbClr val="FDFEFE"/>
              </a:solidFill>
              <a:latin typeface="Lato"/>
              <a:ea typeface="Lato"/>
              <a:cs typeface="Lato"/>
              <a:sym typeface="Lato"/>
            </a:endParaRPr>
          </a:p>
        </p:txBody>
      </p:sp>
      <p:sp>
        <p:nvSpPr>
          <p:cNvPr id="454" name="Google Shape;454;p60"/>
          <p:cNvSpPr/>
          <p:nvPr/>
        </p:nvSpPr>
        <p:spPr>
          <a:xfrm>
            <a:off x="16321775" y="9448706"/>
            <a:ext cx="6619500" cy="444900"/>
          </a:xfrm>
          <a:prstGeom prst="roundRect">
            <a:avLst>
              <a:gd fmla="val 50000" name="adj"/>
            </a:avLst>
          </a:prstGeom>
          <a:solidFill>
            <a:srgbClr val="5AC4C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sz="3000"/>
          </a:p>
        </p:txBody>
      </p:sp>
      <p:sp>
        <p:nvSpPr>
          <p:cNvPr id="455" name="Google Shape;455;p60"/>
          <p:cNvSpPr/>
          <p:nvPr/>
        </p:nvSpPr>
        <p:spPr>
          <a:xfrm>
            <a:off x="16321775" y="10846556"/>
            <a:ext cx="6619500" cy="444900"/>
          </a:xfrm>
          <a:prstGeom prst="roundRect">
            <a:avLst>
              <a:gd fmla="val 50000" name="adj"/>
            </a:avLst>
          </a:prstGeom>
          <a:solidFill>
            <a:srgbClr val="5AC4C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sz="3000"/>
          </a:p>
        </p:txBody>
      </p:sp>
      <p:grpSp>
        <p:nvGrpSpPr>
          <p:cNvPr id="456" name="Google Shape;456;p60"/>
          <p:cNvGrpSpPr/>
          <p:nvPr/>
        </p:nvGrpSpPr>
        <p:grpSpPr>
          <a:xfrm>
            <a:off x="1597350" y="7866650"/>
            <a:ext cx="7648606" cy="4221134"/>
            <a:chOff x="1597350" y="7757100"/>
            <a:chExt cx="7648606" cy="4221134"/>
          </a:xfrm>
        </p:grpSpPr>
        <p:sp>
          <p:nvSpPr>
            <p:cNvPr id="457" name="Google Shape;457;p60"/>
            <p:cNvSpPr/>
            <p:nvPr/>
          </p:nvSpPr>
          <p:spPr>
            <a:xfrm>
              <a:off x="3114575" y="7757100"/>
              <a:ext cx="350700" cy="350700"/>
            </a:xfrm>
            <a:prstGeom prst="ellipse">
              <a:avLst/>
            </a:prstGeom>
            <a:solidFill>
              <a:srgbClr val="5AC4C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3000"/>
            </a:p>
          </p:txBody>
        </p:sp>
        <p:sp>
          <p:nvSpPr>
            <p:cNvPr id="458" name="Google Shape;458;p60"/>
            <p:cNvSpPr/>
            <p:nvPr/>
          </p:nvSpPr>
          <p:spPr>
            <a:xfrm>
              <a:off x="3114575" y="8383750"/>
              <a:ext cx="350700" cy="350700"/>
            </a:xfrm>
            <a:prstGeom prst="ellipse">
              <a:avLst/>
            </a:prstGeom>
            <a:solidFill>
              <a:srgbClr val="5AC4C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3000"/>
            </a:p>
          </p:txBody>
        </p:sp>
        <p:sp>
          <p:nvSpPr>
            <p:cNvPr id="459" name="Google Shape;459;p60"/>
            <p:cNvSpPr/>
            <p:nvPr/>
          </p:nvSpPr>
          <p:spPr>
            <a:xfrm>
              <a:off x="4352275" y="8277950"/>
              <a:ext cx="350700" cy="350700"/>
            </a:xfrm>
            <a:prstGeom prst="ellipse">
              <a:avLst/>
            </a:prstGeom>
            <a:solidFill>
              <a:srgbClr val="5AC4C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3000"/>
            </a:p>
          </p:txBody>
        </p:sp>
        <p:sp>
          <p:nvSpPr>
            <p:cNvPr id="460" name="Google Shape;460;p60"/>
            <p:cNvSpPr/>
            <p:nvPr/>
          </p:nvSpPr>
          <p:spPr>
            <a:xfrm>
              <a:off x="1597350" y="10115250"/>
              <a:ext cx="350700" cy="350700"/>
            </a:xfrm>
            <a:prstGeom prst="ellipse">
              <a:avLst/>
            </a:prstGeom>
            <a:solidFill>
              <a:srgbClr val="5AC4C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3000"/>
            </a:p>
          </p:txBody>
        </p:sp>
        <p:sp>
          <p:nvSpPr>
            <p:cNvPr id="461" name="Google Shape;461;p60"/>
            <p:cNvSpPr/>
            <p:nvPr/>
          </p:nvSpPr>
          <p:spPr>
            <a:xfrm>
              <a:off x="2204525" y="11127200"/>
              <a:ext cx="350700" cy="350700"/>
            </a:xfrm>
            <a:prstGeom prst="ellipse">
              <a:avLst/>
            </a:prstGeom>
            <a:solidFill>
              <a:srgbClr val="5AC4C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3000"/>
            </a:p>
          </p:txBody>
        </p:sp>
        <p:sp>
          <p:nvSpPr>
            <p:cNvPr id="462" name="Google Shape;462;p60"/>
            <p:cNvSpPr/>
            <p:nvPr/>
          </p:nvSpPr>
          <p:spPr>
            <a:xfrm>
              <a:off x="3582375" y="11033800"/>
              <a:ext cx="350700" cy="350700"/>
            </a:xfrm>
            <a:prstGeom prst="ellipse">
              <a:avLst/>
            </a:prstGeom>
            <a:solidFill>
              <a:srgbClr val="5AC4C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3000"/>
            </a:p>
          </p:txBody>
        </p:sp>
        <p:sp>
          <p:nvSpPr>
            <p:cNvPr id="463" name="Google Shape;463;p60"/>
            <p:cNvSpPr/>
            <p:nvPr/>
          </p:nvSpPr>
          <p:spPr>
            <a:xfrm>
              <a:off x="4613075" y="10160313"/>
              <a:ext cx="350700" cy="350700"/>
            </a:xfrm>
            <a:prstGeom prst="ellipse">
              <a:avLst/>
            </a:prstGeom>
            <a:solidFill>
              <a:srgbClr val="5AC4C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3000"/>
            </a:p>
          </p:txBody>
        </p:sp>
        <p:sp>
          <p:nvSpPr>
            <p:cNvPr id="464" name="Google Shape;464;p60"/>
            <p:cNvSpPr/>
            <p:nvPr/>
          </p:nvSpPr>
          <p:spPr>
            <a:xfrm>
              <a:off x="5196900" y="9422638"/>
              <a:ext cx="350700" cy="350700"/>
            </a:xfrm>
            <a:prstGeom prst="ellipse">
              <a:avLst/>
            </a:prstGeom>
            <a:solidFill>
              <a:srgbClr val="5AC4C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3000"/>
            </a:p>
          </p:txBody>
        </p:sp>
        <p:sp>
          <p:nvSpPr>
            <p:cNvPr id="465" name="Google Shape;465;p60"/>
            <p:cNvSpPr/>
            <p:nvPr/>
          </p:nvSpPr>
          <p:spPr>
            <a:xfrm>
              <a:off x="5196900" y="8784313"/>
              <a:ext cx="350700" cy="350700"/>
            </a:xfrm>
            <a:prstGeom prst="ellipse">
              <a:avLst/>
            </a:prstGeom>
            <a:solidFill>
              <a:srgbClr val="5AC4C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3000"/>
            </a:p>
          </p:txBody>
        </p:sp>
        <p:sp>
          <p:nvSpPr>
            <p:cNvPr id="466" name="Google Shape;466;p60"/>
            <p:cNvSpPr/>
            <p:nvPr/>
          </p:nvSpPr>
          <p:spPr>
            <a:xfrm>
              <a:off x="5819650" y="9135013"/>
              <a:ext cx="350700" cy="350700"/>
            </a:xfrm>
            <a:prstGeom prst="ellipse">
              <a:avLst/>
            </a:prstGeom>
            <a:solidFill>
              <a:srgbClr val="5AC4C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3000"/>
            </a:p>
          </p:txBody>
        </p:sp>
        <p:sp>
          <p:nvSpPr>
            <p:cNvPr id="467" name="Google Shape;467;p60"/>
            <p:cNvSpPr/>
            <p:nvPr/>
          </p:nvSpPr>
          <p:spPr>
            <a:xfrm>
              <a:off x="6325625" y="8784313"/>
              <a:ext cx="350700" cy="350700"/>
            </a:xfrm>
            <a:prstGeom prst="ellipse">
              <a:avLst/>
            </a:prstGeom>
            <a:solidFill>
              <a:srgbClr val="5AC4C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3000"/>
            </a:p>
          </p:txBody>
        </p:sp>
        <p:sp>
          <p:nvSpPr>
            <p:cNvPr id="468" name="Google Shape;468;p60"/>
            <p:cNvSpPr/>
            <p:nvPr/>
          </p:nvSpPr>
          <p:spPr>
            <a:xfrm>
              <a:off x="6512466" y="9462360"/>
              <a:ext cx="350700" cy="350700"/>
            </a:xfrm>
            <a:prstGeom prst="ellipse">
              <a:avLst/>
            </a:prstGeom>
            <a:solidFill>
              <a:srgbClr val="5AC4C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3000"/>
            </a:p>
          </p:txBody>
        </p:sp>
        <p:sp>
          <p:nvSpPr>
            <p:cNvPr id="469" name="Google Shape;469;p60"/>
            <p:cNvSpPr/>
            <p:nvPr/>
          </p:nvSpPr>
          <p:spPr>
            <a:xfrm>
              <a:off x="5982700" y="10503250"/>
              <a:ext cx="350700" cy="350700"/>
            </a:xfrm>
            <a:prstGeom prst="ellipse">
              <a:avLst/>
            </a:prstGeom>
            <a:solidFill>
              <a:srgbClr val="5AC4C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3000"/>
            </a:p>
          </p:txBody>
        </p:sp>
        <p:sp>
          <p:nvSpPr>
            <p:cNvPr id="470" name="Google Shape;470;p60"/>
            <p:cNvSpPr/>
            <p:nvPr/>
          </p:nvSpPr>
          <p:spPr>
            <a:xfrm>
              <a:off x="5196900" y="11181900"/>
              <a:ext cx="350700" cy="350700"/>
            </a:xfrm>
            <a:prstGeom prst="ellipse">
              <a:avLst/>
            </a:prstGeom>
            <a:solidFill>
              <a:srgbClr val="5AC4C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3000"/>
            </a:p>
          </p:txBody>
        </p:sp>
        <p:sp>
          <p:nvSpPr>
            <p:cNvPr id="471" name="Google Shape;471;p60"/>
            <p:cNvSpPr/>
            <p:nvPr/>
          </p:nvSpPr>
          <p:spPr>
            <a:xfrm>
              <a:off x="6084300" y="11181900"/>
              <a:ext cx="350700" cy="350700"/>
            </a:xfrm>
            <a:prstGeom prst="ellipse">
              <a:avLst/>
            </a:prstGeom>
            <a:solidFill>
              <a:srgbClr val="5AC4C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3000"/>
            </a:p>
          </p:txBody>
        </p:sp>
        <p:sp>
          <p:nvSpPr>
            <p:cNvPr id="472" name="Google Shape;472;p60"/>
            <p:cNvSpPr/>
            <p:nvPr/>
          </p:nvSpPr>
          <p:spPr>
            <a:xfrm>
              <a:off x="6808250" y="10737000"/>
              <a:ext cx="350700" cy="350700"/>
            </a:xfrm>
            <a:prstGeom prst="ellipse">
              <a:avLst/>
            </a:prstGeom>
            <a:solidFill>
              <a:srgbClr val="5AC4C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3000"/>
            </a:p>
          </p:txBody>
        </p:sp>
        <p:sp>
          <p:nvSpPr>
            <p:cNvPr id="473" name="Google Shape;473;p60"/>
            <p:cNvSpPr/>
            <p:nvPr/>
          </p:nvSpPr>
          <p:spPr>
            <a:xfrm>
              <a:off x="7088475" y="10021050"/>
              <a:ext cx="350700" cy="350700"/>
            </a:xfrm>
            <a:prstGeom prst="ellipse">
              <a:avLst/>
            </a:prstGeom>
            <a:solidFill>
              <a:srgbClr val="5AC4C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3000"/>
            </a:p>
          </p:txBody>
        </p:sp>
        <p:sp>
          <p:nvSpPr>
            <p:cNvPr id="474" name="Google Shape;474;p60"/>
            <p:cNvSpPr/>
            <p:nvPr/>
          </p:nvSpPr>
          <p:spPr>
            <a:xfrm>
              <a:off x="7423606" y="9541394"/>
              <a:ext cx="350700" cy="350700"/>
            </a:xfrm>
            <a:prstGeom prst="ellipse">
              <a:avLst/>
            </a:prstGeom>
            <a:solidFill>
              <a:srgbClr val="5AC4C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3000"/>
            </a:p>
          </p:txBody>
        </p:sp>
        <p:sp>
          <p:nvSpPr>
            <p:cNvPr id="475" name="Google Shape;475;p60"/>
            <p:cNvSpPr/>
            <p:nvPr/>
          </p:nvSpPr>
          <p:spPr>
            <a:xfrm>
              <a:off x="7774306" y="8977744"/>
              <a:ext cx="350700" cy="350700"/>
            </a:xfrm>
            <a:prstGeom prst="ellipse">
              <a:avLst/>
            </a:prstGeom>
            <a:solidFill>
              <a:srgbClr val="5AC4C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3000"/>
            </a:p>
          </p:txBody>
        </p:sp>
        <p:sp>
          <p:nvSpPr>
            <p:cNvPr id="476" name="Google Shape;476;p60"/>
            <p:cNvSpPr/>
            <p:nvPr/>
          </p:nvSpPr>
          <p:spPr>
            <a:xfrm>
              <a:off x="8085681" y="9756169"/>
              <a:ext cx="350700" cy="350700"/>
            </a:xfrm>
            <a:prstGeom prst="ellipse">
              <a:avLst/>
            </a:prstGeom>
            <a:solidFill>
              <a:srgbClr val="5AC4C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3000"/>
            </a:p>
          </p:txBody>
        </p:sp>
        <p:sp>
          <p:nvSpPr>
            <p:cNvPr id="477" name="Google Shape;477;p60"/>
            <p:cNvSpPr/>
            <p:nvPr/>
          </p:nvSpPr>
          <p:spPr>
            <a:xfrm>
              <a:off x="8895256" y="10293294"/>
              <a:ext cx="350700" cy="350700"/>
            </a:xfrm>
            <a:prstGeom prst="ellipse">
              <a:avLst/>
            </a:prstGeom>
            <a:solidFill>
              <a:srgbClr val="5AC4C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3000"/>
            </a:p>
          </p:txBody>
        </p:sp>
        <p:sp>
          <p:nvSpPr>
            <p:cNvPr id="478" name="Google Shape;478;p60"/>
            <p:cNvSpPr/>
            <p:nvPr/>
          </p:nvSpPr>
          <p:spPr>
            <a:xfrm>
              <a:off x="8334781" y="10293294"/>
              <a:ext cx="350700" cy="350700"/>
            </a:xfrm>
            <a:prstGeom prst="ellipse">
              <a:avLst/>
            </a:prstGeom>
            <a:solidFill>
              <a:srgbClr val="5AC4C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3000"/>
            </a:p>
          </p:txBody>
        </p:sp>
        <p:sp>
          <p:nvSpPr>
            <p:cNvPr id="479" name="Google Shape;479;p60"/>
            <p:cNvSpPr/>
            <p:nvPr/>
          </p:nvSpPr>
          <p:spPr>
            <a:xfrm>
              <a:off x="8157856" y="10946769"/>
              <a:ext cx="350700" cy="350700"/>
            </a:xfrm>
            <a:prstGeom prst="ellipse">
              <a:avLst/>
            </a:prstGeom>
            <a:solidFill>
              <a:srgbClr val="5AC4C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3000"/>
            </a:p>
          </p:txBody>
        </p:sp>
        <p:sp>
          <p:nvSpPr>
            <p:cNvPr id="480" name="Google Shape;480;p60"/>
            <p:cNvSpPr/>
            <p:nvPr/>
          </p:nvSpPr>
          <p:spPr>
            <a:xfrm>
              <a:off x="7675231" y="10371744"/>
              <a:ext cx="350700" cy="350700"/>
            </a:xfrm>
            <a:prstGeom prst="ellipse">
              <a:avLst/>
            </a:prstGeom>
            <a:solidFill>
              <a:srgbClr val="5AC4C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3000"/>
            </a:p>
          </p:txBody>
        </p:sp>
        <p:sp>
          <p:nvSpPr>
            <p:cNvPr id="481" name="Google Shape;481;p60"/>
            <p:cNvSpPr/>
            <p:nvPr/>
          </p:nvSpPr>
          <p:spPr>
            <a:xfrm>
              <a:off x="7423606" y="10987607"/>
              <a:ext cx="350700" cy="350700"/>
            </a:xfrm>
            <a:prstGeom prst="ellipse">
              <a:avLst/>
            </a:prstGeom>
            <a:solidFill>
              <a:srgbClr val="5AC4C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3000"/>
            </a:p>
          </p:txBody>
        </p:sp>
        <p:sp>
          <p:nvSpPr>
            <p:cNvPr id="482" name="Google Shape;482;p60"/>
            <p:cNvSpPr/>
            <p:nvPr/>
          </p:nvSpPr>
          <p:spPr>
            <a:xfrm>
              <a:off x="2534650" y="7757100"/>
              <a:ext cx="350700" cy="350700"/>
            </a:xfrm>
            <a:prstGeom prst="ellipse">
              <a:avLst/>
            </a:prstGeom>
            <a:noFill/>
            <a:ln cap="flat" cmpd="sng" w="19050">
              <a:solidFill>
                <a:srgbClr val="5AC4C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3000"/>
            </a:p>
          </p:txBody>
        </p:sp>
        <p:sp>
          <p:nvSpPr>
            <p:cNvPr id="483" name="Google Shape;483;p60"/>
            <p:cNvSpPr/>
            <p:nvPr/>
          </p:nvSpPr>
          <p:spPr>
            <a:xfrm>
              <a:off x="2534650" y="8383750"/>
              <a:ext cx="350700" cy="350700"/>
            </a:xfrm>
            <a:prstGeom prst="ellipse">
              <a:avLst/>
            </a:prstGeom>
            <a:noFill/>
            <a:ln cap="flat" cmpd="sng" w="19050">
              <a:solidFill>
                <a:srgbClr val="5AC4C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3000"/>
            </a:p>
          </p:txBody>
        </p:sp>
        <p:sp>
          <p:nvSpPr>
            <p:cNvPr id="484" name="Google Shape;484;p60"/>
            <p:cNvSpPr/>
            <p:nvPr/>
          </p:nvSpPr>
          <p:spPr>
            <a:xfrm>
              <a:off x="3764575" y="8294250"/>
              <a:ext cx="350700" cy="350700"/>
            </a:xfrm>
            <a:prstGeom prst="ellipse">
              <a:avLst/>
            </a:prstGeom>
            <a:noFill/>
            <a:ln cap="flat" cmpd="sng" w="19050">
              <a:solidFill>
                <a:srgbClr val="5AC4C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3000"/>
            </a:p>
          </p:txBody>
        </p:sp>
        <p:sp>
          <p:nvSpPr>
            <p:cNvPr id="485" name="Google Shape;485;p60"/>
            <p:cNvSpPr/>
            <p:nvPr/>
          </p:nvSpPr>
          <p:spPr>
            <a:xfrm>
              <a:off x="2204525" y="10002875"/>
              <a:ext cx="350700" cy="350700"/>
            </a:xfrm>
            <a:prstGeom prst="ellipse">
              <a:avLst/>
            </a:prstGeom>
            <a:noFill/>
            <a:ln cap="flat" cmpd="sng" w="19050">
              <a:solidFill>
                <a:srgbClr val="5AC4C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3000"/>
            </a:p>
          </p:txBody>
        </p:sp>
        <p:sp>
          <p:nvSpPr>
            <p:cNvPr id="486" name="Google Shape;486;p60"/>
            <p:cNvSpPr/>
            <p:nvPr/>
          </p:nvSpPr>
          <p:spPr>
            <a:xfrm>
              <a:off x="2297925" y="10596075"/>
              <a:ext cx="350700" cy="350700"/>
            </a:xfrm>
            <a:prstGeom prst="ellipse">
              <a:avLst/>
            </a:prstGeom>
            <a:noFill/>
            <a:ln cap="flat" cmpd="sng" w="19050">
              <a:solidFill>
                <a:srgbClr val="5AC4C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3000"/>
            </a:p>
          </p:txBody>
        </p:sp>
        <p:sp>
          <p:nvSpPr>
            <p:cNvPr id="487" name="Google Shape;487;p60"/>
            <p:cNvSpPr/>
            <p:nvPr/>
          </p:nvSpPr>
          <p:spPr>
            <a:xfrm>
              <a:off x="1620700" y="10776500"/>
              <a:ext cx="350700" cy="350700"/>
            </a:xfrm>
            <a:prstGeom prst="ellipse">
              <a:avLst/>
            </a:prstGeom>
            <a:noFill/>
            <a:ln cap="flat" cmpd="sng" w="19050">
              <a:solidFill>
                <a:srgbClr val="5AC4C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3000"/>
            </a:p>
          </p:txBody>
        </p:sp>
        <p:sp>
          <p:nvSpPr>
            <p:cNvPr id="488" name="Google Shape;488;p60"/>
            <p:cNvSpPr/>
            <p:nvPr/>
          </p:nvSpPr>
          <p:spPr>
            <a:xfrm>
              <a:off x="1620700" y="11414825"/>
              <a:ext cx="350700" cy="350700"/>
            </a:xfrm>
            <a:prstGeom prst="ellipse">
              <a:avLst/>
            </a:prstGeom>
            <a:noFill/>
            <a:ln cap="flat" cmpd="sng" w="19050">
              <a:solidFill>
                <a:srgbClr val="5AC4C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3000"/>
            </a:p>
          </p:txBody>
        </p:sp>
        <p:sp>
          <p:nvSpPr>
            <p:cNvPr id="489" name="Google Shape;489;p60"/>
            <p:cNvSpPr/>
            <p:nvPr/>
          </p:nvSpPr>
          <p:spPr>
            <a:xfrm>
              <a:off x="2706609" y="11605550"/>
              <a:ext cx="350700" cy="350700"/>
            </a:xfrm>
            <a:prstGeom prst="ellipse">
              <a:avLst/>
            </a:prstGeom>
            <a:noFill/>
            <a:ln cap="flat" cmpd="sng" w="19050">
              <a:solidFill>
                <a:srgbClr val="5AC4C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3000"/>
            </a:p>
          </p:txBody>
        </p:sp>
        <p:sp>
          <p:nvSpPr>
            <p:cNvPr id="490" name="Google Shape;490;p60"/>
            <p:cNvSpPr/>
            <p:nvPr/>
          </p:nvSpPr>
          <p:spPr>
            <a:xfrm>
              <a:off x="3679659" y="10503250"/>
              <a:ext cx="350700" cy="350700"/>
            </a:xfrm>
            <a:prstGeom prst="ellipse">
              <a:avLst/>
            </a:prstGeom>
            <a:noFill/>
            <a:ln cap="flat" cmpd="sng" w="19050">
              <a:solidFill>
                <a:srgbClr val="5AC4C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3000"/>
            </a:p>
          </p:txBody>
        </p:sp>
        <p:sp>
          <p:nvSpPr>
            <p:cNvPr id="491" name="Google Shape;491;p60"/>
            <p:cNvSpPr/>
            <p:nvPr/>
          </p:nvSpPr>
          <p:spPr>
            <a:xfrm>
              <a:off x="4080559" y="11495750"/>
              <a:ext cx="350700" cy="350700"/>
            </a:xfrm>
            <a:prstGeom prst="ellipse">
              <a:avLst/>
            </a:prstGeom>
            <a:noFill/>
            <a:ln cap="flat" cmpd="sng" w="19050">
              <a:solidFill>
                <a:srgbClr val="5AC4C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3000"/>
            </a:p>
          </p:txBody>
        </p:sp>
        <p:sp>
          <p:nvSpPr>
            <p:cNvPr id="492" name="Google Shape;492;p60"/>
            <p:cNvSpPr/>
            <p:nvPr/>
          </p:nvSpPr>
          <p:spPr>
            <a:xfrm>
              <a:off x="4613084" y="11437375"/>
              <a:ext cx="350700" cy="350700"/>
            </a:xfrm>
            <a:prstGeom prst="ellipse">
              <a:avLst/>
            </a:prstGeom>
            <a:noFill/>
            <a:ln cap="flat" cmpd="sng" w="19050">
              <a:solidFill>
                <a:srgbClr val="5AC4C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3000"/>
            </a:p>
          </p:txBody>
        </p:sp>
        <p:sp>
          <p:nvSpPr>
            <p:cNvPr id="493" name="Google Shape;493;p60"/>
            <p:cNvSpPr/>
            <p:nvPr/>
          </p:nvSpPr>
          <p:spPr>
            <a:xfrm>
              <a:off x="4613084" y="10798850"/>
              <a:ext cx="350700" cy="350700"/>
            </a:xfrm>
            <a:prstGeom prst="ellipse">
              <a:avLst/>
            </a:prstGeom>
            <a:noFill/>
            <a:ln cap="flat" cmpd="sng" w="19050">
              <a:solidFill>
                <a:srgbClr val="5AC4C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3000"/>
            </a:p>
          </p:txBody>
        </p:sp>
        <p:sp>
          <p:nvSpPr>
            <p:cNvPr id="494" name="Google Shape;494;p60"/>
            <p:cNvSpPr/>
            <p:nvPr/>
          </p:nvSpPr>
          <p:spPr>
            <a:xfrm>
              <a:off x="4613084" y="9422650"/>
              <a:ext cx="350700" cy="350700"/>
            </a:xfrm>
            <a:prstGeom prst="ellipse">
              <a:avLst/>
            </a:prstGeom>
            <a:noFill/>
            <a:ln cap="flat" cmpd="sng" w="19050">
              <a:solidFill>
                <a:srgbClr val="5AC4C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3000"/>
            </a:p>
          </p:txBody>
        </p:sp>
        <p:sp>
          <p:nvSpPr>
            <p:cNvPr id="495" name="Google Shape;495;p60"/>
            <p:cNvSpPr/>
            <p:nvPr/>
          </p:nvSpPr>
          <p:spPr>
            <a:xfrm>
              <a:off x="4613084" y="8807700"/>
              <a:ext cx="350700" cy="350700"/>
            </a:xfrm>
            <a:prstGeom prst="ellipse">
              <a:avLst/>
            </a:prstGeom>
            <a:noFill/>
            <a:ln cap="flat" cmpd="sng" w="19050">
              <a:solidFill>
                <a:srgbClr val="5AC4C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3000"/>
            </a:p>
          </p:txBody>
        </p:sp>
        <p:sp>
          <p:nvSpPr>
            <p:cNvPr id="496" name="Google Shape;496;p60"/>
            <p:cNvSpPr/>
            <p:nvPr/>
          </p:nvSpPr>
          <p:spPr>
            <a:xfrm>
              <a:off x="5196909" y="10028834"/>
              <a:ext cx="350700" cy="350700"/>
            </a:xfrm>
            <a:prstGeom prst="ellipse">
              <a:avLst/>
            </a:prstGeom>
            <a:noFill/>
            <a:ln cap="flat" cmpd="sng" w="19050">
              <a:solidFill>
                <a:srgbClr val="5AC4C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3000"/>
            </a:p>
          </p:txBody>
        </p:sp>
        <p:sp>
          <p:nvSpPr>
            <p:cNvPr id="497" name="Google Shape;497;p60"/>
            <p:cNvSpPr/>
            <p:nvPr/>
          </p:nvSpPr>
          <p:spPr>
            <a:xfrm>
              <a:off x="5297897" y="10635009"/>
              <a:ext cx="350700" cy="350700"/>
            </a:xfrm>
            <a:prstGeom prst="ellipse">
              <a:avLst/>
            </a:prstGeom>
            <a:noFill/>
            <a:ln cap="flat" cmpd="sng" w="19050">
              <a:solidFill>
                <a:srgbClr val="5AC4C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3000"/>
            </a:p>
          </p:txBody>
        </p:sp>
        <p:sp>
          <p:nvSpPr>
            <p:cNvPr id="498" name="Google Shape;498;p60"/>
            <p:cNvSpPr/>
            <p:nvPr/>
          </p:nvSpPr>
          <p:spPr>
            <a:xfrm>
              <a:off x="5706572" y="11627534"/>
              <a:ext cx="350700" cy="350700"/>
            </a:xfrm>
            <a:prstGeom prst="ellipse">
              <a:avLst/>
            </a:prstGeom>
            <a:noFill/>
            <a:ln cap="flat" cmpd="sng" w="19050">
              <a:solidFill>
                <a:srgbClr val="5AC4C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3000"/>
            </a:p>
          </p:txBody>
        </p:sp>
        <p:sp>
          <p:nvSpPr>
            <p:cNvPr id="499" name="Google Shape;499;p60"/>
            <p:cNvSpPr/>
            <p:nvPr/>
          </p:nvSpPr>
          <p:spPr>
            <a:xfrm>
              <a:off x="5893397" y="9850384"/>
              <a:ext cx="350700" cy="350700"/>
            </a:xfrm>
            <a:prstGeom prst="ellipse">
              <a:avLst/>
            </a:prstGeom>
            <a:noFill/>
            <a:ln cap="flat" cmpd="sng" w="19050">
              <a:solidFill>
                <a:srgbClr val="5AC4C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3000"/>
            </a:p>
          </p:txBody>
        </p:sp>
        <p:sp>
          <p:nvSpPr>
            <p:cNvPr id="500" name="Google Shape;500;p60"/>
            <p:cNvSpPr/>
            <p:nvPr/>
          </p:nvSpPr>
          <p:spPr>
            <a:xfrm>
              <a:off x="6512484" y="10160334"/>
              <a:ext cx="350700" cy="350700"/>
            </a:xfrm>
            <a:prstGeom prst="ellipse">
              <a:avLst/>
            </a:prstGeom>
            <a:noFill/>
            <a:ln cap="flat" cmpd="sng" w="19050">
              <a:solidFill>
                <a:srgbClr val="5AC4C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3000"/>
            </a:p>
          </p:txBody>
        </p:sp>
        <p:sp>
          <p:nvSpPr>
            <p:cNvPr id="501" name="Google Shape;501;p60"/>
            <p:cNvSpPr/>
            <p:nvPr/>
          </p:nvSpPr>
          <p:spPr>
            <a:xfrm>
              <a:off x="6715772" y="11238484"/>
              <a:ext cx="350700" cy="350700"/>
            </a:xfrm>
            <a:prstGeom prst="ellipse">
              <a:avLst/>
            </a:prstGeom>
            <a:noFill/>
            <a:ln cap="flat" cmpd="sng" w="19050">
              <a:solidFill>
                <a:srgbClr val="5AC4C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3000"/>
            </a:p>
          </p:txBody>
        </p:sp>
        <p:sp>
          <p:nvSpPr>
            <p:cNvPr id="502" name="Google Shape;502;p60"/>
            <p:cNvSpPr/>
            <p:nvPr/>
          </p:nvSpPr>
          <p:spPr>
            <a:xfrm>
              <a:off x="7049972" y="9004384"/>
              <a:ext cx="350700" cy="350700"/>
            </a:xfrm>
            <a:prstGeom prst="ellipse">
              <a:avLst/>
            </a:prstGeom>
            <a:noFill/>
            <a:ln cap="flat" cmpd="sng" w="19050">
              <a:solidFill>
                <a:srgbClr val="5AC4C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3000"/>
            </a:p>
          </p:txBody>
        </p:sp>
      </p:gr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06" name="Shape 506"/>
        <p:cNvGrpSpPr/>
        <p:nvPr/>
      </p:nvGrpSpPr>
      <p:grpSpPr>
        <a:xfrm>
          <a:off x="0" y="0"/>
          <a:ext cx="0" cy="0"/>
          <a:chOff x="0" y="0"/>
          <a:chExt cx="0" cy="0"/>
        </a:xfrm>
      </p:grpSpPr>
      <p:sp>
        <p:nvSpPr>
          <p:cNvPr id="507" name="Google Shape;507;p61"/>
          <p:cNvSpPr txBox="1"/>
          <p:nvPr/>
        </p:nvSpPr>
        <p:spPr>
          <a:xfrm>
            <a:off x="16634755" y="4961141"/>
            <a:ext cx="4922100" cy="22860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92042"/>
              </a:buClr>
              <a:buSzPts val="3000"/>
              <a:buFont typeface="Helvetica Neue"/>
              <a:buNone/>
            </a:pPr>
            <a:r>
              <a:rPr i="0" lang="en-US" sz="3000" u="none" cap="none" strike="noStrike">
                <a:solidFill>
                  <a:schemeClr val="lt2"/>
                </a:solidFill>
                <a:latin typeface="Lato Light"/>
                <a:ea typeface="Lato Light"/>
                <a:cs typeface="Lato Light"/>
                <a:sym typeface="Lato Light"/>
              </a:rPr>
              <a:t>las necesidades y comportamientos reales para descubrir nuevas oportunidades e identificar el problema a resolver.</a:t>
            </a:r>
            <a:endParaRPr sz="3000">
              <a:solidFill>
                <a:schemeClr val="lt2"/>
              </a:solidFill>
              <a:latin typeface="Lato Light"/>
              <a:ea typeface="Lato Light"/>
              <a:cs typeface="Lato Light"/>
              <a:sym typeface="Lato Light"/>
            </a:endParaRPr>
          </a:p>
        </p:txBody>
      </p:sp>
      <p:sp>
        <p:nvSpPr>
          <p:cNvPr id="508" name="Google Shape;508;p61"/>
          <p:cNvSpPr txBox="1"/>
          <p:nvPr/>
        </p:nvSpPr>
        <p:spPr>
          <a:xfrm>
            <a:off x="16634755" y="10200449"/>
            <a:ext cx="4922100" cy="13716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92042"/>
              </a:buClr>
              <a:buSzPts val="3000"/>
              <a:buFont typeface="Helvetica Neue"/>
              <a:buNone/>
            </a:pPr>
            <a:r>
              <a:rPr i="0" lang="en-US" sz="3000" u="none" cap="none" strike="noStrike">
                <a:solidFill>
                  <a:schemeClr val="lt2"/>
                </a:solidFill>
                <a:latin typeface="Lato Light"/>
                <a:ea typeface="Lato Light"/>
                <a:cs typeface="Lato Light"/>
                <a:sym typeface="Lato Light"/>
              </a:rPr>
              <a:t>tantas ideas de solución como sea posible para elegir la mejor y construirla.</a:t>
            </a:r>
            <a:endParaRPr sz="3000">
              <a:solidFill>
                <a:schemeClr val="lt2"/>
              </a:solidFill>
              <a:latin typeface="Lato Light"/>
              <a:ea typeface="Lato Light"/>
              <a:cs typeface="Lato Light"/>
              <a:sym typeface="Lato Light"/>
            </a:endParaRPr>
          </a:p>
        </p:txBody>
      </p:sp>
      <p:sp>
        <p:nvSpPr>
          <p:cNvPr id="509" name="Google Shape;509;p61"/>
          <p:cNvSpPr txBox="1"/>
          <p:nvPr/>
        </p:nvSpPr>
        <p:spPr>
          <a:xfrm>
            <a:off x="2249289" y="10249974"/>
            <a:ext cx="4995900" cy="13716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92042"/>
              </a:buClr>
              <a:buSzPts val="3000"/>
              <a:buFont typeface="Helvetica Neue"/>
              <a:buNone/>
            </a:pPr>
            <a:r>
              <a:rPr i="0" lang="en-US" sz="3000" u="none" cap="none" strike="noStrike">
                <a:solidFill>
                  <a:schemeClr val="lt2"/>
                </a:solidFill>
                <a:latin typeface="Lato Light"/>
                <a:ea typeface="Lato Light"/>
                <a:cs typeface="Lato Light"/>
                <a:sym typeface="Lato Light"/>
              </a:rPr>
              <a:t>modelos comprobables para iterar rápidamente y mejorar nuestras soluciones.</a:t>
            </a:r>
            <a:endParaRPr sz="3000">
              <a:solidFill>
                <a:schemeClr val="lt2"/>
              </a:solidFill>
              <a:latin typeface="Lato Light"/>
              <a:ea typeface="Lato Light"/>
              <a:cs typeface="Lato Light"/>
              <a:sym typeface="Lato Light"/>
            </a:endParaRPr>
          </a:p>
        </p:txBody>
      </p:sp>
      <p:sp>
        <p:nvSpPr>
          <p:cNvPr id="510" name="Google Shape;510;p61"/>
          <p:cNvSpPr txBox="1"/>
          <p:nvPr/>
        </p:nvSpPr>
        <p:spPr>
          <a:xfrm>
            <a:off x="2249289" y="5034291"/>
            <a:ext cx="4995900" cy="18288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92042"/>
              </a:buClr>
              <a:buSzPts val="3000"/>
              <a:buFont typeface="Helvetica Neue"/>
              <a:buNone/>
            </a:pPr>
            <a:r>
              <a:rPr i="0" lang="en-US" sz="3000" u="none" cap="none" strike="noStrike">
                <a:solidFill>
                  <a:schemeClr val="lt2"/>
                </a:solidFill>
                <a:latin typeface="Lato Light"/>
                <a:ea typeface="Lato Light"/>
                <a:cs typeface="Lato Light"/>
                <a:sym typeface="Lato Light"/>
              </a:rPr>
              <a:t>con clientes reales para asegurarnos de que nuestra solución cubre sus necesidades.</a:t>
            </a:r>
            <a:endParaRPr sz="3000">
              <a:solidFill>
                <a:schemeClr val="lt2"/>
              </a:solidFill>
              <a:latin typeface="Lato Light"/>
              <a:ea typeface="Lato Light"/>
              <a:cs typeface="Lato Light"/>
              <a:sym typeface="Lato Light"/>
            </a:endParaRPr>
          </a:p>
        </p:txBody>
      </p:sp>
      <p:sp>
        <p:nvSpPr>
          <p:cNvPr id="511" name="Google Shape;511;p61"/>
          <p:cNvSpPr/>
          <p:nvPr/>
        </p:nvSpPr>
        <p:spPr>
          <a:xfrm>
            <a:off x="7843125" y="4016475"/>
            <a:ext cx="7251300" cy="7251300"/>
          </a:xfrm>
          <a:prstGeom prst="ellipse">
            <a:avLst/>
          </a:prstGeom>
          <a:noFill/>
          <a:ln cap="flat" cmpd="sng" w="28575">
            <a:solidFill>
              <a:srgbClr val="D3D3D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512" name="Google Shape;512;p61"/>
          <p:cNvGrpSpPr/>
          <p:nvPr/>
        </p:nvGrpSpPr>
        <p:grpSpPr>
          <a:xfrm>
            <a:off x="8176786" y="4157534"/>
            <a:ext cx="1548595" cy="1548595"/>
            <a:chOff x="18364732" y="2804750"/>
            <a:chExt cx="906300" cy="906300"/>
          </a:xfrm>
        </p:grpSpPr>
        <p:sp>
          <p:nvSpPr>
            <p:cNvPr id="513" name="Google Shape;513;p61"/>
            <p:cNvSpPr/>
            <p:nvPr/>
          </p:nvSpPr>
          <p:spPr>
            <a:xfrm>
              <a:off x="18364732" y="2804750"/>
              <a:ext cx="906300" cy="906300"/>
            </a:xfrm>
            <a:prstGeom prst="ellipse">
              <a:avLst/>
            </a:prstGeom>
            <a:solidFill>
              <a:srgbClr val="FFFFFF"/>
            </a:solidFill>
            <a:ln cap="flat" cmpd="sng" w="28575">
              <a:solidFill>
                <a:srgbClr val="6754B8"/>
              </a:solidFill>
              <a:prstDash val="dot"/>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4" name="Google Shape;514;p61"/>
            <p:cNvSpPr/>
            <p:nvPr/>
          </p:nvSpPr>
          <p:spPr>
            <a:xfrm>
              <a:off x="18661639" y="3049725"/>
              <a:ext cx="312485" cy="416350"/>
            </a:xfrm>
            <a:custGeom>
              <a:rect b="b" l="l" r="r" t="t"/>
              <a:pathLst>
                <a:path extrusionOk="0" h="960" w="720">
                  <a:moveTo>
                    <a:pt x="481" y="0"/>
                  </a:moveTo>
                  <a:cubicBezTo>
                    <a:pt x="341" y="0"/>
                    <a:pt x="341" y="0"/>
                    <a:pt x="341" y="0"/>
                  </a:cubicBezTo>
                  <a:cubicBezTo>
                    <a:pt x="26" y="0"/>
                    <a:pt x="26" y="0"/>
                    <a:pt x="26" y="0"/>
                  </a:cubicBezTo>
                  <a:cubicBezTo>
                    <a:pt x="12" y="0"/>
                    <a:pt x="0" y="11"/>
                    <a:pt x="0" y="25"/>
                  </a:cubicBezTo>
                  <a:cubicBezTo>
                    <a:pt x="0" y="935"/>
                    <a:pt x="0" y="935"/>
                    <a:pt x="0" y="935"/>
                  </a:cubicBezTo>
                  <a:cubicBezTo>
                    <a:pt x="0" y="949"/>
                    <a:pt x="12" y="960"/>
                    <a:pt x="26" y="960"/>
                  </a:cubicBezTo>
                  <a:cubicBezTo>
                    <a:pt x="695" y="960"/>
                    <a:pt x="695" y="960"/>
                    <a:pt x="695" y="960"/>
                  </a:cubicBezTo>
                  <a:cubicBezTo>
                    <a:pt x="710" y="960"/>
                    <a:pt x="720" y="949"/>
                    <a:pt x="720" y="935"/>
                  </a:cubicBezTo>
                  <a:cubicBezTo>
                    <a:pt x="720" y="240"/>
                    <a:pt x="720" y="240"/>
                    <a:pt x="720" y="240"/>
                  </a:cubicBezTo>
                  <a:lnTo>
                    <a:pt x="481" y="0"/>
                  </a:lnTo>
                  <a:close/>
                  <a:moveTo>
                    <a:pt x="578" y="332"/>
                  </a:moveTo>
                  <a:cubicBezTo>
                    <a:pt x="400" y="332"/>
                    <a:pt x="400" y="332"/>
                    <a:pt x="400" y="332"/>
                  </a:cubicBezTo>
                  <a:cubicBezTo>
                    <a:pt x="400" y="0"/>
                    <a:pt x="400" y="0"/>
                    <a:pt x="400" y="0"/>
                  </a:cubicBezTo>
                  <a:cubicBezTo>
                    <a:pt x="480" y="0"/>
                    <a:pt x="480" y="0"/>
                    <a:pt x="480" y="0"/>
                  </a:cubicBezTo>
                  <a:cubicBezTo>
                    <a:pt x="480" y="252"/>
                    <a:pt x="480" y="252"/>
                    <a:pt x="480" y="252"/>
                  </a:cubicBezTo>
                  <a:cubicBezTo>
                    <a:pt x="658" y="252"/>
                    <a:pt x="658" y="252"/>
                    <a:pt x="658" y="252"/>
                  </a:cubicBezTo>
                  <a:lnTo>
                    <a:pt x="578" y="332"/>
                  </a:lnTo>
                  <a:close/>
                </a:path>
              </a:pathLst>
            </a:custGeom>
            <a:solidFill>
              <a:srgbClr val="6754B8"/>
            </a:solid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t/>
              </a:r>
              <a:endParaRPr sz="1800">
                <a:solidFill>
                  <a:srgbClr val="004481"/>
                </a:solidFill>
                <a:latin typeface="Arial"/>
                <a:ea typeface="Arial"/>
                <a:cs typeface="Arial"/>
                <a:sym typeface="Arial"/>
              </a:endParaRPr>
            </a:p>
          </p:txBody>
        </p:sp>
      </p:grpSp>
      <p:grpSp>
        <p:nvGrpSpPr>
          <p:cNvPr id="515" name="Google Shape;515;p61"/>
          <p:cNvGrpSpPr/>
          <p:nvPr/>
        </p:nvGrpSpPr>
        <p:grpSpPr>
          <a:xfrm>
            <a:off x="13261336" y="4157528"/>
            <a:ext cx="1548595" cy="1548595"/>
            <a:chOff x="1307557" y="2770575"/>
            <a:chExt cx="906300" cy="906300"/>
          </a:xfrm>
        </p:grpSpPr>
        <p:sp>
          <p:nvSpPr>
            <p:cNvPr id="516" name="Google Shape;516;p61"/>
            <p:cNvSpPr/>
            <p:nvPr/>
          </p:nvSpPr>
          <p:spPr>
            <a:xfrm>
              <a:off x="1307557" y="2770575"/>
              <a:ext cx="906300" cy="906300"/>
            </a:xfrm>
            <a:prstGeom prst="ellipse">
              <a:avLst/>
            </a:prstGeom>
            <a:solidFill>
              <a:srgbClr val="FFFFFF"/>
            </a:solidFill>
            <a:ln cap="flat" cmpd="sng" w="28575">
              <a:solidFill>
                <a:srgbClr val="F7893B"/>
              </a:solidFill>
              <a:prstDash val="dot"/>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7" name="Google Shape;517;p61"/>
            <p:cNvSpPr/>
            <p:nvPr/>
          </p:nvSpPr>
          <p:spPr>
            <a:xfrm>
              <a:off x="1553532" y="3016550"/>
              <a:ext cx="414350" cy="414350"/>
            </a:xfrm>
            <a:custGeom>
              <a:rect b="b" l="l" r="r" t="t"/>
              <a:pathLst>
                <a:path extrusionOk="0" h="880" w="880">
                  <a:moveTo>
                    <a:pt x="651" y="571"/>
                  </a:moveTo>
                  <a:cubicBezTo>
                    <a:pt x="695" y="512"/>
                    <a:pt x="720" y="439"/>
                    <a:pt x="720" y="360"/>
                  </a:cubicBezTo>
                  <a:cubicBezTo>
                    <a:pt x="720" y="161"/>
                    <a:pt x="559" y="0"/>
                    <a:pt x="360" y="0"/>
                  </a:cubicBezTo>
                  <a:cubicBezTo>
                    <a:pt x="161" y="0"/>
                    <a:pt x="0" y="161"/>
                    <a:pt x="0" y="360"/>
                  </a:cubicBezTo>
                  <a:cubicBezTo>
                    <a:pt x="0" y="559"/>
                    <a:pt x="161" y="720"/>
                    <a:pt x="360" y="720"/>
                  </a:cubicBezTo>
                  <a:cubicBezTo>
                    <a:pt x="439" y="720"/>
                    <a:pt x="512" y="695"/>
                    <a:pt x="571" y="651"/>
                  </a:cubicBezTo>
                  <a:cubicBezTo>
                    <a:pt x="800" y="880"/>
                    <a:pt x="800" y="880"/>
                    <a:pt x="800" y="880"/>
                  </a:cubicBezTo>
                  <a:cubicBezTo>
                    <a:pt x="880" y="800"/>
                    <a:pt x="880" y="800"/>
                    <a:pt x="880" y="800"/>
                  </a:cubicBezTo>
                  <a:lnTo>
                    <a:pt x="651" y="571"/>
                  </a:lnTo>
                  <a:close/>
                  <a:moveTo>
                    <a:pt x="520" y="360"/>
                  </a:moveTo>
                  <a:cubicBezTo>
                    <a:pt x="520" y="272"/>
                    <a:pt x="448" y="200"/>
                    <a:pt x="360" y="200"/>
                  </a:cubicBezTo>
                  <a:cubicBezTo>
                    <a:pt x="360" y="120"/>
                    <a:pt x="360" y="120"/>
                    <a:pt x="360" y="120"/>
                  </a:cubicBezTo>
                  <a:cubicBezTo>
                    <a:pt x="493" y="120"/>
                    <a:pt x="600" y="227"/>
                    <a:pt x="600" y="360"/>
                  </a:cubicBezTo>
                  <a:lnTo>
                    <a:pt x="520" y="360"/>
                  </a:lnTo>
                  <a:close/>
                </a:path>
              </a:pathLst>
            </a:custGeom>
            <a:solidFill>
              <a:srgbClr val="F7893B"/>
            </a:solid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t/>
              </a:r>
              <a:endParaRPr sz="1800">
                <a:solidFill>
                  <a:srgbClr val="004481"/>
                </a:solidFill>
                <a:latin typeface="Arial"/>
                <a:ea typeface="Arial"/>
                <a:cs typeface="Arial"/>
                <a:sym typeface="Arial"/>
              </a:endParaRPr>
            </a:p>
          </p:txBody>
        </p:sp>
      </p:grpSp>
      <p:grpSp>
        <p:nvGrpSpPr>
          <p:cNvPr id="518" name="Google Shape;518;p61"/>
          <p:cNvGrpSpPr/>
          <p:nvPr/>
        </p:nvGrpSpPr>
        <p:grpSpPr>
          <a:xfrm>
            <a:off x="7937032" y="8979202"/>
            <a:ext cx="1548595" cy="1548595"/>
            <a:chOff x="12559282" y="2753450"/>
            <a:chExt cx="906300" cy="906300"/>
          </a:xfrm>
        </p:grpSpPr>
        <p:sp>
          <p:nvSpPr>
            <p:cNvPr id="519" name="Google Shape;519;p61"/>
            <p:cNvSpPr/>
            <p:nvPr/>
          </p:nvSpPr>
          <p:spPr>
            <a:xfrm>
              <a:off x="12559282" y="2753450"/>
              <a:ext cx="906300" cy="906300"/>
            </a:xfrm>
            <a:prstGeom prst="ellipse">
              <a:avLst/>
            </a:prstGeom>
            <a:solidFill>
              <a:srgbClr val="FFFFFF"/>
            </a:solidFill>
            <a:ln cap="flat" cmpd="sng" w="28575">
              <a:solidFill>
                <a:srgbClr val="48AE64"/>
              </a:solidFill>
              <a:prstDash val="dot"/>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0" name="Google Shape;520;p61"/>
            <p:cNvSpPr/>
            <p:nvPr/>
          </p:nvSpPr>
          <p:spPr>
            <a:xfrm>
              <a:off x="12805257" y="2998427"/>
              <a:ext cx="414350" cy="416346"/>
            </a:xfrm>
            <a:custGeom>
              <a:rect b="b" l="l" r="r" t="t"/>
              <a:pathLst>
                <a:path extrusionOk="0" h="884" w="880">
                  <a:moveTo>
                    <a:pt x="864" y="159"/>
                  </a:moveTo>
                  <a:cubicBezTo>
                    <a:pt x="721" y="16"/>
                    <a:pt x="721" y="16"/>
                    <a:pt x="721" y="16"/>
                  </a:cubicBezTo>
                  <a:cubicBezTo>
                    <a:pt x="706" y="0"/>
                    <a:pt x="681" y="0"/>
                    <a:pt x="665" y="16"/>
                  </a:cubicBezTo>
                  <a:cubicBezTo>
                    <a:pt x="538" y="144"/>
                    <a:pt x="538" y="144"/>
                    <a:pt x="538" y="144"/>
                  </a:cubicBezTo>
                  <a:cubicBezTo>
                    <a:pt x="677" y="284"/>
                    <a:pt x="677" y="284"/>
                    <a:pt x="677" y="284"/>
                  </a:cubicBezTo>
                  <a:cubicBezTo>
                    <a:pt x="557" y="284"/>
                    <a:pt x="557" y="284"/>
                    <a:pt x="557" y="284"/>
                  </a:cubicBezTo>
                  <a:cubicBezTo>
                    <a:pt x="478" y="204"/>
                    <a:pt x="478" y="204"/>
                    <a:pt x="478" y="204"/>
                  </a:cubicBezTo>
                  <a:cubicBezTo>
                    <a:pt x="0" y="684"/>
                    <a:pt x="0" y="684"/>
                    <a:pt x="0" y="684"/>
                  </a:cubicBezTo>
                  <a:cubicBezTo>
                    <a:pt x="0" y="884"/>
                    <a:pt x="0" y="884"/>
                    <a:pt x="0" y="884"/>
                  </a:cubicBezTo>
                  <a:cubicBezTo>
                    <a:pt x="199" y="884"/>
                    <a:pt x="199" y="884"/>
                    <a:pt x="199" y="884"/>
                  </a:cubicBezTo>
                  <a:cubicBezTo>
                    <a:pt x="864" y="216"/>
                    <a:pt x="864" y="216"/>
                    <a:pt x="864" y="216"/>
                  </a:cubicBezTo>
                  <a:cubicBezTo>
                    <a:pt x="880" y="200"/>
                    <a:pt x="880" y="175"/>
                    <a:pt x="864" y="159"/>
                  </a:cubicBezTo>
                  <a:close/>
                  <a:moveTo>
                    <a:pt x="400" y="804"/>
                  </a:moveTo>
                  <a:cubicBezTo>
                    <a:pt x="320" y="884"/>
                    <a:pt x="320" y="884"/>
                    <a:pt x="320" y="884"/>
                  </a:cubicBezTo>
                  <a:cubicBezTo>
                    <a:pt x="880" y="884"/>
                    <a:pt x="880" y="884"/>
                    <a:pt x="880" y="884"/>
                  </a:cubicBezTo>
                  <a:cubicBezTo>
                    <a:pt x="880" y="804"/>
                    <a:pt x="880" y="804"/>
                    <a:pt x="880" y="804"/>
                  </a:cubicBezTo>
                  <a:lnTo>
                    <a:pt x="400" y="804"/>
                  </a:lnTo>
                  <a:close/>
                </a:path>
              </a:pathLst>
            </a:custGeom>
            <a:solidFill>
              <a:srgbClr val="48AE64"/>
            </a:solid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t/>
              </a:r>
              <a:endParaRPr sz="1800">
                <a:solidFill>
                  <a:srgbClr val="004481"/>
                </a:solidFill>
                <a:latin typeface="Arial"/>
                <a:ea typeface="Arial"/>
                <a:cs typeface="Arial"/>
                <a:sym typeface="Arial"/>
              </a:endParaRPr>
            </a:p>
          </p:txBody>
        </p:sp>
      </p:grpSp>
      <p:sp>
        <p:nvSpPr>
          <p:cNvPr id="521" name="Google Shape;521;p61"/>
          <p:cNvSpPr/>
          <p:nvPr/>
        </p:nvSpPr>
        <p:spPr>
          <a:xfrm>
            <a:off x="10833824" y="7007175"/>
            <a:ext cx="1269900" cy="1269900"/>
          </a:xfrm>
          <a:custGeom>
            <a:rect b="b" l="l" r="r" t="t"/>
            <a:pathLst>
              <a:path extrusionOk="0" h="960" w="960">
                <a:moveTo>
                  <a:pt x="960" y="440"/>
                </a:moveTo>
                <a:cubicBezTo>
                  <a:pt x="960" y="120"/>
                  <a:pt x="960" y="120"/>
                  <a:pt x="960" y="120"/>
                </a:cubicBezTo>
                <a:cubicBezTo>
                  <a:pt x="869" y="198"/>
                  <a:pt x="869" y="198"/>
                  <a:pt x="869" y="198"/>
                </a:cubicBezTo>
                <a:cubicBezTo>
                  <a:pt x="781" y="78"/>
                  <a:pt x="640" y="0"/>
                  <a:pt x="480" y="0"/>
                </a:cubicBezTo>
                <a:cubicBezTo>
                  <a:pt x="215" y="0"/>
                  <a:pt x="0" y="215"/>
                  <a:pt x="0" y="480"/>
                </a:cubicBezTo>
                <a:cubicBezTo>
                  <a:pt x="0" y="745"/>
                  <a:pt x="215" y="960"/>
                  <a:pt x="480" y="960"/>
                </a:cubicBezTo>
                <a:cubicBezTo>
                  <a:pt x="692" y="960"/>
                  <a:pt x="872" y="823"/>
                  <a:pt x="935" y="632"/>
                </a:cubicBezTo>
                <a:cubicBezTo>
                  <a:pt x="822" y="594"/>
                  <a:pt x="822" y="594"/>
                  <a:pt x="822" y="594"/>
                </a:cubicBezTo>
                <a:cubicBezTo>
                  <a:pt x="774" y="737"/>
                  <a:pt x="639" y="840"/>
                  <a:pt x="480" y="840"/>
                </a:cubicBezTo>
                <a:cubicBezTo>
                  <a:pt x="281" y="840"/>
                  <a:pt x="120" y="679"/>
                  <a:pt x="120" y="480"/>
                </a:cubicBezTo>
                <a:cubicBezTo>
                  <a:pt x="120" y="281"/>
                  <a:pt x="281" y="120"/>
                  <a:pt x="480" y="120"/>
                </a:cubicBezTo>
                <a:cubicBezTo>
                  <a:pt x="603" y="120"/>
                  <a:pt x="712" y="182"/>
                  <a:pt x="777" y="277"/>
                </a:cubicBezTo>
                <a:cubicBezTo>
                  <a:pt x="680" y="360"/>
                  <a:pt x="680" y="360"/>
                  <a:pt x="680" y="360"/>
                </a:cubicBezTo>
                <a:lnTo>
                  <a:pt x="960" y="440"/>
                </a:lnTo>
                <a:close/>
              </a:path>
            </a:pathLst>
          </a:custGeom>
          <a:solidFill>
            <a:srgbClr val="D3D3D3"/>
          </a:solid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t/>
            </a:r>
            <a:endParaRPr sz="1800">
              <a:solidFill>
                <a:srgbClr val="004481"/>
              </a:solidFill>
              <a:latin typeface="Arial"/>
              <a:ea typeface="Arial"/>
              <a:cs typeface="Arial"/>
              <a:sym typeface="Arial"/>
            </a:endParaRPr>
          </a:p>
        </p:txBody>
      </p:sp>
      <p:grpSp>
        <p:nvGrpSpPr>
          <p:cNvPr id="522" name="Google Shape;522;p61"/>
          <p:cNvGrpSpPr/>
          <p:nvPr/>
        </p:nvGrpSpPr>
        <p:grpSpPr>
          <a:xfrm>
            <a:off x="13261336" y="8979202"/>
            <a:ext cx="1548595" cy="1548595"/>
            <a:chOff x="6752332" y="2736350"/>
            <a:chExt cx="906300" cy="906300"/>
          </a:xfrm>
        </p:grpSpPr>
        <p:sp>
          <p:nvSpPr>
            <p:cNvPr id="523" name="Google Shape;523;p61"/>
            <p:cNvSpPr/>
            <p:nvPr/>
          </p:nvSpPr>
          <p:spPr>
            <a:xfrm>
              <a:off x="6752332" y="2736350"/>
              <a:ext cx="906300" cy="906300"/>
            </a:xfrm>
            <a:prstGeom prst="ellipse">
              <a:avLst/>
            </a:prstGeom>
            <a:solidFill>
              <a:srgbClr val="FFFFFF"/>
            </a:solidFill>
            <a:ln cap="flat" cmpd="sng" w="28575">
              <a:solidFill>
                <a:srgbClr val="F35E61"/>
              </a:solidFill>
              <a:prstDash val="dot"/>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524" name="Google Shape;524;p61"/>
            <p:cNvGrpSpPr/>
            <p:nvPr/>
          </p:nvGrpSpPr>
          <p:grpSpPr>
            <a:xfrm>
              <a:off x="7071370" y="2988332"/>
              <a:ext cx="268224" cy="402336"/>
              <a:chOff x="9182100" y="15035213"/>
              <a:chExt cx="2032000" cy="3048000"/>
            </a:xfrm>
          </p:grpSpPr>
          <p:sp>
            <p:nvSpPr>
              <p:cNvPr id="525" name="Google Shape;525;p61"/>
              <p:cNvSpPr/>
              <p:nvPr/>
            </p:nvSpPr>
            <p:spPr>
              <a:xfrm>
                <a:off x="9563100" y="17067213"/>
                <a:ext cx="1269900" cy="254100"/>
              </a:xfrm>
              <a:prstGeom prst="rect">
                <a:avLst/>
              </a:prstGeom>
              <a:solidFill>
                <a:srgbClr val="F35E6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sp>
            <p:nvSpPr>
              <p:cNvPr id="526" name="Google Shape;526;p61"/>
              <p:cNvSpPr/>
              <p:nvPr/>
            </p:nvSpPr>
            <p:spPr>
              <a:xfrm>
                <a:off x="9563100" y="17448213"/>
                <a:ext cx="1269900" cy="254100"/>
              </a:xfrm>
              <a:prstGeom prst="rect">
                <a:avLst/>
              </a:prstGeom>
              <a:solidFill>
                <a:srgbClr val="F35E6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sp>
            <p:nvSpPr>
              <p:cNvPr id="527" name="Google Shape;527;p61"/>
              <p:cNvSpPr/>
              <p:nvPr/>
            </p:nvSpPr>
            <p:spPr>
              <a:xfrm>
                <a:off x="9817100" y="17829213"/>
                <a:ext cx="771525" cy="254000"/>
              </a:xfrm>
              <a:custGeom>
                <a:rect b="b" l="l" r="r" t="t"/>
                <a:pathLst>
                  <a:path extrusionOk="0" h="160" w="486">
                    <a:moveTo>
                      <a:pt x="326" y="160"/>
                    </a:moveTo>
                    <a:lnTo>
                      <a:pt x="0" y="160"/>
                    </a:lnTo>
                    <a:lnTo>
                      <a:pt x="0" y="0"/>
                    </a:lnTo>
                    <a:lnTo>
                      <a:pt x="486" y="0"/>
                    </a:lnTo>
                    <a:lnTo>
                      <a:pt x="326" y="160"/>
                    </a:lnTo>
                    <a:close/>
                  </a:path>
                </a:pathLst>
              </a:custGeom>
              <a:solidFill>
                <a:srgbClr val="F35E6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sp>
            <p:nvSpPr>
              <p:cNvPr id="528" name="Google Shape;528;p61"/>
              <p:cNvSpPr/>
              <p:nvPr/>
            </p:nvSpPr>
            <p:spPr>
              <a:xfrm>
                <a:off x="9182100" y="15035213"/>
                <a:ext cx="2032000" cy="1905000"/>
              </a:xfrm>
              <a:custGeom>
                <a:rect b="b" l="l" r="r" t="t"/>
                <a:pathLst>
                  <a:path extrusionOk="0" h="1200" w="1280">
                    <a:moveTo>
                      <a:pt x="640" y="0"/>
                    </a:moveTo>
                    <a:lnTo>
                      <a:pt x="640" y="0"/>
                    </a:lnTo>
                    <a:lnTo>
                      <a:pt x="608" y="0"/>
                    </a:lnTo>
                    <a:lnTo>
                      <a:pt x="574" y="4"/>
                    </a:lnTo>
                    <a:lnTo>
                      <a:pt x="542" y="8"/>
                    </a:lnTo>
                    <a:lnTo>
                      <a:pt x="512" y="14"/>
                    </a:lnTo>
                    <a:lnTo>
                      <a:pt x="480" y="20"/>
                    </a:lnTo>
                    <a:lnTo>
                      <a:pt x="450" y="28"/>
                    </a:lnTo>
                    <a:lnTo>
                      <a:pt x="420" y="38"/>
                    </a:lnTo>
                    <a:lnTo>
                      <a:pt x="390" y="50"/>
                    </a:lnTo>
                    <a:lnTo>
                      <a:pt x="362" y="64"/>
                    </a:lnTo>
                    <a:lnTo>
                      <a:pt x="334" y="78"/>
                    </a:lnTo>
                    <a:lnTo>
                      <a:pt x="308" y="92"/>
                    </a:lnTo>
                    <a:lnTo>
                      <a:pt x="282" y="110"/>
                    </a:lnTo>
                    <a:lnTo>
                      <a:pt x="258" y="128"/>
                    </a:lnTo>
                    <a:lnTo>
                      <a:pt x="232" y="146"/>
                    </a:lnTo>
                    <a:lnTo>
                      <a:pt x="210" y="166"/>
                    </a:lnTo>
                    <a:lnTo>
                      <a:pt x="188" y="188"/>
                    </a:lnTo>
                    <a:lnTo>
                      <a:pt x="166" y="210"/>
                    </a:lnTo>
                    <a:lnTo>
                      <a:pt x="146" y="232"/>
                    </a:lnTo>
                    <a:lnTo>
                      <a:pt x="128" y="258"/>
                    </a:lnTo>
                    <a:lnTo>
                      <a:pt x="110" y="282"/>
                    </a:lnTo>
                    <a:lnTo>
                      <a:pt x="92" y="308"/>
                    </a:lnTo>
                    <a:lnTo>
                      <a:pt x="78" y="334"/>
                    </a:lnTo>
                    <a:lnTo>
                      <a:pt x="64" y="362"/>
                    </a:lnTo>
                    <a:lnTo>
                      <a:pt x="50" y="390"/>
                    </a:lnTo>
                    <a:lnTo>
                      <a:pt x="38" y="420"/>
                    </a:lnTo>
                    <a:lnTo>
                      <a:pt x="28" y="450"/>
                    </a:lnTo>
                    <a:lnTo>
                      <a:pt x="20" y="480"/>
                    </a:lnTo>
                    <a:lnTo>
                      <a:pt x="14" y="512"/>
                    </a:lnTo>
                    <a:lnTo>
                      <a:pt x="8" y="542"/>
                    </a:lnTo>
                    <a:lnTo>
                      <a:pt x="4" y="574"/>
                    </a:lnTo>
                    <a:lnTo>
                      <a:pt x="0" y="608"/>
                    </a:lnTo>
                    <a:lnTo>
                      <a:pt x="0" y="640"/>
                    </a:lnTo>
                    <a:lnTo>
                      <a:pt x="0" y="640"/>
                    </a:lnTo>
                    <a:lnTo>
                      <a:pt x="2" y="682"/>
                    </a:lnTo>
                    <a:lnTo>
                      <a:pt x="6" y="722"/>
                    </a:lnTo>
                    <a:lnTo>
                      <a:pt x="12" y="762"/>
                    </a:lnTo>
                    <a:lnTo>
                      <a:pt x="20" y="800"/>
                    </a:lnTo>
                    <a:lnTo>
                      <a:pt x="240" y="1200"/>
                    </a:lnTo>
                    <a:lnTo>
                      <a:pt x="1040" y="1200"/>
                    </a:lnTo>
                    <a:lnTo>
                      <a:pt x="1260" y="800"/>
                    </a:lnTo>
                    <a:lnTo>
                      <a:pt x="1260" y="800"/>
                    </a:lnTo>
                    <a:lnTo>
                      <a:pt x="1268" y="762"/>
                    </a:lnTo>
                    <a:lnTo>
                      <a:pt x="1274" y="722"/>
                    </a:lnTo>
                    <a:lnTo>
                      <a:pt x="1278" y="682"/>
                    </a:lnTo>
                    <a:lnTo>
                      <a:pt x="1280" y="640"/>
                    </a:lnTo>
                    <a:lnTo>
                      <a:pt x="1280" y="640"/>
                    </a:lnTo>
                    <a:lnTo>
                      <a:pt x="1280" y="608"/>
                    </a:lnTo>
                    <a:lnTo>
                      <a:pt x="1276" y="574"/>
                    </a:lnTo>
                    <a:lnTo>
                      <a:pt x="1272" y="542"/>
                    </a:lnTo>
                    <a:lnTo>
                      <a:pt x="1266" y="512"/>
                    </a:lnTo>
                    <a:lnTo>
                      <a:pt x="1260" y="480"/>
                    </a:lnTo>
                    <a:lnTo>
                      <a:pt x="1252" y="450"/>
                    </a:lnTo>
                    <a:lnTo>
                      <a:pt x="1242" y="420"/>
                    </a:lnTo>
                    <a:lnTo>
                      <a:pt x="1230" y="390"/>
                    </a:lnTo>
                    <a:lnTo>
                      <a:pt x="1216" y="362"/>
                    </a:lnTo>
                    <a:lnTo>
                      <a:pt x="1202" y="334"/>
                    </a:lnTo>
                    <a:lnTo>
                      <a:pt x="1188" y="308"/>
                    </a:lnTo>
                    <a:lnTo>
                      <a:pt x="1170" y="282"/>
                    </a:lnTo>
                    <a:lnTo>
                      <a:pt x="1152" y="258"/>
                    </a:lnTo>
                    <a:lnTo>
                      <a:pt x="1134" y="232"/>
                    </a:lnTo>
                    <a:lnTo>
                      <a:pt x="1114" y="210"/>
                    </a:lnTo>
                    <a:lnTo>
                      <a:pt x="1092" y="188"/>
                    </a:lnTo>
                    <a:lnTo>
                      <a:pt x="1070" y="166"/>
                    </a:lnTo>
                    <a:lnTo>
                      <a:pt x="1048" y="146"/>
                    </a:lnTo>
                    <a:lnTo>
                      <a:pt x="1022" y="128"/>
                    </a:lnTo>
                    <a:lnTo>
                      <a:pt x="998" y="110"/>
                    </a:lnTo>
                    <a:lnTo>
                      <a:pt x="972" y="92"/>
                    </a:lnTo>
                    <a:lnTo>
                      <a:pt x="946" y="78"/>
                    </a:lnTo>
                    <a:lnTo>
                      <a:pt x="918" y="64"/>
                    </a:lnTo>
                    <a:lnTo>
                      <a:pt x="890" y="50"/>
                    </a:lnTo>
                    <a:lnTo>
                      <a:pt x="860" y="38"/>
                    </a:lnTo>
                    <a:lnTo>
                      <a:pt x="830" y="28"/>
                    </a:lnTo>
                    <a:lnTo>
                      <a:pt x="800" y="20"/>
                    </a:lnTo>
                    <a:lnTo>
                      <a:pt x="768" y="14"/>
                    </a:lnTo>
                    <a:lnTo>
                      <a:pt x="738" y="8"/>
                    </a:lnTo>
                    <a:lnTo>
                      <a:pt x="706" y="4"/>
                    </a:lnTo>
                    <a:lnTo>
                      <a:pt x="672" y="0"/>
                    </a:lnTo>
                    <a:lnTo>
                      <a:pt x="640" y="0"/>
                    </a:lnTo>
                    <a:lnTo>
                      <a:pt x="640" y="0"/>
                    </a:lnTo>
                    <a:close/>
                    <a:moveTo>
                      <a:pt x="880" y="1080"/>
                    </a:moveTo>
                    <a:lnTo>
                      <a:pt x="800" y="1080"/>
                    </a:lnTo>
                    <a:lnTo>
                      <a:pt x="930" y="720"/>
                    </a:lnTo>
                    <a:lnTo>
                      <a:pt x="350" y="720"/>
                    </a:lnTo>
                    <a:lnTo>
                      <a:pt x="480" y="1080"/>
                    </a:lnTo>
                    <a:lnTo>
                      <a:pt x="400" y="1080"/>
                    </a:lnTo>
                    <a:lnTo>
                      <a:pt x="240" y="640"/>
                    </a:lnTo>
                    <a:lnTo>
                      <a:pt x="320" y="640"/>
                    </a:lnTo>
                    <a:lnTo>
                      <a:pt x="960" y="640"/>
                    </a:lnTo>
                    <a:lnTo>
                      <a:pt x="1040" y="640"/>
                    </a:lnTo>
                    <a:lnTo>
                      <a:pt x="880" y="1080"/>
                    </a:lnTo>
                    <a:close/>
                  </a:path>
                </a:pathLst>
              </a:custGeom>
              <a:solidFill>
                <a:srgbClr val="F35E6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grpSp>
      </p:grpSp>
      <p:sp>
        <p:nvSpPr>
          <p:cNvPr id="529" name="Google Shape;529;p61"/>
          <p:cNvSpPr txBox="1"/>
          <p:nvPr/>
        </p:nvSpPr>
        <p:spPr>
          <a:xfrm>
            <a:off x="2249289" y="4157514"/>
            <a:ext cx="4470300" cy="7113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FDFEFE"/>
              </a:buClr>
              <a:buSzPts val="4000"/>
              <a:buFont typeface="Helvetica Neue"/>
              <a:buNone/>
            </a:pPr>
            <a:r>
              <a:rPr lang="en-US" sz="4800">
                <a:solidFill>
                  <a:srgbClr val="6754B8"/>
                </a:solidFill>
                <a:latin typeface="Lato"/>
                <a:ea typeface="Lato"/>
                <a:cs typeface="Lato"/>
                <a:sym typeface="Lato"/>
              </a:rPr>
              <a:t>Evaluar</a:t>
            </a:r>
            <a:endParaRPr sz="4800">
              <a:solidFill>
                <a:srgbClr val="6754B8"/>
              </a:solidFill>
              <a:latin typeface="Lato"/>
              <a:ea typeface="Lato"/>
              <a:cs typeface="Lato"/>
              <a:sym typeface="Lato"/>
            </a:endParaRPr>
          </a:p>
        </p:txBody>
      </p:sp>
      <p:sp>
        <p:nvSpPr>
          <p:cNvPr id="530" name="Google Shape;530;p61"/>
          <p:cNvSpPr txBox="1"/>
          <p:nvPr/>
        </p:nvSpPr>
        <p:spPr>
          <a:xfrm>
            <a:off x="16634755" y="4016477"/>
            <a:ext cx="4724400" cy="7113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FDFEFE"/>
              </a:buClr>
              <a:buSzPts val="4000"/>
              <a:buFont typeface="Helvetica Neue"/>
              <a:buNone/>
            </a:pPr>
            <a:r>
              <a:rPr lang="en-US" sz="4800">
                <a:solidFill>
                  <a:srgbClr val="F7893B"/>
                </a:solidFill>
                <a:latin typeface="Lato"/>
                <a:ea typeface="Lato"/>
                <a:cs typeface="Lato"/>
                <a:sym typeface="Lato"/>
              </a:rPr>
              <a:t>Comprender</a:t>
            </a:r>
            <a:endParaRPr sz="4800">
              <a:solidFill>
                <a:srgbClr val="F7893B"/>
              </a:solidFill>
              <a:latin typeface="Lato"/>
              <a:ea typeface="Lato"/>
              <a:cs typeface="Lato"/>
              <a:sym typeface="Lato"/>
            </a:endParaRPr>
          </a:p>
        </p:txBody>
      </p:sp>
      <p:sp>
        <p:nvSpPr>
          <p:cNvPr id="531" name="Google Shape;531;p61"/>
          <p:cNvSpPr txBox="1"/>
          <p:nvPr/>
        </p:nvSpPr>
        <p:spPr>
          <a:xfrm>
            <a:off x="16634755" y="9353764"/>
            <a:ext cx="4470300" cy="7113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FDFEFE"/>
              </a:buClr>
              <a:buSzPts val="4000"/>
              <a:buFont typeface="Helvetica Neue"/>
              <a:buNone/>
            </a:pPr>
            <a:r>
              <a:rPr lang="en-US" sz="4800">
                <a:solidFill>
                  <a:srgbClr val="F35E61"/>
                </a:solidFill>
                <a:latin typeface="Lato"/>
                <a:ea typeface="Lato"/>
                <a:cs typeface="Lato"/>
                <a:sym typeface="Lato"/>
              </a:rPr>
              <a:t>Idear</a:t>
            </a:r>
            <a:endParaRPr sz="4800">
              <a:solidFill>
                <a:srgbClr val="F35E61"/>
              </a:solidFill>
              <a:latin typeface="Lato"/>
              <a:ea typeface="Lato"/>
              <a:cs typeface="Lato"/>
              <a:sym typeface="Lato"/>
            </a:endParaRPr>
          </a:p>
        </p:txBody>
      </p:sp>
      <p:sp>
        <p:nvSpPr>
          <p:cNvPr id="532" name="Google Shape;532;p61"/>
          <p:cNvSpPr txBox="1"/>
          <p:nvPr/>
        </p:nvSpPr>
        <p:spPr>
          <a:xfrm>
            <a:off x="2249289" y="9353764"/>
            <a:ext cx="4470300" cy="7113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FDFEFE"/>
              </a:buClr>
              <a:buSzPts val="4000"/>
              <a:buFont typeface="Helvetica Neue"/>
              <a:buNone/>
            </a:pPr>
            <a:r>
              <a:rPr lang="en-US" sz="4800">
                <a:solidFill>
                  <a:srgbClr val="48AE64"/>
                </a:solidFill>
                <a:latin typeface="Lato"/>
                <a:ea typeface="Lato"/>
                <a:cs typeface="Lato"/>
                <a:sym typeface="Lato"/>
              </a:rPr>
              <a:t>Prototipar</a:t>
            </a:r>
            <a:endParaRPr sz="4800">
              <a:solidFill>
                <a:srgbClr val="48AE64"/>
              </a:solidFill>
              <a:latin typeface="Lato"/>
              <a:ea typeface="Lato"/>
              <a:cs typeface="Lato"/>
              <a:sym typeface="Lato"/>
            </a:endParaRPr>
          </a:p>
        </p:txBody>
      </p:sp>
      <p:sp>
        <p:nvSpPr>
          <p:cNvPr id="533" name="Google Shape;533;p61"/>
          <p:cNvSpPr txBox="1"/>
          <p:nvPr>
            <p:ph type="title"/>
          </p:nvPr>
        </p:nvSpPr>
        <p:spPr>
          <a:xfrm>
            <a:off x="1316980" y="1017939"/>
            <a:ext cx="18357600" cy="9123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US"/>
              <a:t>El proceso de Design Thinking</a:t>
            </a:r>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37" name="Shape 537"/>
        <p:cNvGrpSpPr/>
        <p:nvPr/>
      </p:nvGrpSpPr>
      <p:grpSpPr>
        <a:xfrm>
          <a:off x="0" y="0"/>
          <a:ext cx="0" cy="0"/>
          <a:chOff x="0" y="0"/>
          <a:chExt cx="0" cy="0"/>
        </a:xfrm>
      </p:grpSpPr>
      <p:sp>
        <p:nvSpPr>
          <p:cNvPr id="538" name="Google Shape;538;p62"/>
          <p:cNvSpPr txBox="1"/>
          <p:nvPr/>
        </p:nvSpPr>
        <p:spPr>
          <a:xfrm>
            <a:off x="16634755" y="4961141"/>
            <a:ext cx="4922100" cy="22860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92042"/>
              </a:buClr>
              <a:buSzPts val="3000"/>
              <a:buFont typeface="Helvetica Neue"/>
              <a:buNone/>
            </a:pPr>
            <a:r>
              <a:rPr i="0" lang="en-US" sz="3000" u="none" cap="none" strike="noStrike">
                <a:solidFill>
                  <a:schemeClr val="lt2"/>
                </a:solidFill>
                <a:latin typeface="Lato Light"/>
                <a:ea typeface="Lato Light"/>
                <a:cs typeface="Lato Light"/>
                <a:sym typeface="Lato Light"/>
              </a:rPr>
              <a:t>las necesidades y comportamientos reales para descubrir nuevas oportunidades e identificar el problema a resolver.</a:t>
            </a:r>
            <a:endParaRPr sz="3000">
              <a:solidFill>
                <a:schemeClr val="lt2"/>
              </a:solidFill>
              <a:latin typeface="Lato Light"/>
              <a:ea typeface="Lato Light"/>
              <a:cs typeface="Lato Light"/>
              <a:sym typeface="Lato Light"/>
            </a:endParaRPr>
          </a:p>
        </p:txBody>
      </p:sp>
      <p:sp>
        <p:nvSpPr>
          <p:cNvPr id="539" name="Google Shape;539;p62"/>
          <p:cNvSpPr txBox="1"/>
          <p:nvPr/>
        </p:nvSpPr>
        <p:spPr>
          <a:xfrm>
            <a:off x="16634755" y="10200449"/>
            <a:ext cx="4922100" cy="13716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92042"/>
              </a:buClr>
              <a:buSzPts val="3000"/>
              <a:buFont typeface="Helvetica Neue"/>
              <a:buNone/>
            </a:pPr>
            <a:r>
              <a:rPr i="0" lang="en-US" sz="3000" u="none" cap="none" strike="noStrike">
                <a:solidFill>
                  <a:schemeClr val="lt2"/>
                </a:solidFill>
                <a:latin typeface="Lato Light"/>
                <a:ea typeface="Lato Light"/>
                <a:cs typeface="Lato Light"/>
                <a:sym typeface="Lato Light"/>
              </a:rPr>
              <a:t>tantas ideas de solución como sea posible para elegir la mejor y construirla.</a:t>
            </a:r>
            <a:endParaRPr sz="3000">
              <a:solidFill>
                <a:schemeClr val="lt2"/>
              </a:solidFill>
              <a:latin typeface="Lato Light"/>
              <a:ea typeface="Lato Light"/>
              <a:cs typeface="Lato Light"/>
              <a:sym typeface="Lato Light"/>
            </a:endParaRPr>
          </a:p>
        </p:txBody>
      </p:sp>
      <p:sp>
        <p:nvSpPr>
          <p:cNvPr id="540" name="Google Shape;540;p62"/>
          <p:cNvSpPr txBox="1"/>
          <p:nvPr/>
        </p:nvSpPr>
        <p:spPr>
          <a:xfrm>
            <a:off x="2249289" y="10249974"/>
            <a:ext cx="4995900" cy="13716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92042"/>
              </a:buClr>
              <a:buSzPts val="3000"/>
              <a:buFont typeface="Helvetica Neue"/>
              <a:buNone/>
            </a:pPr>
            <a:r>
              <a:rPr i="0" lang="en-US" sz="3000" u="none" cap="none" strike="noStrike">
                <a:solidFill>
                  <a:schemeClr val="lt2"/>
                </a:solidFill>
                <a:latin typeface="Lato Light"/>
                <a:ea typeface="Lato Light"/>
                <a:cs typeface="Lato Light"/>
                <a:sym typeface="Lato Light"/>
              </a:rPr>
              <a:t>modelos comprobables para iterar rápidamente y mejorar nuestras soluciones.</a:t>
            </a:r>
            <a:endParaRPr sz="3000">
              <a:solidFill>
                <a:schemeClr val="lt2"/>
              </a:solidFill>
              <a:latin typeface="Lato Light"/>
              <a:ea typeface="Lato Light"/>
              <a:cs typeface="Lato Light"/>
              <a:sym typeface="Lato Light"/>
            </a:endParaRPr>
          </a:p>
        </p:txBody>
      </p:sp>
      <p:sp>
        <p:nvSpPr>
          <p:cNvPr id="541" name="Google Shape;541;p62"/>
          <p:cNvSpPr txBox="1"/>
          <p:nvPr/>
        </p:nvSpPr>
        <p:spPr>
          <a:xfrm>
            <a:off x="2249289" y="5034291"/>
            <a:ext cx="4995900" cy="18288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92042"/>
              </a:buClr>
              <a:buSzPts val="3000"/>
              <a:buFont typeface="Helvetica Neue"/>
              <a:buNone/>
            </a:pPr>
            <a:r>
              <a:rPr i="0" lang="en-US" sz="3000" u="none" cap="none" strike="noStrike">
                <a:solidFill>
                  <a:schemeClr val="lt2"/>
                </a:solidFill>
                <a:latin typeface="Lato Light"/>
                <a:ea typeface="Lato Light"/>
                <a:cs typeface="Lato Light"/>
                <a:sym typeface="Lato Light"/>
              </a:rPr>
              <a:t>con clientes reales para asegurarnos de que nuestra solución cubre sus necesidades.</a:t>
            </a:r>
            <a:endParaRPr sz="3000">
              <a:solidFill>
                <a:schemeClr val="lt2"/>
              </a:solidFill>
              <a:latin typeface="Lato Light"/>
              <a:ea typeface="Lato Light"/>
              <a:cs typeface="Lato Light"/>
              <a:sym typeface="Lato Light"/>
            </a:endParaRPr>
          </a:p>
        </p:txBody>
      </p:sp>
      <p:sp>
        <p:nvSpPr>
          <p:cNvPr id="542" name="Google Shape;542;p62"/>
          <p:cNvSpPr/>
          <p:nvPr/>
        </p:nvSpPr>
        <p:spPr>
          <a:xfrm>
            <a:off x="7843125" y="4016475"/>
            <a:ext cx="7251300" cy="7251300"/>
          </a:xfrm>
          <a:prstGeom prst="ellipse">
            <a:avLst/>
          </a:prstGeom>
          <a:noFill/>
          <a:ln cap="flat" cmpd="sng" w="28575">
            <a:solidFill>
              <a:srgbClr val="D3D3D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543" name="Google Shape;543;p62"/>
          <p:cNvGrpSpPr/>
          <p:nvPr/>
        </p:nvGrpSpPr>
        <p:grpSpPr>
          <a:xfrm>
            <a:off x="8176786" y="4157534"/>
            <a:ext cx="1548595" cy="1548595"/>
            <a:chOff x="18364732" y="2804750"/>
            <a:chExt cx="906300" cy="906300"/>
          </a:xfrm>
        </p:grpSpPr>
        <p:sp>
          <p:nvSpPr>
            <p:cNvPr id="544" name="Google Shape;544;p62"/>
            <p:cNvSpPr/>
            <p:nvPr/>
          </p:nvSpPr>
          <p:spPr>
            <a:xfrm>
              <a:off x="18364732" y="2804750"/>
              <a:ext cx="906300" cy="906300"/>
            </a:xfrm>
            <a:prstGeom prst="ellipse">
              <a:avLst/>
            </a:prstGeom>
            <a:solidFill>
              <a:srgbClr val="FFFFFF"/>
            </a:solidFill>
            <a:ln cap="flat" cmpd="sng" w="28575">
              <a:solidFill>
                <a:srgbClr val="6754B8"/>
              </a:solidFill>
              <a:prstDash val="dot"/>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5" name="Google Shape;545;p62"/>
            <p:cNvSpPr/>
            <p:nvPr/>
          </p:nvSpPr>
          <p:spPr>
            <a:xfrm>
              <a:off x="18661639" y="3049725"/>
              <a:ext cx="312485" cy="416350"/>
            </a:xfrm>
            <a:custGeom>
              <a:rect b="b" l="l" r="r" t="t"/>
              <a:pathLst>
                <a:path extrusionOk="0" h="960" w="720">
                  <a:moveTo>
                    <a:pt x="481" y="0"/>
                  </a:moveTo>
                  <a:cubicBezTo>
                    <a:pt x="341" y="0"/>
                    <a:pt x="341" y="0"/>
                    <a:pt x="341" y="0"/>
                  </a:cubicBezTo>
                  <a:cubicBezTo>
                    <a:pt x="26" y="0"/>
                    <a:pt x="26" y="0"/>
                    <a:pt x="26" y="0"/>
                  </a:cubicBezTo>
                  <a:cubicBezTo>
                    <a:pt x="12" y="0"/>
                    <a:pt x="0" y="11"/>
                    <a:pt x="0" y="25"/>
                  </a:cubicBezTo>
                  <a:cubicBezTo>
                    <a:pt x="0" y="935"/>
                    <a:pt x="0" y="935"/>
                    <a:pt x="0" y="935"/>
                  </a:cubicBezTo>
                  <a:cubicBezTo>
                    <a:pt x="0" y="949"/>
                    <a:pt x="12" y="960"/>
                    <a:pt x="26" y="960"/>
                  </a:cubicBezTo>
                  <a:cubicBezTo>
                    <a:pt x="695" y="960"/>
                    <a:pt x="695" y="960"/>
                    <a:pt x="695" y="960"/>
                  </a:cubicBezTo>
                  <a:cubicBezTo>
                    <a:pt x="710" y="960"/>
                    <a:pt x="720" y="949"/>
                    <a:pt x="720" y="935"/>
                  </a:cubicBezTo>
                  <a:cubicBezTo>
                    <a:pt x="720" y="240"/>
                    <a:pt x="720" y="240"/>
                    <a:pt x="720" y="240"/>
                  </a:cubicBezTo>
                  <a:lnTo>
                    <a:pt x="481" y="0"/>
                  </a:lnTo>
                  <a:close/>
                  <a:moveTo>
                    <a:pt x="578" y="332"/>
                  </a:moveTo>
                  <a:cubicBezTo>
                    <a:pt x="400" y="332"/>
                    <a:pt x="400" y="332"/>
                    <a:pt x="400" y="332"/>
                  </a:cubicBezTo>
                  <a:cubicBezTo>
                    <a:pt x="400" y="0"/>
                    <a:pt x="400" y="0"/>
                    <a:pt x="400" y="0"/>
                  </a:cubicBezTo>
                  <a:cubicBezTo>
                    <a:pt x="480" y="0"/>
                    <a:pt x="480" y="0"/>
                    <a:pt x="480" y="0"/>
                  </a:cubicBezTo>
                  <a:cubicBezTo>
                    <a:pt x="480" y="252"/>
                    <a:pt x="480" y="252"/>
                    <a:pt x="480" y="252"/>
                  </a:cubicBezTo>
                  <a:cubicBezTo>
                    <a:pt x="658" y="252"/>
                    <a:pt x="658" y="252"/>
                    <a:pt x="658" y="252"/>
                  </a:cubicBezTo>
                  <a:lnTo>
                    <a:pt x="578" y="332"/>
                  </a:lnTo>
                  <a:close/>
                </a:path>
              </a:pathLst>
            </a:custGeom>
            <a:solidFill>
              <a:srgbClr val="6754B8"/>
            </a:solid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t/>
              </a:r>
              <a:endParaRPr sz="1800">
                <a:solidFill>
                  <a:srgbClr val="004481"/>
                </a:solidFill>
                <a:latin typeface="Arial"/>
                <a:ea typeface="Arial"/>
                <a:cs typeface="Arial"/>
                <a:sym typeface="Arial"/>
              </a:endParaRPr>
            </a:p>
          </p:txBody>
        </p:sp>
      </p:grpSp>
      <p:grpSp>
        <p:nvGrpSpPr>
          <p:cNvPr id="546" name="Google Shape;546;p62"/>
          <p:cNvGrpSpPr/>
          <p:nvPr/>
        </p:nvGrpSpPr>
        <p:grpSpPr>
          <a:xfrm>
            <a:off x="7937032" y="8979202"/>
            <a:ext cx="1548595" cy="1548595"/>
            <a:chOff x="12559282" y="2753450"/>
            <a:chExt cx="906300" cy="906300"/>
          </a:xfrm>
        </p:grpSpPr>
        <p:sp>
          <p:nvSpPr>
            <p:cNvPr id="547" name="Google Shape;547;p62"/>
            <p:cNvSpPr/>
            <p:nvPr/>
          </p:nvSpPr>
          <p:spPr>
            <a:xfrm>
              <a:off x="12559282" y="2753450"/>
              <a:ext cx="906300" cy="906300"/>
            </a:xfrm>
            <a:prstGeom prst="ellipse">
              <a:avLst/>
            </a:prstGeom>
            <a:solidFill>
              <a:srgbClr val="FFFFFF"/>
            </a:solidFill>
            <a:ln cap="flat" cmpd="sng" w="28575">
              <a:solidFill>
                <a:srgbClr val="48AE64"/>
              </a:solidFill>
              <a:prstDash val="dot"/>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8" name="Google Shape;548;p62"/>
            <p:cNvSpPr/>
            <p:nvPr/>
          </p:nvSpPr>
          <p:spPr>
            <a:xfrm>
              <a:off x="12805257" y="2998427"/>
              <a:ext cx="414350" cy="416346"/>
            </a:xfrm>
            <a:custGeom>
              <a:rect b="b" l="l" r="r" t="t"/>
              <a:pathLst>
                <a:path extrusionOk="0" h="884" w="880">
                  <a:moveTo>
                    <a:pt x="864" y="159"/>
                  </a:moveTo>
                  <a:cubicBezTo>
                    <a:pt x="721" y="16"/>
                    <a:pt x="721" y="16"/>
                    <a:pt x="721" y="16"/>
                  </a:cubicBezTo>
                  <a:cubicBezTo>
                    <a:pt x="706" y="0"/>
                    <a:pt x="681" y="0"/>
                    <a:pt x="665" y="16"/>
                  </a:cubicBezTo>
                  <a:cubicBezTo>
                    <a:pt x="538" y="144"/>
                    <a:pt x="538" y="144"/>
                    <a:pt x="538" y="144"/>
                  </a:cubicBezTo>
                  <a:cubicBezTo>
                    <a:pt x="677" y="284"/>
                    <a:pt x="677" y="284"/>
                    <a:pt x="677" y="284"/>
                  </a:cubicBezTo>
                  <a:cubicBezTo>
                    <a:pt x="557" y="284"/>
                    <a:pt x="557" y="284"/>
                    <a:pt x="557" y="284"/>
                  </a:cubicBezTo>
                  <a:cubicBezTo>
                    <a:pt x="478" y="204"/>
                    <a:pt x="478" y="204"/>
                    <a:pt x="478" y="204"/>
                  </a:cubicBezTo>
                  <a:cubicBezTo>
                    <a:pt x="0" y="684"/>
                    <a:pt x="0" y="684"/>
                    <a:pt x="0" y="684"/>
                  </a:cubicBezTo>
                  <a:cubicBezTo>
                    <a:pt x="0" y="884"/>
                    <a:pt x="0" y="884"/>
                    <a:pt x="0" y="884"/>
                  </a:cubicBezTo>
                  <a:cubicBezTo>
                    <a:pt x="199" y="884"/>
                    <a:pt x="199" y="884"/>
                    <a:pt x="199" y="884"/>
                  </a:cubicBezTo>
                  <a:cubicBezTo>
                    <a:pt x="864" y="216"/>
                    <a:pt x="864" y="216"/>
                    <a:pt x="864" y="216"/>
                  </a:cubicBezTo>
                  <a:cubicBezTo>
                    <a:pt x="880" y="200"/>
                    <a:pt x="880" y="175"/>
                    <a:pt x="864" y="159"/>
                  </a:cubicBezTo>
                  <a:close/>
                  <a:moveTo>
                    <a:pt x="400" y="804"/>
                  </a:moveTo>
                  <a:cubicBezTo>
                    <a:pt x="320" y="884"/>
                    <a:pt x="320" y="884"/>
                    <a:pt x="320" y="884"/>
                  </a:cubicBezTo>
                  <a:cubicBezTo>
                    <a:pt x="880" y="884"/>
                    <a:pt x="880" y="884"/>
                    <a:pt x="880" y="884"/>
                  </a:cubicBezTo>
                  <a:cubicBezTo>
                    <a:pt x="880" y="804"/>
                    <a:pt x="880" y="804"/>
                    <a:pt x="880" y="804"/>
                  </a:cubicBezTo>
                  <a:lnTo>
                    <a:pt x="400" y="804"/>
                  </a:lnTo>
                  <a:close/>
                </a:path>
              </a:pathLst>
            </a:custGeom>
            <a:solidFill>
              <a:srgbClr val="48AE64"/>
            </a:solid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t/>
              </a:r>
              <a:endParaRPr sz="1800">
                <a:solidFill>
                  <a:srgbClr val="004481"/>
                </a:solidFill>
                <a:latin typeface="Arial"/>
                <a:ea typeface="Arial"/>
                <a:cs typeface="Arial"/>
                <a:sym typeface="Arial"/>
              </a:endParaRPr>
            </a:p>
          </p:txBody>
        </p:sp>
      </p:grpSp>
      <p:sp>
        <p:nvSpPr>
          <p:cNvPr id="549" name="Google Shape;549;p62"/>
          <p:cNvSpPr/>
          <p:nvPr/>
        </p:nvSpPr>
        <p:spPr>
          <a:xfrm>
            <a:off x="10833824" y="7007175"/>
            <a:ext cx="1269900" cy="1269900"/>
          </a:xfrm>
          <a:custGeom>
            <a:rect b="b" l="l" r="r" t="t"/>
            <a:pathLst>
              <a:path extrusionOk="0" h="960" w="960">
                <a:moveTo>
                  <a:pt x="960" y="440"/>
                </a:moveTo>
                <a:cubicBezTo>
                  <a:pt x="960" y="120"/>
                  <a:pt x="960" y="120"/>
                  <a:pt x="960" y="120"/>
                </a:cubicBezTo>
                <a:cubicBezTo>
                  <a:pt x="869" y="198"/>
                  <a:pt x="869" y="198"/>
                  <a:pt x="869" y="198"/>
                </a:cubicBezTo>
                <a:cubicBezTo>
                  <a:pt x="781" y="78"/>
                  <a:pt x="640" y="0"/>
                  <a:pt x="480" y="0"/>
                </a:cubicBezTo>
                <a:cubicBezTo>
                  <a:pt x="215" y="0"/>
                  <a:pt x="0" y="215"/>
                  <a:pt x="0" y="480"/>
                </a:cubicBezTo>
                <a:cubicBezTo>
                  <a:pt x="0" y="745"/>
                  <a:pt x="215" y="960"/>
                  <a:pt x="480" y="960"/>
                </a:cubicBezTo>
                <a:cubicBezTo>
                  <a:pt x="692" y="960"/>
                  <a:pt x="872" y="823"/>
                  <a:pt x="935" y="632"/>
                </a:cubicBezTo>
                <a:cubicBezTo>
                  <a:pt x="822" y="594"/>
                  <a:pt x="822" y="594"/>
                  <a:pt x="822" y="594"/>
                </a:cubicBezTo>
                <a:cubicBezTo>
                  <a:pt x="774" y="737"/>
                  <a:pt x="639" y="840"/>
                  <a:pt x="480" y="840"/>
                </a:cubicBezTo>
                <a:cubicBezTo>
                  <a:pt x="281" y="840"/>
                  <a:pt x="120" y="679"/>
                  <a:pt x="120" y="480"/>
                </a:cubicBezTo>
                <a:cubicBezTo>
                  <a:pt x="120" y="281"/>
                  <a:pt x="281" y="120"/>
                  <a:pt x="480" y="120"/>
                </a:cubicBezTo>
                <a:cubicBezTo>
                  <a:pt x="603" y="120"/>
                  <a:pt x="712" y="182"/>
                  <a:pt x="777" y="277"/>
                </a:cubicBezTo>
                <a:cubicBezTo>
                  <a:pt x="680" y="360"/>
                  <a:pt x="680" y="360"/>
                  <a:pt x="680" y="360"/>
                </a:cubicBezTo>
                <a:lnTo>
                  <a:pt x="960" y="440"/>
                </a:lnTo>
                <a:close/>
              </a:path>
            </a:pathLst>
          </a:custGeom>
          <a:solidFill>
            <a:srgbClr val="D3D3D3"/>
          </a:solid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t/>
            </a:r>
            <a:endParaRPr sz="1800">
              <a:solidFill>
                <a:srgbClr val="004481"/>
              </a:solidFill>
              <a:latin typeface="Arial"/>
              <a:ea typeface="Arial"/>
              <a:cs typeface="Arial"/>
              <a:sym typeface="Arial"/>
            </a:endParaRPr>
          </a:p>
        </p:txBody>
      </p:sp>
      <p:grpSp>
        <p:nvGrpSpPr>
          <p:cNvPr id="550" name="Google Shape;550;p62"/>
          <p:cNvGrpSpPr/>
          <p:nvPr/>
        </p:nvGrpSpPr>
        <p:grpSpPr>
          <a:xfrm>
            <a:off x="13261336" y="8979202"/>
            <a:ext cx="1548595" cy="1548595"/>
            <a:chOff x="6752332" y="2736350"/>
            <a:chExt cx="906300" cy="906300"/>
          </a:xfrm>
        </p:grpSpPr>
        <p:sp>
          <p:nvSpPr>
            <p:cNvPr id="551" name="Google Shape;551;p62"/>
            <p:cNvSpPr/>
            <p:nvPr/>
          </p:nvSpPr>
          <p:spPr>
            <a:xfrm>
              <a:off x="6752332" y="2736350"/>
              <a:ext cx="906300" cy="906300"/>
            </a:xfrm>
            <a:prstGeom prst="ellipse">
              <a:avLst/>
            </a:prstGeom>
            <a:solidFill>
              <a:srgbClr val="FFFFFF"/>
            </a:solidFill>
            <a:ln cap="flat" cmpd="sng" w="28575">
              <a:solidFill>
                <a:srgbClr val="F35E61"/>
              </a:solidFill>
              <a:prstDash val="dot"/>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552" name="Google Shape;552;p62"/>
            <p:cNvGrpSpPr/>
            <p:nvPr/>
          </p:nvGrpSpPr>
          <p:grpSpPr>
            <a:xfrm>
              <a:off x="7071370" y="2988332"/>
              <a:ext cx="268224" cy="402336"/>
              <a:chOff x="9182100" y="15035213"/>
              <a:chExt cx="2032000" cy="3048000"/>
            </a:xfrm>
          </p:grpSpPr>
          <p:sp>
            <p:nvSpPr>
              <p:cNvPr id="553" name="Google Shape;553;p62"/>
              <p:cNvSpPr/>
              <p:nvPr/>
            </p:nvSpPr>
            <p:spPr>
              <a:xfrm>
                <a:off x="9563100" y="17067213"/>
                <a:ext cx="1269900" cy="254100"/>
              </a:xfrm>
              <a:prstGeom prst="rect">
                <a:avLst/>
              </a:prstGeom>
              <a:solidFill>
                <a:srgbClr val="F35E6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sp>
            <p:nvSpPr>
              <p:cNvPr id="554" name="Google Shape;554;p62"/>
              <p:cNvSpPr/>
              <p:nvPr/>
            </p:nvSpPr>
            <p:spPr>
              <a:xfrm>
                <a:off x="9563100" y="17448213"/>
                <a:ext cx="1269900" cy="254100"/>
              </a:xfrm>
              <a:prstGeom prst="rect">
                <a:avLst/>
              </a:prstGeom>
              <a:solidFill>
                <a:srgbClr val="F35E6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sp>
            <p:nvSpPr>
              <p:cNvPr id="555" name="Google Shape;555;p62"/>
              <p:cNvSpPr/>
              <p:nvPr/>
            </p:nvSpPr>
            <p:spPr>
              <a:xfrm>
                <a:off x="9817100" y="17829213"/>
                <a:ext cx="771525" cy="254000"/>
              </a:xfrm>
              <a:custGeom>
                <a:rect b="b" l="l" r="r" t="t"/>
                <a:pathLst>
                  <a:path extrusionOk="0" h="160" w="486">
                    <a:moveTo>
                      <a:pt x="326" y="160"/>
                    </a:moveTo>
                    <a:lnTo>
                      <a:pt x="0" y="160"/>
                    </a:lnTo>
                    <a:lnTo>
                      <a:pt x="0" y="0"/>
                    </a:lnTo>
                    <a:lnTo>
                      <a:pt x="486" y="0"/>
                    </a:lnTo>
                    <a:lnTo>
                      <a:pt x="326" y="160"/>
                    </a:lnTo>
                    <a:close/>
                  </a:path>
                </a:pathLst>
              </a:custGeom>
              <a:solidFill>
                <a:srgbClr val="F35E6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sp>
            <p:nvSpPr>
              <p:cNvPr id="556" name="Google Shape;556;p62"/>
              <p:cNvSpPr/>
              <p:nvPr/>
            </p:nvSpPr>
            <p:spPr>
              <a:xfrm>
                <a:off x="9182100" y="15035213"/>
                <a:ext cx="2032000" cy="1905000"/>
              </a:xfrm>
              <a:custGeom>
                <a:rect b="b" l="l" r="r" t="t"/>
                <a:pathLst>
                  <a:path extrusionOk="0" h="1200" w="1280">
                    <a:moveTo>
                      <a:pt x="640" y="0"/>
                    </a:moveTo>
                    <a:lnTo>
                      <a:pt x="640" y="0"/>
                    </a:lnTo>
                    <a:lnTo>
                      <a:pt x="608" y="0"/>
                    </a:lnTo>
                    <a:lnTo>
                      <a:pt x="574" y="4"/>
                    </a:lnTo>
                    <a:lnTo>
                      <a:pt x="542" y="8"/>
                    </a:lnTo>
                    <a:lnTo>
                      <a:pt x="512" y="14"/>
                    </a:lnTo>
                    <a:lnTo>
                      <a:pt x="480" y="20"/>
                    </a:lnTo>
                    <a:lnTo>
                      <a:pt x="450" y="28"/>
                    </a:lnTo>
                    <a:lnTo>
                      <a:pt x="420" y="38"/>
                    </a:lnTo>
                    <a:lnTo>
                      <a:pt x="390" y="50"/>
                    </a:lnTo>
                    <a:lnTo>
                      <a:pt x="362" y="64"/>
                    </a:lnTo>
                    <a:lnTo>
                      <a:pt x="334" y="78"/>
                    </a:lnTo>
                    <a:lnTo>
                      <a:pt x="308" y="92"/>
                    </a:lnTo>
                    <a:lnTo>
                      <a:pt x="282" y="110"/>
                    </a:lnTo>
                    <a:lnTo>
                      <a:pt x="258" y="128"/>
                    </a:lnTo>
                    <a:lnTo>
                      <a:pt x="232" y="146"/>
                    </a:lnTo>
                    <a:lnTo>
                      <a:pt x="210" y="166"/>
                    </a:lnTo>
                    <a:lnTo>
                      <a:pt x="188" y="188"/>
                    </a:lnTo>
                    <a:lnTo>
                      <a:pt x="166" y="210"/>
                    </a:lnTo>
                    <a:lnTo>
                      <a:pt x="146" y="232"/>
                    </a:lnTo>
                    <a:lnTo>
                      <a:pt x="128" y="258"/>
                    </a:lnTo>
                    <a:lnTo>
                      <a:pt x="110" y="282"/>
                    </a:lnTo>
                    <a:lnTo>
                      <a:pt x="92" y="308"/>
                    </a:lnTo>
                    <a:lnTo>
                      <a:pt x="78" y="334"/>
                    </a:lnTo>
                    <a:lnTo>
                      <a:pt x="64" y="362"/>
                    </a:lnTo>
                    <a:lnTo>
                      <a:pt x="50" y="390"/>
                    </a:lnTo>
                    <a:lnTo>
                      <a:pt x="38" y="420"/>
                    </a:lnTo>
                    <a:lnTo>
                      <a:pt x="28" y="450"/>
                    </a:lnTo>
                    <a:lnTo>
                      <a:pt x="20" y="480"/>
                    </a:lnTo>
                    <a:lnTo>
                      <a:pt x="14" y="512"/>
                    </a:lnTo>
                    <a:lnTo>
                      <a:pt x="8" y="542"/>
                    </a:lnTo>
                    <a:lnTo>
                      <a:pt x="4" y="574"/>
                    </a:lnTo>
                    <a:lnTo>
                      <a:pt x="0" y="608"/>
                    </a:lnTo>
                    <a:lnTo>
                      <a:pt x="0" y="640"/>
                    </a:lnTo>
                    <a:lnTo>
                      <a:pt x="0" y="640"/>
                    </a:lnTo>
                    <a:lnTo>
                      <a:pt x="2" y="682"/>
                    </a:lnTo>
                    <a:lnTo>
                      <a:pt x="6" y="722"/>
                    </a:lnTo>
                    <a:lnTo>
                      <a:pt x="12" y="762"/>
                    </a:lnTo>
                    <a:lnTo>
                      <a:pt x="20" y="800"/>
                    </a:lnTo>
                    <a:lnTo>
                      <a:pt x="240" y="1200"/>
                    </a:lnTo>
                    <a:lnTo>
                      <a:pt x="1040" y="1200"/>
                    </a:lnTo>
                    <a:lnTo>
                      <a:pt x="1260" y="800"/>
                    </a:lnTo>
                    <a:lnTo>
                      <a:pt x="1260" y="800"/>
                    </a:lnTo>
                    <a:lnTo>
                      <a:pt x="1268" y="762"/>
                    </a:lnTo>
                    <a:lnTo>
                      <a:pt x="1274" y="722"/>
                    </a:lnTo>
                    <a:lnTo>
                      <a:pt x="1278" y="682"/>
                    </a:lnTo>
                    <a:lnTo>
                      <a:pt x="1280" y="640"/>
                    </a:lnTo>
                    <a:lnTo>
                      <a:pt x="1280" y="640"/>
                    </a:lnTo>
                    <a:lnTo>
                      <a:pt x="1280" y="608"/>
                    </a:lnTo>
                    <a:lnTo>
                      <a:pt x="1276" y="574"/>
                    </a:lnTo>
                    <a:lnTo>
                      <a:pt x="1272" y="542"/>
                    </a:lnTo>
                    <a:lnTo>
                      <a:pt x="1266" y="512"/>
                    </a:lnTo>
                    <a:lnTo>
                      <a:pt x="1260" y="480"/>
                    </a:lnTo>
                    <a:lnTo>
                      <a:pt x="1252" y="450"/>
                    </a:lnTo>
                    <a:lnTo>
                      <a:pt x="1242" y="420"/>
                    </a:lnTo>
                    <a:lnTo>
                      <a:pt x="1230" y="390"/>
                    </a:lnTo>
                    <a:lnTo>
                      <a:pt x="1216" y="362"/>
                    </a:lnTo>
                    <a:lnTo>
                      <a:pt x="1202" y="334"/>
                    </a:lnTo>
                    <a:lnTo>
                      <a:pt x="1188" y="308"/>
                    </a:lnTo>
                    <a:lnTo>
                      <a:pt x="1170" y="282"/>
                    </a:lnTo>
                    <a:lnTo>
                      <a:pt x="1152" y="258"/>
                    </a:lnTo>
                    <a:lnTo>
                      <a:pt x="1134" y="232"/>
                    </a:lnTo>
                    <a:lnTo>
                      <a:pt x="1114" y="210"/>
                    </a:lnTo>
                    <a:lnTo>
                      <a:pt x="1092" y="188"/>
                    </a:lnTo>
                    <a:lnTo>
                      <a:pt x="1070" y="166"/>
                    </a:lnTo>
                    <a:lnTo>
                      <a:pt x="1048" y="146"/>
                    </a:lnTo>
                    <a:lnTo>
                      <a:pt x="1022" y="128"/>
                    </a:lnTo>
                    <a:lnTo>
                      <a:pt x="998" y="110"/>
                    </a:lnTo>
                    <a:lnTo>
                      <a:pt x="972" y="92"/>
                    </a:lnTo>
                    <a:lnTo>
                      <a:pt x="946" y="78"/>
                    </a:lnTo>
                    <a:lnTo>
                      <a:pt x="918" y="64"/>
                    </a:lnTo>
                    <a:lnTo>
                      <a:pt x="890" y="50"/>
                    </a:lnTo>
                    <a:lnTo>
                      <a:pt x="860" y="38"/>
                    </a:lnTo>
                    <a:lnTo>
                      <a:pt x="830" y="28"/>
                    </a:lnTo>
                    <a:lnTo>
                      <a:pt x="800" y="20"/>
                    </a:lnTo>
                    <a:lnTo>
                      <a:pt x="768" y="14"/>
                    </a:lnTo>
                    <a:lnTo>
                      <a:pt x="738" y="8"/>
                    </a:lnTo>
                    <a:lnTo>
                      <a:pt x="706" y="4"/>
                    </a:lnTo>
                    <a:lnTo>
                      <a:pt x="672" y="0"/>
                    </a:lnTo>
                    <a:lnTo>
                      <a:pt x="640" y="0"/>
                    </a:lnTo>
                    <a:lnTo>
                      <a:pt x="640" y="0"/>
                    </a:lnTo>
                    <a:close/>
                    <a:moveTo>
                      <a:pt x="880" y="1080"/>
                    </a:moveTo>
                    <a:lnTo>
                      <a:pt x="800" y="1080"/>
                    </a:lnTo>
                    <a:lnTo>
                      <a:pt x="930" y="720"/>
                    </a:lnTo>
                    <a:lnTo>
                      <a:pt x="350" y="720"/>
                    </a:lnTo>
                    <a:lnTo>
                      <a:pt x="480" y="1080"/>
                    </a:lnTo>
                    <a:lnTo>
                      <a:pt x="400" y="1080"/>
                    </a:lnTo>
                    <a:lnTo>
                      <a:pt x="240" y="640"/>
                    </a:lnTo>
                    <a:lnTo>
                      <a:pt x="320" y="640"/>
                    </a:lnTo>
                    <a:lnTo>
                      <a:pt x="960" y="640"/>
                    </a:lnTo>
                    <a:lnTo>
                      <a:pt x="1040" y="640"/>
                    </a:lnTo>
                    <a:lnTo>
                      <a:pt x="880" y="1080"/>
                    </a:lnTo>
                    <a:close/>
                  </a:path>
                </a:pathLst>
              </a:custGeom>
              <a:solidFill>
                <a:srgbClr val="F35E6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grpSp>
      </p:grpSp>
      <p:sp>
        <p:nvSpPr>
          <p:cNvPr id="557" name="Google Shape;557;p62"/>
          <p:cNvSpPr txBox="1"/>
          <p:nvPr/>
        </p:nvSpPr>
        <p:spPr>
          <a:xfrm>
            <a:off x="2249289" y="4157514"/>
            <a:ext cx="4470300" cy="7113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FDFEFE"/>
              </a:buClr>
              <a:buSzPts val="4000"/>
              <a:buFont typeface="Helvetica Neue"/>
              <a:buNone/>
            </a:pPr>
            <a:r>
              <a:rPr lang="en-US" sz="4800">
                <a:solidFill>
                  <a:srgbClr val="6754B8"/>
                </a:solidFill>
                <a:latin typeface="Lato"/>
                <a:ea typeface="Lato"/>
                <a:cs typeface="Lato"/>
                <a:sym typeface="Lato"/>
              </a:rPr>
              <a:t>Evaluar</a:t>
            </a:r>
            <a:endParaRPr sz="4800">
              <a:solidFill>
                <a:srgbClr val="6754B8"/>
              </a:solidFill>
              <a:latin typeface="Lato"/>
              <a:ea typeface="Lato"/>
              <a:cs typeface="Lato"/>
              <a:sym typeface="Lato"/>
            </a:endParaRPr>
          </a:p>
        </p:txBody>
      </p:sp>
      <p:sp>
        <p:nvSpPr>
          <p:cNvPr id="558" name="Google Shape;558;p62"/>
          <p:cNvSpPr txBox="1"/>
          <p:nvPr/>
        </p:nvSpPr>
        <p:spPr>
          <a:xfrm>
            <a:off x="16634755" y="4016477"/>
            <a:ext cx="4724400" cy="7113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FDFEFE"/>
              </a:buClr>
              <a:buSzPts val="4000"/>
              <a:buFont typeface="Helvetica Neue"/>
              <a:buNone/>
            </a:pPr>
            <a:r>
              <a:rPr lang="en-US" sz="4800">
                <a:solidFill>
                  <a:srgbClr val="F7893B"/>
                </a:solidFill>
                <a:latin typeface="Lato"/>
                <a:ea typeface="Lato"/>
                <a:cs typeface="Lato"/>
                <a:sym typeface="Lato"/>
              </a:rPr>
              <a:t>Comprender</a:t>
            </a:r>
            <a:endParaRPr sz="4800">
              <a:solidFill>
                <a:srgbClr val="F7893B"/>
              </a:solidFill>
              <a:latin typeface="Lato"/>
              <a:ea typeface="Lato"/>
              <a:cs typeface="Lato"/>
              <a:sym typeface="Lato"/>
            </a:endParaRPr>
          </a:p>
        </p:txBody>
      </p:sp>
      <p:sp>
        <p:nvSpPr>
          <p:cNvPr id="559" name="Google Shape;559;p62"/>
          <p:cNvSpPr txBox="1"/>
          <p:nvPr/>
        </p:nvSpPr>
        <p:spPr>
          <a:xfrm>
            <a:off x="16634755" y="9353764"/>
            <a:ext cx="4470300" cy="7113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FDFEFE"/>
              </a:buClr>
              <a:buSzPts val="4000"/>
              <a:buFont typeface="Helvetica Neue"/>
              <a:buNone/>
            </a:pPr>
            <a:r>
              <a:rPr lang="en-US" sz="4800">
                <a:solidFill>
                  <a:srgbClr val="F35E61"/>
                </a:solidFill>
                <a:latin typeface="Lato"/>
                <a:ea typeface="Lato"/>
                <a:cs typeface="Lato"/>
                <a:sym typeface="Lato"/>
              </a:rPr>
              <a:t>Idear</a:t>
            </a:r>
            <a:endParaRPr sz="4800">
              <a:solidFill>
                <a:srgbClr val="F35E61"/>
              </a:solidFill>
              <a:latin typeface="Lato"/>
              <a:ea typeface="Lato"/>
              <a:cs typeface="Lato"/>
              <a:sym typeface="Lato"/>
            </a:endParaRPr>
          </a:p>
        </p:txBody>
      </p:sp>
      <p:sp>
        <p:nvSpPr>
          <p:cNvPr id="560" name="Google Shape;560;p62"/>
          <p:cNvSpPr txBox="1"/>
          <p:nvPr/>
        </p:nvSpPr>
        <p:spPr>
          <a:xfrm>
            <a:off x="2249289" y="9353764"/>
            <a:ext cx="4470300" cy="7113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FDFEFE"/>
              </a:buClr>
              <a:buSzPts val="4000"/>
              <a:buFont typeface="Helvetica Neue"/>
              <a:buNone/>
            </a:pPr>
            <a:r>
              <a:rPr lang="en-US" sz="4800">
                <a:solidFill>
                  <a:srgbClr val="48AE64"/>
                </a:solidFill>
                <a:latin typeface="Lato"/>
                <a:ea typeface="Lato"/>
                <a:cs typeface="Lato"/>
                <a:sym typeface="Lato"/>
              </a:rPr>
              <a:t>Prototipar</a:t>
            </a:r>
            <a:endParaRPr sz="4800">
              <a:solidFill>
                <a:srgbClr val="48AE64"/>
              </a:solidFill>
              <a:latin typeface="Lato"/>
              <a:ea typeface="Lato"/>
              <a:cs typeface="Lato"/>
              <a:sym typeface="Lato"/>
            </a:endParaRPr>
          </a:p>
        </p:txBody>
      </p:sp>
      <p:sp>
        <p:nvSpPr>
          <p:cNvPr id="561" name="Google Shape;561;p62"/>
          <p:cNvSpPr/>
          <p:nvPr/>
        </p:nvSpPr>
        <p:spPr>
          <a:xfrm>
            <a:off x="6795975" y="3023350"/>
            <a:ext cx="9345600" cy="8992800"/>
          </a:xfrm>
          <a:prstGeom prst="ellipse">
            <a:avLst/>
          </a:prstGeom>
          <a:solidFill>
            <a:srgbClr val="FFFFFF">
              <a:alpha val="81250"/>
            </a:srgbClr>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2A86CA"/>
              </a:buClr>
              <a:buSzPts val="4000"/>
              <a:buFont typeface="Helvetica Neue"/>
              <a:buNone/>
            </a:pPr>
            <a:r>
              <a:t/>
            </a:r>
            <a:endParaRPr sz="4000">
              <a:solidFill>
                <a:srgbClr val="2A86CA"/>
              </a:solidFill>
              <a:latin typeface="Helvetica Neue"/>
              <a:ea typeface="Helvetica Neue"/>
              <a:cs typeface="Helvetica Neue"/>
              <a:sym typeface="Helvetica Neue"/>
            </a:endParaRPr>
          </a:p>
        </p:txBody>
      </p:sp>
      <p:grpSp>
        <p:nvGrpSpPr>
          <p:cNvPr id="562" name="Google Shape;562;p62"/>
          <p:cNvGrpSpPr/>
          <p:nvPr/>
        </p:nvGrpSpPr>
        <p:grpSpPr>
          <a:xfrm>
            <a:off x="13261336" y="4157528"/>
            <a:ext cx="1548595" cy="1548595"/>
            <a:chOff x="1307557" y="2770575"/>
            <a:chExt cx="906300" cy="906300"/>
          </a:xfrm>
        </p:grpSpPr>
        <p:sp>
          <p:nvSpPr>
            <p:cNvPr id="563" name="Google Shape;563;p62"/>
            <p:cNvSpPr/>
            <p:nvPr/>
          </p:nvSpPr>
          <p:spPr>
            <a:xfrm>
              <a:off x="1307557" y="2770575"/>
              <a:ext cx="906300" cy="906300"/>
            </a:xfrm>
            <a:prstGeom prst="ellipse">
              <a:avLst/>
            </a:prstGeom>
            <a:solidFill>
              <a:srgbClr val="FFFFFF"/>
            </a:solidFill>
            <a:ln cap="flat" cmpd="sng" w="28575">
              <a:solidFill>
                <a:srgbClr val="F7893B"/>
              </a:solidFill>
              <a:prstDash val="dot"/>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4" name="Google Shape;564;p62"/>
            <p:cNvSpPr/>
            <p:nvPr/>
          </p:nvSpPr>
          <p:spPr>
            <a:xfrm>
              <a:off x="1553532" y="3016550"/>
              <a:ext cx="414350" cy="414350"/>
            </a:xfrm>
            <a:custGeom>
              <a:rect b="b" l="l" r="r" t="t"/>
              <a:pathLst>
                <a:path extrusionOk="0" h="880" w="880">
                  <a:moveTo>
                    <a:pt x="651" y="571"/>
                  </a:moveTo>
                  <a:cubicBezTo>
                    <a:pt x="695" y="512"/>
                    <a:pt x="720" y="439"/>
                    <a:pt x="720" y="360"/>
                  </a:cubicBezTo>
                  <a:cubicBezTo>
                    <a:pt x="720" y="161"/>
                    <a:pt x="559" y="0"/>
                    <a:pt x="360" y="0"/>
                  </a:cubicBezTo>
                  <a:cubicBezTo>
                    <a:pt x="161" y="0"/>
                    <a:pt x="0" y="161"/>
                    <a:pt x="0" y="360"/>
                  </a:cubicBezTo>
                  <a:cubicBezTo>
                    <a:pt x="0" y="559"/>
                    <a:pt x="161" y="720"/>
                    <a:pt x="360" y="720"/>
                  </a:cubicBezTo>
                  <a:cubicBezTo>
                    <a:pt x="439" y="720"/>
                    <a:pt x="512" y="695"/>
                    <a:pt x="571" y="651"/>
                  </a:cubicBezTo>
                  <a:cubicBezTo>
                    <a:pt x="800" y="880"/>
                    <a:pt x="800" y="880"/>
                    <a:pt x="800" y="880"/>
                  </a:cubicBezTo>
                  <a:cubicBezTo>
                    <a:pt x="880" y="800"/>
                    <a:pt x="880" y="800"/>
                    <a:pt x="880" y="800"/>
                  </a:cubicBezTo>
                  <a:lnTo>
                    <a:pt x="651" y="571"/>
                  </a:lnTo>
                  <a:close/>
                  <a:moveTo>
                    <a:pt x="520" y="360"/>
                  </a:moveTo>
                  <a:cubicBezTo>
                    <a:pt x="520" y="272"/>
                    <a:pt x="448" y="200"/>
                    <a:pt x="360" y="200"/>
                  </a:cubicBezTo>
                  <a:cubicBezTo>
                    <a:pt x="360" y="120"/>
                    <a:pt x="360" y="120"/>
                    <a:pt x="360" y="120"/>
                  </a:cubicBezTo>
                  <a:cubicBezTo>
                    <a:pt x="493" y="120"/>
                    <a:pt x="600" y="227"/>
                    <a:pt x="600" y="360"/>
                  </a:cubicBezTo>
                  <a:lnTo>
                    <a:pt x="520" y="360"/>
                  </a:lnTo>
                  <a:close/>
                </a:path>
              </a:pathLst>
            </a:custGeom>
            <a:solidFill>
              <a:srgbClr val="F7893B"/>
            </a:solid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t/>
              </a:r>
              <a:endParaRPr sz="1800">
                <a:solidFill>
                  <a:srgbClr val="004481"/>
                </a:solidFill>
                <a:latin typeface="Arial"/>
                <a:ea typeface="Arial"/>
                <a:cs typeface="Arial"/>
                <a:sym typeface="Arial"/>
              </a:endParaRPr>
            </a:p>
          </p:txBody>
        </p:sp>
      </p:grpSp>
      <p:sp>
        <p:nvSpPr>
          <p:cNvPr id="565" name="Google Shape;565;p62"/>
          <p:cNvSpPr/>
          <p:nvPr/>
        </p:nvSpPr>
        <p:spPr>
          <a:xfrm>
            <a:off x="1312325" y="3222275"/>
            <a:ext cx="5724300" cy="8992800"/>
          </a:xfrm>
          <a:prstGeom prst="rect">
            <a:avLst/>
          </a:prstGeom>
          <a:solidFill>
            <a:srgbClr val="FFFFFF">
              <a:alpha val="81250"/>
            </a:srgbClr>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2A86CA"/>
              </a:buClr>
              <a:buSzPts val="4000"/>
              <a:buFont typeface="Helvetica Neue"/>
              <a:buNone/>
            </a:pPr>
            <a:r>
              <a:t/>
            </a:r>
            <a:endParaRPr sz="4000">
              <a:solidFill>
                <a:srgbClr val="2A86CA"/>
              </a:solidFill>
              <a:latin typeface="Helvetica Neue"/>
              <a:ea typeface="Helvetica Neue"/>
              <a:cs typeface="Helvetica Neue"/>
              <a:sym typeface="Helvetica Neue"/>
            </a:endParaRPr>
          </a:p>
        </p:txBody>
      </p:sp>
      <p:sp>
        <p:nvSpPr>
          <p:cNvPr id="566" name="Google Shape;566;p62"/>
          <p:cNvSpPr/>
          <p:nvPr/>
        </p:nvSpPr>
        <p:spPr>
          <a:xfrm>
            <a:off x="16217950" y="8979200"/>
            <a:ext cx="5724300" cy="3036900"/>
          </a:xfrm>
          <a:prstGeom prst="rect">
            <a:avLst/>
          </a:prstGeom>
          <a:solidFill>
            <a:srgbClr val="FFFFFF">
              <a:alpha val="81250"/>
            </a:srgbClr>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t/>
            </a:r>
            <a:endParaRPr sz="4000">
              <a:solidFill>
                <a:srgbClr val="2A86CA"/>
              </a:solidFill>
              <a:latin typeface="Helvetica Neue"/>
              <a:ea typeface="Helvetica Neue"/>
              <a:cs typeface="Helvetica Neue"/>
              <a:sym typeface="Helvetica Neue"/>
            </a:endParaRPr>
          </a:p>
        </p:txBody>
      </p:sp>
      <p:sp>
        <p:nvSpPr>
          <p:cNvPr id="567" name="Google Shape;567;p62"/>
          <p:cNvSpPr txBox="1"/>
          <p:nvPr>
            <p:ph type="title"/>
          </p:nvPr>
        </p:nvSpPr>
        <p:spPr>
          <a:xfrm>
            <a:off x="1316980" y="1017939"/>
            <a:ext cx="18357600" cy="9123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US"/>
              <a:t>El proceso de Design Thinking</a:t>
            </a:r>
            <a:endParaRP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71" name="Shape 571"/>
        <p:cNvGrpSpPr/>
        <p:nvPr/>
      </p:nvGrpSpPr>
      <p:grpSpPr>
        <a:xfrm>
          <a:off x="0" y="0"/>
          <a:ext cx="0" cy="0"/>
          <a:chOff x="0" y="0"/>
          <a:chExt cx="0" cy="0"/>
        </a:xfrm>
      </p:grpSpPr>
      <p:sp>
        <p:nvSpPr>
          <p:cNvPr id="572" name="Google Shape;572;p63"/>
          <p:cNvSpPr txBox="1"/>
          <p:nvPr>
            <p:ph type="title"/>
          </p:nvPr>
        </p:nvSpPr>
        <p:spPr>
          <a:xfrm>
            <a:off x="1316980" y="1017939"/>
            <a:ext cx="18357600" cy="9123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US"/>
              <a:t>El proceso de Design Thinking</a:t>
            </a:r>
            <a:endParaRPr/>
          </a:p>
        </p:txBody>
      </p:sp>
      <p:sp>
        <p:nvSpPr>
          <p:cNvPr id="573" name="Google Shape;573;p63"/>
          <p:cNvSpPr txBox="1"/>
          <p:nvPr/>
        </p:nvSpPr>
        <p:spPr>
          <a:xfrm>
            <a:off x="16634755" y="4961141"/>
            <a:ext cx="4922100" cy="22860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92042"/>
              </a:buClr>
              <a:buSzPts val="3000"/>
              <a:buFont typeface="Helvetica Neue"/>
              <a:buNone/>
            </a:pPr>
            <a:r>
              <a:rPr i="0" lang="en-US" sz="3000" u="none" cap="none" strike="noStrike">
                <a:solidFill>
                  <a:schemeClr val="lt2"/>
                </a:solidFill>
                <a:latin typeface="Lato Light"/>
                <a:ea typeface="Lato Light"/>
                <a:cs typeface="Lato Light"/>
                <a:sym typeface="Lato Light"/>
              </a:rPr>
              <a:t>las necesidades y comportamientos reales para descubrir nuevas oportunidades e identificar el problema a resolver.</a:t>
            </a:r>
            <a:endParaRPr sz="3000">
              <a:solidFill>
                <a:schemeClr val="lt2"/>
              </a:solidFill>
              <a:latin typeface="Lato Light"/>
              <a:ea typeface="Lato Light"/>
              <a:cs typeface="Lato Light"/>
              <a:sym typeface="Lato Light"/>
            </a:endParaRPr>
          </a:p>
        </p:txBody>
      </p:sp>
      <p:sp>
        <p:nvSpPr>
          <p:cNvPr id="574" name="Google Shape;574;p63"/>
          <p:cNvSpPr txBox="1"/>
          <p:nvPr/>
        </p:nvSpPr>
        <p:spPr>
          <a:xfrm>
            <a:off x="16634755" y="10200449"/>
            <a:ext cx="4922100" cy="13716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92042"/>
              </a:buClr>
              <a:buSzPts val="3000"/>
              <a:buFont typeface="Helvetica Neue"/>
              <a:buNone/>
            </a:pPr>
            <a:r>
              <a:rPr i="0" lang="en-US" sz="3000" u="none" cap="none" strike="noStrike">
                <a:solidFill>
                  <a:schemeClr val="lt2"/>
                </a:solidFill>
                <a:latin typeface="Lato Light"/>
                <a:ea typeface="Lato Light"/>
                <a:cs typeface="Lato Light"/>
                <a:sym typeface="Lato Light"/>
              </a:rPr>
              <a:t>tantas ideas de solución como sea posible para elegir la mejor y construirla.</a:t>
            </a:r>
            <a:endParaRPr sz="3000">
              <a:solidFill>
                <a:schemeClr val="lt2"/>
              </a:solidFill>
              <a:latin typeface="Lato Light"/>
              <a:ea typeface="Lato Light"/>
              <a:cs typeface="Lato Light"/>
              <a:sym typeface="Lato Light"/>
            </a:endParaRPr>
          </a:p>
        </p:txBody>
      </p:sp>
      <p:sp>
        <p:nvSpPr>
          <p:cNvPr id="575" name="Google Shape;575;p63"/>
          <p:cNvSpPr txBox="1"/>
          <p:nvPr/>
        </p:nvSpPr>
        <p:spPr>
          <a:xfrm>
            <a:off x="2249289" y="10249974"/>
            <a:ext cx="4995900" cy="13716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92042"/>
              </a:buClr>
              <a:buSzPts val="3000"/>
              <a:buFont typeface="Helvetica Neue"/>
              <a:buNone/>
            </a:pPr>
            <a:r>
              <a:rPr i="0" lang="en-US" sz="3000" u="none" cap="none" strike="noStrike">
                <a:solidFill>
                  <a:schemeClr val="lt2"/>
                </a:solidFill>
                <a:latin typeface="Lato Light"/>
                <a:ea typeface="Lato Light"/>
                <a:cs typeface="Lato Light"/>
                <a:sym typeface="Lato Light"/>
              </a:rPr>
              <a:t>modelos comprobables para iterar rápidamente y mejorar nuestras soluciones.</a:t>
            </a:r>
            <a:endParaRPr sz="3000">
              <a:solidFill>
                <a:schemeClr val="lt2"/>
              </a:solidFill>
              <a:latin typeface="Lato Light"/>
              <a:ea typeface="Lato Light"/>
              <a:cs typeface="Lato Light"/>
              <a:sym typeface="Lato Light"/>
            </a:endParaRPr>
          </a:p>
        </p:txBody>
      </p:sp>
      <p:sp>
        <p:nvSpPr>
          <p:cNvPr id="576" name="Google Shape;576;p63"/>
          <p:cNvSpPr txBox="1"/>
          <p:nvPr/>
        </p:nvSpPr>
        <p:spPr>
          <a:xfrm>
            <a:off x="2249289" y="5034291"/>
            <a:ext cx="4995900" cy="18288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92042"/>
              </a:buClr>
              <a:buSzPts val="3000"/>
              <a:buFont typeface="Helvetica Neue"/>
              <a:buNone/>
            </a:pPr>
            <a:r>
              <a:rPr i="0" lang="en-US" sz="3000" u="none" cap="none" strike="noStrike">
                <a:solidFill>
                  <a:schemeClr val="lt2"/>
                </a:solidFill>
                <a:latin typeface="Lato Light"/>
                <a:ea typeface="Lato Light"/>
                <a:cs typeface="Lato Light"/>
                <a:sym typeface="Lato Light"/>
              </a:rPr>
              <a:t>con clientes reales para asegurarnos de que nuestra solución cubre sus necesidades.</a:t>
            </a:r>
            <a:endParaRPr sz="3000">
              <a:solidFill>
                <a:schemeClr val="lt2"/>
              </a:solidFill>
              <a:latin typeface="Lato Light"/>
              <a:ea typeface="Lato Light"/>
              <a:cs typeface="Lato Light"/>
              <a:sym typeface="Lato Light"/>
            </a:endParaRPr>
          </a:p>
        </p:txBody>
      </p:sp>
      <p:sp>
        <p:nvSpPr>
          <p:cNvPr id="577" name="Google Shape;577;p63"/>
          <p:cNvSpPr/>
          <p:nvPr/>
        </p:nvSpPr>
        <p:spPr>
          <a:xfrm>
            <a:off x="7843125" y="4016475"/>
            <a:ext cx="7251300" cy="7251300"/>
          </a:xfrm>
          <a:prstGeom prst="ellipse">
            <a:avLst/>
          </a:prstGeom>
          <a:noFill/>
          <a:ln cap="flat" cmpd="sng" w="28575">
            <a:solidFill>
              <a:srgbClr val="D3D3D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578" name="Google Shape;578;p63"/>
          <p:cNvGrpSpPr/>
          <p:nvPr/>
        </p:nvGrpSpPr>
        <p:grpSpPr>
          <a:xfrm>
            <a:off x="8176786" y="4157534"/>
            <a:ext cx="1548595" cy="1548595"/>
            <a:chOff x="18364732" y="2804750"/>
            <a:chExt cx="906300" cy="906300"/>
          </a:xfrm>
        </p:grpSpPr>
        <p:sp>
          <p:nvSpPr>
            <p:cNvPr id="579" name="Google Shape;579;p63"/>
            <p:cNvSpPr/>
            <p:nvPr/>
          </p:nvSpPr>
          <p:spPr>
            <a:xfrm>
              <a:off x="18364732" y="2804750"/>
              <a:ext cx="906300" cy="906300"/>
            </a:xfrm>
            <a:prstGeom prst="ellipse">
              <a:avLst/>
            </a:prstGeom>
            <a:solidFill>
              <a:srgbClr val="FFFFFF"/>
            </a:solidFill>
            <a:ln cap="flat" cmpd="sng" w="28575">
              <a:solidFill>
                <a:srgbClr val="6754B8"/>
              </a:solidFill>
              <a:prstDash val="dot"/>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0" name="Google Shape;580;p63"/>
            <p:cNvSpPr/>
            <p:nvPr/>
          </p:nvSpPr>
          <p:spPr>
            <a:xfrm>
              <a:off x="18661639" y="3049725"/>
              <a:ext cx="312485" cy="416350"/>
            </a:xfrm>
            <a:custGeom>
              <a:rect b="b" l="l" r="r" t="t"/>
              <a:pathLst>
                <a:path extrusionOk="0" h="960" w="720">
                  <a:moveTo>
                    <a:pt x="481" y="0"/>
                  </a:moveTo>
                  <a:cubicBezTo>
                    <a:pt x="341" y="0"/>
                    <a:pt x="341" y="0"/>
                    <a:pt x="341" y="0"/>
                  </a:cubicBezTo>
                  <a:cubicBezTo>
                    <a:pt x="26" y="0"/>
                    <a:pt x="26" y="0"/>
                    <a:pt x="26" y="0"/>
                  </a:cubicBezTo>
                  <a:cubicBezTo>
                    <a:pt x="12" y="0"/>
                    <a:pt x="0" y="11"/>
                    <a:pt x="0" y="25"/>
                  </a:cubicBezTo>
                  <a:cubicBezTo>
                    <a:pt x="0" y="935"/>
                    <a:pt x="0" y="935"/>
                    <a:pt x="0" y="935"/>
                  </a:cubicBezTo>
                  <a:cubicBezTo>
                    <a:pt x="0" y="949"/>
                    <a:pt x="12" y="960"/>
                    <a:pt x="26" y="960"/>
                  </a:cubicBezTo>
                  <a:cubicBezTo>
                    <a:pt x="695" y="960"/>
                    <a:pt x="695" y="960"/>
                    <a:pt x="695" y="960"/>
                  </a:cubicBezTo>
                  <a:cubicBezTo>
                    <a:pt x="710" y="960"/>
                    <a:pt x="720" y="949"/>
                    <a:pt x="720" y="935"/>
                  </a:cubicBezTo>
                  <a:cubicBezTo>
                    <a:pt x="720" y="240"/>
                    <a:pt x="720" y="240"/>
                    <a:pt x="720" y="240"/>
                  </a:cubicBezTo>
                  <a:lnTo>
                    <a:pt x="481" y="0"/>
                  </a:lnTo>
                  <a:close/>
                  <a:moveTo>
                    <a:pt x="578" y="332"/>
                  </a:moveTo>
                  <a:cubicBezTo>
                    <a:pt x="400" y="332"/>
                    <a:pt x="400" y="332"/>
                    <a:pt x="400" y="332"/>
                  </a:cubicBezTo>
                  <a:cubicBezTo>
                    <a:pt x="400" y="0"/>
                    <a:pt x="400" y="0"/>
                    <a:pt x="400" y="0"/>
                  </a:cubicBezTo>
                  <a:cubicBezTo>
                    <a:pt x="480" y="0"/>
                    <a:pt x="480" y="0"/>
                    <a:pt x="480" y="0"/>
                  </a:cubicBezTo>
                  <a:cubicBezTo>
                    <a:pt x="480" y="252"/>
                    <a:pt x="480" y="252"/>
                    <a:pt x="480" y="252"/>
                  </a:cubicBezTo>
                  <a:cubicBezTo>
                    <a:pt x="658" y="252"/>
                    <a:pt x="658" y="252"/>
                    <a:pt x="658" y="252"/>
                  </a:cubicBezTo>
                  <a:lnTo>
                    <a:pt x="578" y="332"/>
                  </a:lnTo>
                  <a:close/>
                </a:path>
              </a:pathLst>
            </a:custGeom>
            <a:solidFill>
              <a:srgbClr val="6754B8"/>
            </a:solid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t/>
              </a:r>
              <a:endParaRPr sz="1800">
                <a:solidFill>
                  <a:srgbClr val="004481"/>
                </a:solidFill>
                <a:latin typeface="Arial"/>
                <a:ea typeface="Arial"/>
                <a:cs typeface="Arial"/>
                <a:sym typeface="Arial"/>
              </a:endParaRPr>
            </a:p>
          </p:txBody>
        </p:sp>
      </p:grpSp>
      <p:grpSp>
        <p:nvGrpSpPr>
          <p:cNvPr id="581" name="Google Shape;581;p63"/>
          <p:cNvGrpSpPr/>
          <p:nvPr/>
        </p:nvGrpSpPr>
        <p:grpSpPr>
          <a:xfrm>
            <a:off x="7937032" y="8979202"/>
            <a:ext cx="1548595" cy="1548595"/>
            <a:chOff x="12559282" y="2753450"/>
            <a:chExt cx="906300" cy="906300"/>
          </a:xfrm>
        </p:grpSpPr>
        <p:sp>
          <p:nvSpPr>
            <p:cNvPr id="582" name="Google Shape;582;p63"/>
            <p:cNvSpPr/>
            <p:nvPr/>
          </p:nvSpPr>
          <p:spPr>
            <a:xfrm>
              <a:off x="12559282" y="2753450"/>
              <a:ext cx="906300" cy="906300"/>
            </a:xfrm>
            <a:prstGeom prst="ellipse">
              <a:avLst/>
            </a:prstGeom>
            <a:solidFill>
              <a:srgbClr val="FFFFFF"/>
            </a:solidFill>
            <a:ln cap="flat" cmpd="sng" w="28575">
              <a:solidFill>
                <a:srgbClr val="48AE64"/>
              </a:solidFill>
              <a:prstDash val="dot"/>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3" name="Google Shape;583;p63"/>
            <p:cNvSpPr/>
            <p:nvPr/>
          </p:nvSpPr>
          <p:spPr>
            <a:xfrm>
              <a:off x="12805257" y="2998427"/>
              <a:ext cx="414350" cy="416346"/>
            </a:xfrm>
            <a:custGeom>
              <a:rect b="b" l="l" r="r" t="t"/>
              <a:pathLst>
                <a:path extrusionOk="0" h="884" w="880">
                  <a:moveTo>
                    <a:pt x="864" y="159"/>
                  </a:moveTo>
                  <a:cubicBezTo>
                    <a:pt x="721" y="16"/>
                    <a:pt x="721" y="16"/>
                    <a:pt x="721" y="16"/>
                  </a:cubicBezTo>
                  <a:cubicBezTo>
                    <a:pt x="706" y="0"/>
                    <a:pt x="681" y="0"/>
                    <a:pt x="665" y="16"/>
                  </a:cubicBezTo>
                  <a:cubicBezTo>
                    <a:pt x="538" y="144"/>
                    <a:pt x="538" y="144"/>
                    <a:pt x="538" y="144"/>
                  </a:cubicBezTo>
                  <a:cubicBezTo>
                    <a:pt x="677" y="284"/>
                    <a:pt x="677" y="284"/>
                    <a:pt x="677" y="284"/>
                  </a:cubicBezTo>
                  <a:cubicBezTo>
                    <a:pt x="557" y="284"/>
                    <a:pt x="557" y="284"/>
                    <a:pt x="557" y="284"/>
                  </a:cubicBezTo>
                  <a:cubicBezTo>
                    <a:pt x="478" y="204"/>
                    <a:pt x="478" y="204"/>
                    <a:pt x="478" y="204"/>
                  </a:cubicBezTo>
                  <a:cubicBezTo>
                    <a:pt x="0" y="684"/>
                    <a:pt x="0" y="684"/>
                    <a:pt x="0" y="684"/>
                  </a:cubicBezTo>
                  <a:cubicBezTo>
                    <a:pt x="0" y="884"/>
                    <a:pt x="0" y="884"/>
                    <a:pt x="0" y="884"/>
                  </a:cubicBezTo>
                  <a:cubicBezTo>
                    <a:pt x="199" y="884"/>
                    <a:pt x="199" y="884"/>
                    <a:pt x="199" y="884"/>
                  </a:cubicBezTo>
                  <a:cubicBezTo>
                    <a:pt x="864" y="216"/>
                    <a:pt x="864" y="216"/>
                    <a:pt x="864" y="216"/>
                  </a:cubicBezTo>
                  <a:cubicBezTo>
                    <a:pt x="880" y="200"/>
                    <a:pt x="880" y="175"/>
                    <a:pt x="864" y="159"/>
                  </a:cubicBezTo>
                  <a:close/>
                  <a:moveTo>
                    <a:pt x="400" y="804"/>
                  </a:moveTo>
                  <a:cubicBezTo>
                    <a:pt x="320" y="884"/>
                    <a:pt x="320" y="884"/>
                    <a:pt x="320" y="884"/>
                  </a:cubicBezTo>
                  <a:cubicBezTo>
                    <a:pt x="880" y="884"/>
                    <a:pt x="880" y="884"/>
                    <a:pt x="880" y="884"/>
                  </a:cubicBezTo>
                  <a:cubicBezTo>
                    <a:pt x="880" y="804"/>
                    <a:pt x="880" y="804"/>
                    <a:pt x="880" y="804"/>
                  </a:cubicBezTo>
                  <a:lnTo>
                    <a:pt x="400" y="804"/>
                  </a:lnTo>
                  <a:close/>
                </a:path>
              </a:pathLst>
            </a:custGeom>
            <a:solidFill>
              <a:srgbClr val="48AE64"/>
            </a:solid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t/>
              </a:r>
              <a:endParaRPr sz="1800">
                <a:solidFill>
                  <a:srgbClr val="004481"/>
                </a:solidFill>
                <a:latin typeface="Arial"/>
                <a:ea typeface="Arial"/>
                <a:cs typeface="Arial"/>
                <a:sym typeface="Arial"/>
              </a:endParaRPr>
            </a:p>
          </p:txBody>
        </p:sp>
      </p:grpSp>
      <p:sp>
        <p:nvSpPr>
          <p:cNvPr id="584" name="Google Shape;584;p63"/>
          <p:cNvSpPr/>
          <p:nvPr/>
        </p:nvSpPr>
        <p:spPr>
          <a:xfrm>
            <a:off x="10833824" y="7007175"/>
            <a:ext cx="1269900" cy="1269900"/>
          </a:xfrm>
          <a:custGeom>
            <a:rect b="b" l="l" r="r" t="t"/>
            <a:pathLst>
              <a:path extrusionOk="0" h="960" w="960">
                <a:moveTo>
                  <a:pt x="960" y="440"/>
                </a:moveTo>
                <a:cubicBezTo>
                  <a:pt x="960" y="120"/>
                  <a:pt x="960" y="120"/>
                  <a:pt x="960" y="120"/>
                </a:cubicBezTo>
                <a:cubicBezTo>
                  <a:pt x="869" y="198"/>
                  <a:pt x="869" y="198"/>
                  <a:pt x="869" y="198"/>
                </a:cubicBezTo>
                <a:cubicBezTo>
                  <a:pt x="781" y="78"/>
                  <a:pt x="640" y="0"/>
                  <a:pt x="480" y="0"/>
                </a:cubicBezTo>
                <a:cubicBezTo>
                  <a:pt x="215" y="0"/>
                  <a:pt x="0" y="215"/>
                  <a:pt x="0" y="480"/>
                </a:cubicBezTo>
                <a:cubicBezTo>
                  <a:pt x="0" y="745"/>
                  <a:pt x="215" y="960"/>
                  <a:pt x="480" y="960"/>
                </a:cubicBezTo>
                <a:cubicBezTo>
                  <a:pt x="692" y="960"/>
                  <a:pt x="872" y="823"/>
                  <a:pt x="935" y="632"/>
                </a:cubicBezTo>
                <a:cubicBezTo>
                  <a:pt x="822" y="594"/>
                  <a:pt x="822" y="594"/>
                  <a:pt x="822" y="594"/>
                </a:cubicBezTo>
                <a:cubicBezTo>
                  <a:pt x="774" y="737"/>
                  <a:pt x="639" y="840"/>
                  <a:pt x="480" y="840"/>
                </a:cubicBezTo>
                <a:cubicBezTo>
                  <a:pt x="281" y="840"/>
                  <a:pt x="120" y="679"/>
                  <a:pt x="120" y="480"/>
                </a:cubicBezTo>
                <a:cubicBezTo>
                  <a:pt x="120" y="281"/>
                  <a:pt x="281" y="120"/>
                  <a:pt x="480" y="120"/>
                </a:cubicBezTo>
                <a:cubicBezTo>
                  <a:pt x="603" y="120"/>
                  <a:pt x="712" y="182"/>
                  <a:pt x="777" y="277"/>
                </a:cubicBezTo>
                <a:cubicBezTo>
                  <a:pt x="680" y="360"/>
                  <a:pt x="680" y="360"/>
                  <a:pt x="680" y="360"/>
                </a:cubicBezTo>
                <a:lnTo>
                  <a:pt x="960" y="440"/>
                </a:lnTo>
                <a:close/>
              </a:path>
            </a:pathLst>
          </a:custGeom>
          <a:solidFill>
            <a:srgbClr val="D3D3D3"/>
          </a:solid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t/>
            </a:r>
            <a:endParaRPr sz="1800">
              <a:solidFill>
                <a:srgbClr val="004481"/>
              </a:solidFill>
              <a:latin typeface="Arial"/>
              <a:ea typeface="Arial"/>
              <a:cs typeface="Arial"/>
              <a:sym typeface="Arial"/>
            </a:endParaRPr>
          </a:p>
        </p:txBody>
      </p:sp>
      <p:sp>
        <p:nvSpPr>
          <p:cNvPr id="585" name="Google Shape;585;p63"/>
          <p:cNvSpPr txBox="1"/>
          <p:nvPr/>
        </p:nvSpPr>
        <p:spPr>
          <a:xfrm>
            <a:off x="2249289" y="4157514"/>
            <a:ext cx="4470300" cy="7113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FDFEFE"/>
              </a:buClr>
              <a:buSzPts val="4000"/>
              <a:buFont typeface="Helvetica Neue"/>
              <a:buNone/>
            </a:pPr>
            <a:r>
              <a:rPr lang="en-US" sz="4800">
                <a:solidFill>
                  <a:srgbClr val="6754B8"/>
                </a:solidFill>
                <a:latin typeface="Lato"/>
                <a:ea typeface="Lato"/>
                <a:cs typeface="Lato"/>
                <a:sym typeface="Lato"/>
              </a:rPr>
              <a:t>Evaluar</a:t>
            </a:r>
            <a:endParaRPr sz="4800">
              <a:solidFill>
                <a:srgbClr val="6754B8"/>
              </a:solidFill>
              <a:latin typeface="Lato"/>
              <a:ea typeface="Lato"/>
              <a:cs typeface="Lato"/>
              <a:sym typeface="Lato"/>
            </a:endParaRPr>
          </a:p>
        </p:txBody>
      </p:sp>
      <p:sp>
        <p:nvSpPr>
          <p:cNvPr id="586" name="Google Shape;586;p63"/>
          <p:cNvSpPr txBox="1"/>
          <p:nvPr/>
        </p:nvSpPr>
        <p:spPr>
          <a:xfrm>
            <a:off x="16634755" y="4016477"/>
            <a:ext cx="4724400" cy="7113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FDFEFE"/>
              </a:buClr>
              <a:buSzPts val="4000"/>
              <a:buFont typeface="Helvetica Neue"/>
              <a:buNone/>
            </a:pPr>
            <a:r>
              <a:rPr lang="en-US" sz="4800">
                <a:solidFill>
                  <a:srgbClr val="F7893B"/>
                </a:solidFill>
                <a:latin typeface="Lato"/>
                <a:ea typeface="Lato"/>
                <a:cs typeface="Lato"/>
                <a:sym typeface="Lato"/>
              </a:rPr>
              <a:t>Comprender</a:t>
            </a:r>
            <a:endParaRPr sz="4800">
              <a:solidFill>
                <a:srgbClr val="F7893B"/>
              </a:solidFill>
              <a:latin typeface="Lato"/>
              <a:ea typeface="Lato"/>
              <a:cs typeface="Lato"/>
              <a:sym typeface="Lato"/>
            </a:endParaRPr>
          </a:p>
        </p:txBody>
      </p:sp>
      <p:sp>
        <p:nvSpPr>
          <p:cNvPr id="587" name="Google Shape;587;p63"/>
          <p:cNvSpPr txBox="1"/>
          <p:nvPr/>
        </p:nvSpPr>
        <p:spPr>
          <a:xfrm>
            <a:off x="16634755" y="9353764"/>
            <a:ext cx="4470300" cy="7113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FDFEFE"/>
              </a:buClr>
              <a:buSzPts val="4000"/>
              <a:buFont typeface="Helvetica Neue"/>
              <a:buNone/>
            </a:pPr>
            <a:r>
              <a:rPr lang="en-US" sz="4800">
                <a:solidFill>
                  <a:srgbClr val="F35E61"/>
                </a:solidFill>
                <a:latin typeface="Lato"/>
                <a:ea typeface="Lato"/>
                <a:cs typeface="Lato"/>
                <a:sym typeface="Lato"/>
              </a:rPr>
              <a:t>Idear</a:t>
            </a:r>
            <a:endParaRPr sz="4800">
              <a:solidFill>
                <a:srgbClr val="F35E61"/>
              </a:solidFill>
              <a:latin typeface="Lato"/>
              <a:ea typeface="Lato"/>
              <a:cs typeface="Lato"/>
              <a:sym typeface="Lato"/>
            </a:endParaRPr>
          </a:p>
        </p:txBody>
      </p:sp>
      <p:sp>
        <p:nvSpPr>
          <p:cNvPr id="588" name="Google Shape;588;p63"/>
          <p:cNvSpPr txBox="1"/>
          <p:nvPr/>
        </p:nvSpPr>
        <p:spPr>
          <a:xfrm>
            <a:off x="2249289" y="9353764"/>
            <a:ext cx="4470300" cy="7113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FDFEFE"/>
              </a:buClr>
              <a:buSzPts val="4000"/>
              <a:buFont typeface="Helvetica Neue"/>
              <a:buNone/>
            </a:pPr>
            <a:r>
              <a:rPr lang="en-US" sz="4800">
                <a:solidFill>
                  <a:srgbClr val="48AE64"/>
                </a:solidFill>
                <a:latin typeface="Lato"/>
                <a:ea typeface="Lato"/>
                <a:cs typeface="Lato"/>
                <a:sym typeface="Lato"/>
              </a:rPr>
              <a:t>Prototipar</a:t>
            </a:r>
            <a:endParaRPr sz="4800">
              <a:solidFill>
                <a:srgbClr val="48AE64"/>
              </a:solidFill>
              <a:latin typeface="Lato"/>
              <a:ea typeface="Lato"/>
              <a:cs typeface="Lato"/>
              <a:sym typeface="Lato"/>
            </a:endParaRPr>
          </a:p>
        </p:txBody>
      </p:sp>
      <p:grpSp>
        <p:nvGrpSpPr>
          <p:cNvPr id="589" name="Google Shape;589;p63"/>
          <p:cNvGrpSpPr/>
          <p:nvPr/>
        </p:nvGrpSpPr>
        <p:grpSpPr>
          <a:xfrm>
            <a:off x="13261336" y="4157528"/>
            <a:ext cx="1548595" cy="1548595"/>
            <a:chOff x="1307557" y="2770575"/>
            <a:chExt cx="906300" cy="906300"/>
          </a:xfrm>
        </p:grpSpPr>
        <p:sp>
          <p:nvSpPr>
            <p:cNvPr id="590" name="Google Shape;590;p63"/>
            <p:cNvSpPr/>
            <p:nvPr/>
          </p:nvSpPr>
          <p:spPr>
            <a:xfrm>
              <a:off x="1307557" y="2770575"/>
              <a:ext cx="906300" cy="906300"/>
            </a:xfrm>
            <a:prstGeom prst="ellipse">
              <a:avLst/>
            </a:prstGeom>
            <a:solidFill>
              <a:srgbClr val="FFFFFF"/>
            </a:solidFill>
            <a:ln cap="flat" cmpd="sng" w="28575">
              <a:solidFill>
                <a:srgbClr val="F7893B"/>
              </a:solidFill>
              <a:prstDash val="dot"/>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1" name="Google Shape;591;p63"/>
            <p:cNvSpPr/>
            <p:nvPr/>
          </p:nvSpPr>
          <p:spPr>
            <a:xfrm>
              <a:off x="1553532" y="3016550"/>
              <a:ext cx="414350" cy="414350"/>
            </a:xfrm>
            <a:custGeom>
              <a:rect b="b" l="l" r="r" t="t"/>
              <a:pathLst>
                <a:path extrusionOk="0" h="880" w="880">
                  <a:moveTo>
                    <a:pt x="651" y="571"/>
                  </a:moveTo>
                  <a:cubicBezTo>
                    <a:pt x="695" y="512"/>
                    <a:pt x="720" y="439"/>
                    <a:pt x="720" y="360"/>
                  </a:cubicBezTo>
                  <a:cubicBezTo>
                    <a:pt x="720" y="161"/>
                    <a:pt x="559" y="0"/>
                    <a:pt x="360" y="0"/>
                  </a:cubicBezTo>
                  <a:cubicBezTo>
                    <a:pt x="161" y="0"/>
                    <a:pt x="0" y="161"/>
                    <a:pt x="0" y="360"/>
                  </a:cubicBezTo>
                  <a:cubicBezTo>
                    <a:pt x="0" y="559"/>
                    <a:pt x="161" y="720"/>
                    <a:pt x="360" y="720"/>
                  </a:cubicBezTo>
                  <a:cubicBezTo>
                    <a:pt x="439" y="720"/>
                    <a:pt x="512" y="695"/>
                    <a:pt x="571" y="651"/>
                  </a:cubicBezTo>
                  <a:cubicBezTo>
                    <a:pt x="800" y="880"/>
                    <a:pt x="800" y="880"/>
                    <a:pt x="800" y="880"/>
                  </a:cubicBezTo>
                  <a:cubicBezTo>
                    <a:pt x="880" y="800"/>
                    <a:pt x="880" y="800"/>
                    <a:pt x="880" y="800"/>
                  </a:cubicBezTo>
                  <a:lnTo>
                    <a:pt x="651" y="571"/>
                  </a:lnTo>
                  <a:close/>
                  <a:moveTo>
                    <a:pt x="520" y="360"/>
                  </a:moveTo>
                  <a:cubicBezTo>
                    <a:pt x="520" y="272"/>
                    <a:pt x="448" y="200"/>
                    <a:pt x="360" y="200"/>
                  </a:cubicBezTo>
                  <a:cubicBezTo>
                    <a:pt x="360" y="120"/>
                    <a:pt x="360" y="120"/>
                    <a:pt x="360" y="120"/>
                  </a:cubicBezTo>
                  <a:cubicBezTo>
                    <a:pt x="493" y="120"/>
                    <a:pt x="600" y="227"/>
                    <a:pt x="600" y="360"/>
                  </a:cubicBezTo>
                  <a:lnTo>
                    <a:pt x="520" y="360"/>
                  </a:lnTo>
                  <a:close/>
                </a:path>
              </a:pathLst>
            </a:custGeom>
            <a:solidFill>
              <a:srgbClr val="F7893B"/>
            </a:solid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t/>
              </a:r>
              <a:endParaRPr sz="1800">
                <a:solidFill>
                  <a:srgbClr val="004481"/>
                </a:solidFill>
                <a:latin typeface="Arial"/>
                <a:ea typeface="Arial"/>
                <a:cs typeface="Arial"/>
                <a:sym typeface="Arial"/>
              </a:endParaRPr>
            </a:p>
          </p:txBody>
        </p:sp>
      </p:grpSp>
      <p:sp>
        <p:nvSpPr>
          <p:cNvPr id="592" name="Google Shape;592;p63"/>
          <p:cNvSpPr/>
          <p:nvPr/>
        </p:nvSpPr>
        <p:spPr>
          <a:xfrm>
            <a:off x="1312325" y="3222275"/>
            <a:ext cx="5724300" cy="8992800"/>
          </a:xfrm>
          <a:prstGeom prst="rect">
            <a:avLst/>
          </a:prstGeom>
          <a:solidFill>
            <a:srgbClr val="FFFFFF">
              <a:alpha val="81250"/>
            </a:srgbClr>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t/>
            </a:r>
            <a:endParaRPr sz="4000">
              <a:solidFill>
                <a:srgbClr val="2A86CA"/>
              </a:solidFill>
              <a:latin typeface="Helvetica Neue"/>
              <a:ea typeface="Helvetica Neue"/>
              <a:cs typeface="Helvetica Neue"/>
              <a:sym typeface="Helvetica Neue"/>
            </a:endParaRPr>
          </a:p>
        </p:txBody>
      </p:sp>
      <p:sp>
        <p:nvSpPr>
          <p:cNvPr id="593" name="Google Shape;593;p63"/>
          <p:cNvSpPr/>
          <p:nvPr/>
        </p:nvSpPr>
        <p:spPr>
          <a:xfrm>
            <a:off x="16217950" y="3970275"/>
            <a:ext cx="5724300" cy="3538200"/>
          </a:xfrm>
          <a:prstGeom prst="rect">
            <a:avLst/>
          </a:prstGeom>
          <a:solidFill>
            <a:srgbClr val="FFFFFF">
              <a:alpha val="81250"/>
            </a:srgbClr>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t/>
            </a:r>
            <a:endParaRPr sz="4000">
              <a:solidFill>
                <a:srgbClr val="2A86CA"/>
              </a:solidFill>
              <a:latin typeface="Helvetica Neue"/>
              <a:ea typeface="Helvetica Neue"/>
              <a:cs typeface="Helvetica Neue"/>
              <a:sym typeface="Helvetica Neue"/>
            </a:endParaRPr>
          </a:p>
        </p:txBody>
      </p:sp>
      <p:sp>
        <p:nvSpPr>
          <p:cNvPr id="594" name="Google Shape;594;p63"/>
          <p:cNvSpPr/>
          <p:nvPr/>
        </p:nvSpPr>
        <p:spPr>
          <a:xfrm>
            <a:off x="6795975" y="3023350"/>
            <a:ext cx="9345600" cy="8992800"/>
          </a:xfrm>
          <a:prstGeom prst="ellipse">
            <a:avLst/>
          </a:prstGeom>
          <a:solidFill>
            <a:srgbClr val="FFFFFF">
              <a:alpha val="81250"/>
            </a:srgbClr>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2A86CA"/>
              </a:buClr>
              <a:buSzPts val="4000"/>
              <a:buFont typeface="Helvetica Neue"/>
              <a:buNone/>
            </a:pPr>
            <a:r>
              <a:t/>
            </a:r>
            <a:endParaRPr sz="4000">
              <a:solidFill>
                <a:srgbClr val="2A86CA"/>
              </a:solidFill>
              <a:latin typeface="Helvetica Neue"/>
              <a:ea typeface="Helvetica Neue"/>
              <a:cs typeface="Helvetica Neue"/>
              <a:sym typeface="Helvetica Neue"/>
            </a:endParaRPr>
          </a:p>
        </p:txBody>
      </p:sp>
      <p:grpSp>
        <p:nvGrpSpPr>
          <p:cNvPr id="595" name="Google Shape;595;p63"/>
          <p:cNvGrpSpPr/>
          <p:nvPr/>
        </p:nvGrpSpPr>
        <p:grpSpPr>
          <a:xfrm>
            <a:off x="13261336" y="8979202"/>
            <a:ext cx="1548595" cy="1548595"/>
            <a:chOff x="6752332" y="2736350"/>
            <a:chExt cx="906300" cy="906300"/>
          </a:xfrm>
        </p:grpSpPr>
        <p:sp>
          <p:nvSpPr>
            <p:cNvPr id="596" name="Google Shape;596;p63"/>
            <p:cNvSpPr/>
            <p:nvPr/>
          </p:nvSpPr>
          <p:spPr>
            <a:xfrm>
              <a:off x="6752332" y="2736350"/>
              <a:ext cx="906300" cy="906300"/>
            </a:xfrm>
            <a:prstGeom prst="ellipse">
              <a:avLst/>
            </a:prstGeom>
            <a:solidFill>
              <a:srgbClr val="FFFFFF"/>
            </a:solidFill>
            <a:ln cap="flat" cmpd="sng" w="28575">
              <a:solidFill>
                <a:srgbClr val="F35E61"/>
              </a:solidFill>
              <a:prstDash val="dot"/>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597" name="Google Shape;597;p63"/>
            <p:cNvGrpSpPr/>
            <p:nvPr/>
          </p:nvGrpSpPr>
          <p:grpSpPr>
            <a:xfrm>
              <a:off x="7071370" y="2988332"/>
              <a:ext cx="268224" cy="402336"/>
              <a:chOff x="9182100" y="15035213"/>
              <a:chExt cx="2032000" cy="3048000"/>
            </a:xfrm>
          </p:grpSpPr>
          <p:sp>
            <p:nvSpPr>
              <p:cNvPr id="598" name="Google Shape;598;p63"/>
              <p:cNvSpPr/>
              <p:nvPr/>
            </p:nvSpPr>
            <p:spPr>
              <a:xfrm>
                <a:off x="9563100" y="17067213"/>
                <a:ext cx="1269900" cy="254100"/>
              </a:xfrm>
              <a:prstGeom prst="rect">
                <a:avLst/>
              </a:prstGeom>
              <a:solidFill>
                <a:srgbClr val="F35E6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sp>
            <p:nvSpPr>
              <p:cNvPr id="599" name="Google Shape;599;p63"/>
              <p:cNvSpPr/>
              <p:nvPr/>
            </p:nvSpPr>
            <p:spPr>
              <a:xfrm>
                <a:off x="9563100" y="17448213"/>
                <a:ext cx="1269900" cy="254100"/>
              </a:xfrm>
              <a:prstGeom prst="rect">
                <a:avLst/>
              </a:prstGeom>
              <a:solidFill>
                <a:srgbClr val="F35E6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sp>
            <p:nvSpPr>
              <p:cNvPr id="600" name="Google Shape;600;p63"/>
              <p:cNvSpPr/>
              <p:nvPr/>
            </p:nvSpPr>
            <p:spPr>
              <a:xfrm>
                <a:off x="9817100" y="17829213"/>
                <a:ext cx="771525" cy="254000"/>
              </a:xfrm>
              <a:custGeom>
                <a:rect b="b" l="l" r="r" t="t"/>
                <a:pathLst>
                  <a:path extrusionOk="0" h="160" w="486">
                    <a:moveTo>
                      <a:pt x="326" y="160"/>
                    </a:moveTo>
                    <a:lnTo>
                      <a:pt x="0" y="160"/>
                    </a:lnTo>
                    <a:lnTo>
                      <a:pt x="0" y="0"/>
                    </a:lnTo>
                    <a:lnTo>
                      <a:pt x="486" y="0"/>
                    </a:lnTo>
                    <a:lnTo>
                      <a:pt x="326" y="160"/>
                    </a:lnTo>
                    <a:close/>
                  </a:path>
                </a:pathLst>
              </a:custGeom>
              <a:solidFill>
                <a:srgbClr val="F35E6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sp>
            <p:nvSpPr>
              <p:cNvPr id="601" name="Google Shape;601;p63"/>
              <p:cNvSpPr/>
              <p:nvPr/>
            </p:nvSpPr>
            <p:spPr>
              <a:xfrm>
                <a:off x="9182100" y="15035213"/>
                <a:ext cx="2032000" cy="1905000"/>
              </a:xfrm>
              <a:custGeom>
                <a:rect b="b" l="l" r="r" t="t"/>
                <a:pathLst>
                  <a:path extrusionOk="0" h="1200" w="1280">
                    <a:moveTo>
                      <a:pt x="640" y="0"/>
                    </a:moveTo>
                    <a:lnTo>
                      <a:pt x="640" y="0"/>
                    </a:lnTo>
                    <a:lnTo>
                      <a:pt x="608" y="0"/>
                    </a:lnTo>
                    <a:lnTo>
                      <a:pt x="574" y="4"/>
                    </a:lnTo>
                    <a:lnTo>
                      <a:pt x="542" y="8"/>
                    </a:lnTo>
                    <a:lnTo>
                      <a:pt x="512" y="14"/>
                    </a:lnTo>
                    <a:lnTo>
                      <a:pt x="480" y="20"/>
                    </a:lnTo>
                    <a:lnTo>
                      <a:pt x="450" y="28"/>
                    </a:lnTo>
                    <a:lnTo>
                      <a:pt x="420" y="38"/>
                    </a:lnTo>
                    <a:lnTo>
                      <a:pt x="390" y="50"/>
                    </a:lnTo>
                    <a:lnTo>
                      <a:pt x="362" y="64"/>
                    </a:lnTo>
                    <a:lnTo>
                      <a:pt x="334" y="78"/>
                    </a:lnTo>
                    <a:lnTo>
                      <a:pt x="308" y="92"/>
                    </a:lnTo>
                    <a:lnTo>
                      <a:pt x="282" y="110"/>
                    </a:lnTo>
                    <a:lnTo>
                      <a:pt x="258" y="128"/>
                    </a:lnTo>
                    <a:lnTo>
                      <a:pt x="232" y="146"/>
                    </a:lnTo>
                    <a:lnTo>
                      <a:pt x="210" y="166"/>
                    </a:lnTo>
                    <a:lnTo>
                      <a:pt x="188" y="188"/>
                    </a:lnTo>
                    <a:lnTo>
                      <a:pt x="166" y="210"/>
                    </a:lnTo>
                    <a:lnTo>
                      <a:pt x="146" y="232"/>
                    </a:lnTo>
                    <a:lnTo>
                      <a:pt x="128" y="258"/>
                    </a:lnTo>
                    <a:lnTo>
                      <a:pt x="110" y="282"/>
                    </a:lnTo>
                    <a:lnTo>
                      <a:pt x="92" y="308"/>
                    </a:lnTo>
                    <a:lnTo>
                      <a:pt x="78" y="334"/>
                    </a:lnTo>
                    <a:lnTo>
                      <a:pt x="64" y="362"/>
                    </a:lnTo>
                    <a:lnTo>
                      <a:pt x="50" y="390"/>
                    </a:lnTo>
                    <a:lnTo>
                      <a:pt x="38" y="420"/>
                    </a:lnTo>
                    <a:lnTo>
                      <a:pt x="28" y="450"/>
                    </a:lnTo>
                    <a:lnTo>
                      <a:pt x="20" y="480"/>
                    </a:lnTo>
                    <a:lnTo>
                      <a:pt x="14" y="512"/>
                    </a:lnTo>
                    <a:lnTo>
                      <a:pt x="8" y="542"/>
                    </a:lnTo>
                    <a:lnTo>
                      <a:pt x="4" y="574"/>
                    </a:lnTo>
                    <a:lnTo>
                      <a:pt x="0" y="608"/>
                    </a:lnTo>
                    <a:lnTo>
                      <a:pt x="0" y="640"/>
                    </a:lnTo>
                    <a:lnTo>
                      <a:pt x="0" y="640"/>
                    </a:lnTo>
                    <a:lnTo>
                      <a:pt x="2" y="682"/>
                    </a:lnTo>
                    <a:lnTo>
                      <a:pt x="6" y="722"/>
                    </a:lnTo>
                    <a:lnTo>
                      <a:pt x="12" y="762"/>
                    </a:lnTo>
                    <a:lnTo>
                      <a:pt x="20" y="800"/>
                    </a:lnTo>
                    <a:lnTo>
                      <a:pt x="240" y="1200"/>
                    </a:lnTo>
                    <a:lnTo>
                      <a:pt x="1040" y="1200"/>
                    </a:lnTo>
                    <a:lnTo>
                      <a:pt x="1260" y="800"/>
                    </a:lnTo>
                    <a:lnTo>
                      <a:pt x="1260" y="800"/>
                    </a:lnTo>
                    <a:lnTo>
                      <a:pt x="1268" y="762"/>
                    </a:lnTo>
                    <a:lnTo>
                      <a:pt x="1274" y="722"/>
                    </a:lnTo>
                    <a:lnTo>
                      <a:pt x="1278" y="682"/>
                    </a:lnTo>
                    <a:lnTo>
                      <a:pt x="1280" y="640"/>
                    </a:lnTo>
                    <a:lnTo>
                      <a:pt x="1280" y="640"/>
                    </a:lnTo>
                    <a:lnTo>
                      <a:pt x="1280" y="608"/>
                    </a:lnTo>
                    <a:lnTo>
                      <a:pt x="1276" y="574"/>
                    </a:lnTo>
                    <a:lnTo>
                      <a:pt x="1272" y="542"/>
                    </a:lnTo>
                    <a:lnTo>
                      <a:pt x="1266" y="512"/>
                    </a:lnTo>
                    <a:lnTo>
                      <a:pt x="1260" y="480"/>
                    </a:lnTo>
                    <a:lnTo>
                      <a:pt x="1252" y="450"/>
                    </a:lnTo>
                    <a:lnTo>
                      <a:pt x="1242" y="420"/>
                    </a:lnTo>
                    <a:lnTo>
                      <a:pt x="1230" y="390"/>
                    </a:lnTo>
                    <a:lnTo>
                      <a:pt x="1216" y="362"/>
                    </a:lnTo>
                    <a:lnTo>
                      <a:pt x="1202" y="334"/>
                    </a:lnTo>
                    <a:lnTo>
                      <a:pt x="1188" y="308"/>
                    </a:lnTo>
                    <a:lnTo>
                      <a:pt x="1170" y="282"/>
                    </a:lnTo>
                    <a:lnTo>
                      <a:pt x="1152" y="258"/>
                    </a:lnTo>
                    <a:lnTo>
                      <a:pt x="1134" y="232"/>
                    </a:lnTo>
                    <a:lnTo>
                      <a:pt x="1114" y="210"/>
                    </a:lnTo>
                    <a:lnTo>
                      <a:pt x="1092" y="188"/>
                    </a:lnTo>
                    <a:lnTo>
                      <a:pt x="1070" y="166"/>
                    </a:lnTo>
                    <a:lnTo>
                      <a:pt x="1048" y="146"/>
                    </a:lnTo>
                    <a:lnTo>
                      <a:pt x="1022" y="128"/>
                    </a:lnTo>
                    <a:lnTo>
                      <a:pt x="998" y="110"/>
                    </a:lnTo>
                    <a:lnTo>
                      <a:pt x="972" y="92"/>
                    </a:lnTo>
                    <a:lnTo>
                      <a:pt x="946" y="78"/>
                    </a:lnTo>
                    <a:lnTo>
                      <a:pt x="918" y="64"/>
                    </a:lnTo>
                    <a:lnTo>
                      <a:pt x="890" y="50"/>
                    </a:lnTo>
                    <a:lnTo>
                      <a:pt x="860" y="38"/>
                    </a:lnTo>
                    <a:lnTo>
                      <a:pt x="830" y="28"/>
                    </a:lnTo>
                    <a:lnTo>
                      <a:pt x="800" y="20"/>
                    </a:lnTo>
                    <a:lnTo>
                      <a:pt x="768" y="14"/>
                    </a:lnTo>
                    <a:lnTo>
                      <a:pt x="738" y="8"/>
                    </a:lnTo>
                    <a:lnTo>
                      <a:pt x="706" y="4"/>
                    </a:lnTo>
                    <a:lnTo>
                      <a:pt x="672" y="0"/>
                    </a:lnTo>
                    <a:lnTo>
                      <a:pt x="640" y="0"/>
                    </a:lnTo>
                    <a:lnTo>
                      <a:pt x="640" y="0"/>
                    </a:lnTo>
                    <a:close/>
                    <a:moveTo>
                      <a:pt x="880" y="1080"/>
                    </a:moveTo>
                    <a:lnTo>
                      <a:pt x="800" y="1080"/>
                    </a:lnTo>
                    <a:lnTo>
                      <a:pt x="930" y="720"/>
                    </a:lnTo>
                    <a:lnTo>
                      <a:pt x="350" y="720"/>
                    </a:lnTo>
                    <a:lnTo>
                      <a:pt x="480" y="1080"/>
                    </a:lnTo>
                    <a:lnTo>
                      <a:pt x="400" y="1080"/>
                    </a:lnTo>
                    <a:lnTo>
                      <a:pt x="240" y="640"/>
                    </a:lnTo>
                    <a:lnTo>
                      <a:pt x="320" y="640"/>
                    </a:lnTo>
                    <a:lnTo>
                      <a:pt x="960" y="640"/>
                    </a:lnTo>
                    <a:lnTo>
                      <a:pt x="1040" y="640"/>
                    </a:lnTo>
                    <a:lnTo>
                      <a:pt x="880" y="1080"/>
                    </a:lnTo>
                    <a:close/>
                  </a:path>
                </a:pathLst>
              </a:custGeom>
              <a:solidFill>
                <a:srgbClr val="F35E6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grpSp>
      </p:gr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8" name="Shape 128"/>
        <p:cNvGrpSpPr/>
        <p:nvPr/>
      </p:nvGrpSpPr>
      <p:grpSpPr>
        <a:xfrm>
          <a:off x="0" y="0"/>
          <a:ext cx="0" cy="0"/>
          <a:chOff x="0" y="0"/>
          <a:chExt cx="0" cy="0"/>
        </a:xfrm>
      </p:grpSpPr>
      <p:sp>
        <p:nvSpPr>
          <p:cNvPr id="129" name="Google Shape;129;p28"/>
          <p:cNvSpPr txBox="1"/>
          <p:nvPr>
            <p:ph type="title"/>
          </p:nvPr>
        </p:nvSpPr>
        <p:spPr>
          <a:xfrm>
            <a:off x="1357550" y="4795750"/>
            <a:ext cx="8742300" cy="55002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US"/>
              <a:t>Tu cartera dice mucho de tí…</a:t>
            </a:r>
            <a:endParaRPr/>
          </a:p>
          <a:p>
            <a:pPr indent="0" lvl="0" marL="0" rtl="0" algn="l">
              <a:spcBef>
                <a:spcPts val="0"/>
              </a:spcBef>
              <a:spcAft>
                <a:spcPts val="0"/>
              </a:spcAft>
              <a:buNone/>
            </a:pPr>
            <a:r>
              <a:rPr lang="en-US" sz="3800"/>
              <a:t> </a:t>
            </a:r>
            <a:endParaRPr sz="3800"/>
          </a:p>
          <a:p>
            <a:pPr indent="0" lvl="0" marL="0" rtl="0" algn="l">
              <a:spcBef>
                <a:spcPts val="0"/>
              </a:spcBef>
              <a:spcAft>
                <a:spcPts val="0"/>
              </a:spcAft>
              <a:buNone/>
            </a:pPr>
            <a:r>
              <a:rPr lang="en-US" sz="12000">
                <a:solidFill>
                  <a:schemeClr val="accent3"/>
                </a:solidFill>
                <a:latin typeface="Lato Light"/>
                <a:ea typeface="Lato Light"/>
                <a:cs typeface="Lato Light"/>
                <a:sym typeface="Lato Light"/>
              </a:rPr>
              <a:t>¿Lo sabías?</a:t>
            </a:r>
            <a:endParaRPr sz="12000">
              <a:solidFill>
                <a:schemeClr val="accent3"/>
              </a:solidFill>
              <a:latin typeface="Lato Light"/>
              <a:ea typeface="Lato Light"/>
              <a:cs typeface="Lato Light"/>
              <a:sym typeface="Lato Light"/>
            </a:endParaRPr>
          </a:p>
        </p:txBody>
      </p:sp>
      <p:pic>
        <p:nvPicPr>
          <p:cNvPr id="130" name="Google Shape;130;p28"/>
          <p:cNvPicPr preferRelativeResize="0"/>
          <p:nvPr/>
        </p:nvPicPr>
        <p:blipFill rotWithShape="1">
          <a:blip r:embed="rId3">
            <a:alphaModFix/>
          </a:blip>
          <a:srcRect b="0" l="0" r="0" t="0"/>
          <a:stretch/>
        </p:blipFill>
        <p:spPr>
          <a:xfrm>
            <a:off x="9121050" y="0"/>
            <a:ext cx="15262950" cy="13716000"/>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05" name="Shape 605"/>
        <p:cNvGrpSpPr/>
        <p:nvPr/>
      </p:nvGrpSpPr>
      <p:grpSpPr>
        <a:xfrm>
          <a:off x="0" y="0"/>
          <a:ext cx="0" cy="0"/>
          <a:chOff x="0" y="0"/>
          <a:chExt cx="0" cy="0"/>
        </a:xfrm>
      </p:grpSpPr>
      <p:sp>
        <p:nvSpPr>
          <p:cNvPr id="606" name="Google Shape;606;p64"/>
          <p:cNvSpPr txBox="1"/>
          <p:nvPr>
            <p:ph type="title"/>
          </p:nvPr>
        </p:nvSpPr>
        <p:spPr>
          <a:xfrm>
            <a:off x="1316980" y="1017939"/>
            <a:ext cx="18357600" cy="9123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US"/>
              <a:t>El proceso de Design Thinking</a:t>
            </a:r>
            <a:endParaRPr/>
          </a:p>
        </p:txBody>
      </p:sp>
      <p:sp>
        <p:nvSpPr>
          <p:cNvPr id="607" name="Google Shape;607;p64"/>
          <p:cNvSpPr txBox="1"/>
          <p:nvPr/>
        </p:nvSpPr>
        <p:spPr>
          <a:xfrm>
            <a:off x="16634755" y="4961141"/>
            <a:ext cx="4922100" cy="22860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92042"/>
              </a:buClr>
              <a:buSzPts val="3000"/>
              <a:buFont typeface="Helvetica Neue"/>
              <a:buNone/>
            </a:pPr>
            <a:r>
              <a:rPr i="0" lang="en-US" sz="3000" u="none" cap="none" strike="noStrike">
                <a:solidFill>
                  <a:schemeClr val="lt2"/>
                </a:solidFill>
                <a:latin typeface="Lato Light"/>
                <a:ea typeface="Lato Light"/>
                <a:cs typeface="Lato Light"/>
                <a:sym typeface="Lato Light"/>
              </a:rPr>
              <a:t>las necesidades y comportamientos reales para descubrir nuevas oportunidades e identificar el problema a resolver.</a:t>
            </a:r>
            <a:endParaRPr sz="3000">
              <a:solidFill>
                <a:schemeClr val="lt2"/>
              </a:solidFill>
              <a:latin typeface="Lato Light"/>
              <a:ea typeface="Lato Light"/>
              <a:cs typeface="Lato Light"/>
              <a:sym typeface="Lato Light"/>
            </a:endParaRPr>
          </a:p>
        </p:txBody>
      </p:sp>
      <p:sp>
        <p:nvSpPr>
          <p:cNvPr id="608" name="Google Shape;608;p64"/>
          <p:cNvSpPr txBox="1"/>
          <p:nvPr/>
        </p:nvSpPr>
        <p:spPr>
          <a:xfrm>
            <a:off x="16634755" y="10200449"/>
            <a:ext cx="4922100" cy="13716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92042"/>
              </a:buClr>
              <a:buSzPts val="3000"/>
              <a:buFont typeface="Helvetica Neue"/>
              <a:buNone/>
            </a:pPr>
            <a:r>
              <a:rPr i="0" lang="en-US" sz="3000" u="none" cap="none" strike="noStrike">
                <a:solidFill>
                  <a:schemeClr val="lt2"/>
                </a:solidFill>
                <a:latin typeface="Lato Light"/>
                <a:ea typeface="Lato Light"/>
                <a:cs typeface="Lato Light"/>
                <a:sym typeface="Lato Light"/>
              </a:rPr>
              <a:t>tantas ideas de solución como sea posible para elegir la mejor y construirla.</a:t>
            </a:r>
            <a:endParaRPr sz="3000">
              <a:solidFill>
                <a:schemeClr val="lt2"/>
              </a:solidFill>
              <a:latin typeface="Lato Light"/>
              <a:ea typeface="Lato Light"/>
              <a:cs typeface="Lato Light"/>
              <a:sym typeface="Lato Light"/>
            </a:endParaRPr>
          </a:p>
        </p:txBody>
      </p:sp>
      <p:sp>
        <p:nvSpPr>
          <p:cNvPr id="609" name="Google Shape;609;p64"/>
          <p:cNvSpPr txBox="1"/>
          <p:nvPr/>
        </p:nvSpPr>
        <p:spPr>
          <a:xfrm>
            <a:off x="2249289" y="10249974"/>
            <a:ext cx="4995900" cy="13716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92042"/>
              </a:buClr>
              <a:buSzPts val="3000"/>
              <a:buFont typeface="Helvetica Neue"/>
              <a:buNone/>
            </a:pPr>
            <a:r>
              <a:rPr i="0" lang="en-US" sz="3000" u="none" cap="none" strike="noStrike">
                <a:solidFill>
                  <a:schemeClr val="lt2"/>
                </a:solidFill>
                <a:latin typeface="Lato Light"/>
                <a:ea typeface="Lato Light"/>
                <a:cs typeface="Lato Light"/>
                <a:sym typeface="Lato Light"/>
              </a:rPr>
              <a:t>modelos comprobables para iterar rápidamente y mejorar nuestras soluciones.</a:t>
            </a:r>
            <a:endParaRPr sz="3000">
              <a:solidFill>
                <a:schemeClr val="lt2"/>
              </a:solidFill>
              <a:latin typeface="Lato Light"/>
              <a:ea typeface="Lato Light"/>
              <a:cs typeface="Lato Light"/>
              <a:sym typeface="Lato Light"/>
            </a:endParaRPr>
          </a:p>
        </p:txBody>
      </p:sp>
      <p:sp>
        <p:nvSpPr>
          <p:cNvPr id="610" name="Google Shape;610;p64"/>
          <p:cNvSpPr txBox="1"/>
          <p:nvPr/>
        </p:nvSpPr>
        <p:spPr>
          <a:xfrm>
            <a:off x="2249289" y="5034291"/>
            <a:ext cx="4995900" cy="18288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92042"/>
              </a:buClr>
              <a:buSzPts val="3000"/>
              <a:buFont typeface="Helvetica Neue"/>
              <a:buNone/>
            </a:pPr>
            <a:r>
              <a:rPr i="0" lang="en-US" sz="3000" u="none" cap="none" strike="noStrike">
                <a:solidFill>
                  <a:schemeClr val="lt2"/>
                </a:solidFill>
                <a:latin typeface="Lato Light"/>
                <a:ea typeface="Lato Light"/>
                <a:cs typeface="Lato Light"/>
                <a:sym typeface="Lato Light"/>
              </a:rPr>
              <a:t>con clientes reales para asegurarnos de que nuestra solución cubre sus necesidades.</a:t>
            </a:r>
            <a:endParaRPr sz="3000">
              <a:solidFill>
                <a:schemeClr val="lt2"/>
              </a:solidFill>
              <a:latin typeface="Lato Light"/>
              <a:ea typeface="Lato Light"/>
              <a:cs typeface="Lato Light"/>
              <a:sym typeface="Lato Light"/>
            </a:endParaRPr>
          </a:p>
        </p:txBody>
      </p:sp>
      <p:sp>
        <p:nvSpPr>
          <p:cNvPr id="611" name="Google Shape;611;p64"/>
          <p:cNvSpPr/>
          <p:nvPr/>
        </p:nvSpPr>
        <p:spPr>
          <a:xfrm>
            <a:off x="7843125" y="4016475"/>
            <a:ext cx="7251300" cy="7251300"/>
          </a:xfrm>
          <a:prstGeom prst="ellipse">
            <a:avLst/>
          </a:prstGeom>
          <a:noFill/>
          <a:ln cap="flat" cmpd="sng" w="28575">
            <a:solidFill>
              <a:srgbClr val="D3D3D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612" name="Google Shape;612;p64"/>
          <p:cNvGrpSpPr/>
          <p:nvPr/>
        </p:nvGrpSpPr>
        <p:grpSpPr>
          <a:xfrm>
            <a:off x="8176786" y="4157534"/>
            <a:ext cx="1548595" cy="1548595"/>
            <a:chOff x="18364732" y="2804750"/>
            <a:chExt cx="906300" cy="906300"/>
          </a:xfrm>
        </p:grpSpPr>
        <p:sp>
          <p:nvSpPr>
            <p:cNvPr id="613" name="Google Shape;613;p64"/>
            <p:cNvSpPr/>
            <p:nvPr/>
          </p:nvSpPr>
          <p:spPr>
            <a:xfrm>
              <a:off x="18364732" y="2804750"/>
              <a:ext cx="906300" cy="906300"/>
            </a:xfrm>
            <a:prstGeom prst="ellipse">
              <a:avLst/>
            </a:prstGeom>
            <a:solidFill>
              <a:srgbClr val="FFFFFF"/>
            </a:solidFill>
            <a:ln cap="flat" cmpd="sng" w="28575">
              <a:solidFill>
                <a:srgbClr val="6754B8"/>
              </a:solidFill>
              <a:prstDash val="dot"/>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4" name="Google Shape;614;p64"/>
            <p:cNvSpPr/>
            <p:nvPr/>
          </p:nvSpPr>
          <p:spPr>
            <a:xfrm>
              <a:off x="18661639" y="3049725"/>
              <a:ext cx="312485" cy="416350"/>
            </a:xfrm>
            <a:custGeom>
              <a:rect b="b" l="l" r="r" t="t"/>
              <a:pathLst>
                <a:path extrusionOk="0" h="960" w="720">
                  <a:moveTo>
                    <a:pt x="481" y="0"/>
                  </a:moveTo>
                  <a:cubicBezTo>
                    <a:pt x="341" y="0"/>
                    <a:pt x="341" y="0"/>
                    <a:pt x="341" y="0"/>
                  </a:cubicBezTo>
                  <a:cubicBezTo>
                    <a:pt x="26" y="0"/>
                    <a:pt x="26" y="0"/>
                    <a:pt x="26" y="0"/>
                  </a:cubicBezTo>
                  <a:cubicBezTo>
                    <a:pt x="12" y="0"/>
                    <a:pt x="0" y="11"/>
                    <a:pt x="0" y="25"/>
                  </a:cubicBezTo>
                  <a:cubicBezTo>
                    <a:pt x="0" y="935"/>
                    <a:pt x="0" y="935"/>
                    <a:pt x="0" y="935"/>
                  </a:cubicBezTo>
                  <a:cubicBezTo>
                    <a:pt x="0" y="949"/>
                    <a:pt x="12" y="960"/>
                    <a:pt x="26" y="960"/>
                  </a:cubicBezTo>
                  <a:cubicBezTo>
                    <a:pt x="695" y="960"/>
                    <a:pt x="695" y="960"/>
                    <a:pt x="695" y="960"/>
                  </a:cubicBezTo>
                  <a:cubicBezTo>
                    <a:pt x="710" y="960"/>
                    <a:pt x="720" y="949"/>
                    <a:pt x="720" y="935"/>
                  </a:cubicBezTo>
                  <a:cubicBezTo>
                    <a:pt x="720" y="240"/>
                    <a:pt x="720" y="240"/>
                    <a:pt x="720" y="240"/>
                  </a:cubicBezTo>
                  <a:lnTo>
                    <a:pt x="481" y="0"/>
                  </a:lnTo>
                  <a:close/>
                  <a:moveTo>
                    <a:pt x="578" y="332"/>
                  </a:moveTo>
                  <a:cubicBezTo>
                    <a:pt x="400" y="332"/>
                    <a:pt x="400" y="332"/>
                    <a:pt x="400" y="332"/>
                  </a:cubicBezTo>
                  <a:cubicBezTo>
                    <a:pt x="400" y="0"/>
                    <a:pt x="400" y="0"/>
                    <a:pt x="400" y="0"/>
                  </a:cubicBezTo>
                  <a:cubicBezTo>
                    <a:pt x="480" y="0"/>
                    <a:pt x="480" y="0"/>
                    <a:pt x="480" y="0"/>
                  </a:cubicBezTo>
                  <a:cubicBezTo>
                    <a:pt x="480" y="252"/>
                    <a:pt x="480" y="252"/>
                    <a:pt x="480" y="252"/>
                  </a:cubicBezTo>
                  <a:cubicBezTo>
                    <a:pt x="658" y="252"/>
                    <a:pt x="658" y="252"/>
                    <a:pt x="658" y="252"/>
                  </a:cubicBezTo>
                  <a:lnTo>
                    <a:pt x="578" y="332"/>
                  </a:lnTo>
                  <a:close/>
                </a:path>
              </a:pathLst>
            </a:custGeom>
            <a:solidFill>
              <a:srgbClr val="6754B8"/>
            </a:solid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t/>
              </a:r>
              <a:endParaRPr sz="1800">
                <a:solidFill>
                  <a:srgbClr val="004481"/>
                </a:solidFill>
                <a:latin typeface="Arial"/>
                <a:ea typeface="Arial"/>
                <a:cs typeface="Arial"/>
                <a:sym typeface="Arial"/>
              </a:endParaRPr>
            </a:p>
          </p:txBody>
        </p:sp>
      </p:grpSp>
      <p:sp>
        <p:nvSpPr>
          <p:cNvPr id="615" name="Google Shape;615;p64"/>
          <p:cNvSpPr/>
          <p:nvPr/>
        </p:nvSpPr>
        <p:spPr>
          <a:xfrm>
            <a:off x="10833824" y="7007175"/>
            <a:ext cx="1269900" cy="1269900"/>
          </a:xfrm>
          <a:custGeom>
            <a:rect b="b" l="l" r="r" t="t"/>
            <a:pathLst>
              <a:path extrusionOk="0" h="960" w="960">
                <a:moveTo>
                  <a:pt x="960" y="440"/>
                </a:moveTo>
                <a:cubicBezTo>
                  <a:pt x="960" y="120"/>
                  <a:pt x="960" y="120"/>
                  <a:pt x="960" y="120"/>
                </a:cubicBezTo>
                <a:cubicBezTo>
                  <a:pt x="869" y="198"/>
                  <a:pt x="869" y="198"/>
                  <a:pt x="869" y="198"/>
                </a:cubicBezTo>
                <a:cubicBezTo>
                  <a:pt x="781" y="78"/>
                  <a:pt x="640" y="0"/>
                  <a:pt x="480" y="0"/>
                </a:cubicBezTo>
                <a:cubicBezTo>
                  <a:pt x="215" y="0"/>
                  <a:pt x="0" y="215"/>
                  <a:pt x="0" y="480"/>
                </a:cubicBezTo>
                <a:cubicBezTo>
                  <a:pt x="0" y="745"/>
                  <a:pt x="215" y="960"/>
                  <a:pt x="480" y="960"/>
                </a:cubicBezTo>
                <a:cubicBezTo>
                  <a:pt x="692" y="960"/>
                  <a:pt x="872" y="823"/>
                  <a:pt x="935" y="632"/>
                </a:cubicBezTo>
                <a:cubicBezTo>
                  <a:pt x="822" y="594"/>
                  <a:pt x="822" y="594"/>
                  <a:pt x="822" y="594"/>
                </a:cubicBezTo>
                <a:cubicBezTo>
                  <a:pt x="774" y="737"/>
                  <a:pt x="639" y="840"/>
                  <a:pt x="480" y="840"/>
                </a:cubicBezTo>
                <a:cubicBezTo>
                  <a:pt x="281" y="840"/>
                  <a:pt x="120" y="679"/>
                  <a:pt x="120" y="480"/>
                </a:cubicBezTo>
                <a:cubicBezTo>
                  <a:pt x="120" y="281"/>
                  <a:pt x="281" y="120"/>
                  <a:pt x="480" y="120"/>
                </a:cubicBezTo>
                <a:cubicBezTo>
                  <a:pt x="603" y="120"/>
                  <a:pt x="712" y="182"/>
                  <a:pt x="777" y="277"/>
                </a:cubicBezTo>
                <a:cubicBezTo>
                  <a:pt x="680" y="360"/>
                  <a:pt x="680" y="360"/>
                  <a:pt x="680" y="360"/>
                </a:cubicBezTo>
                <a:lnTo>
                  <a:pt x="960" y="440"/>
                </a:lnTo>
                <a:close/>
              </a:path>
            </a:pathLst>
          </a:custGeom>
          <a:solidFill>
            <a:srgbClr val="D3D3D3"/>
          </a:solid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t/>
            </a:r>
            <a:endParaRPr sz="1800">
              <a:solidFill>
                <a:srgbClr val="004481"/>
              </a:solidFill>
              <a:latin typeface="Arial"/>
              <a:ea typeface="Arial"/>
              <a:cs typeface="Arial"/>
              <a:sym typeface="Arial"/>
            </a:endParaRPr>
          </a:p>
        </p:txBody>
      </p:sp>
      <p:sp>
        <p:nvSpPr>
          <p:cNvPr id="616" name="Google Shape;616;p64"/>
          <p:cNvSpPr txBox="1"/>
          <p:nvPr/>
        </p:nvSpPr>
        <p:spPr>
          <a:xfrm>
            <a:off x="2249289" y="4157514"/>
            <a:ext cx="4470300" cy="7113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FDFEFE"/>
              </a:buClr>
              <a:buSzPts val="4000"/>
              <a:buFont typeface="Helvetica Neue"/>
              <a:buNone/>
            </a:pPr>
            <a:r>
              <a:rPr lang="en-US" sz="4800">
                <a:solidFill>
                  <a:srgbClr val="6754B8"/>
                </a:solidFill>
                <a:latin typeface="Lato"/>
                <a:ea typeface="Lato"/>
                <a:cs typeface="Lato"/>
                <a:sym typeface="Lato"/>
              </a:rPr>
              <a:t>Evaluar</a:t>
            </a:r>
            <a:endParaRPr sz="4800">
              <a:solidFill>
                <a:srgbClr val="6754B8"/>
              </a:solidFill>
              <a:latin typeface="Lato"/>
              <a:ea typeface="Lato"/>
              <a:cs typeface="Lato"/>
              <a:sym typeface="Lato"/>
            </a:endParaRPr>
          </a:p>
        </p:txBody>
      </p:sp>
      <p:sp>
        <p:nvSpPr>
          <p:cNvPr id="617" name="Google Shape;617;p64"/>
          <p:cNvSpPr txBox="1"/>
          <p:nvPr/>
        </p:nvSpPr>
        <p:spPr>
          <a:xfrm>
            <a:off x="16634755" y="4016477"/>
            <a:ext cx="4724400" cy="7113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FDFEFE"/>
              </a:buClr>
              <a:buSzPts val="4000"/>
              <a:buFont typeface="Helvetica Neue"/>
              <a:buNone/>
            </a:pPr>
            <a:r>
              <a:rPr lang="en-US" sz="4800">
                <a:solidFill>
                  <a:srgbClr val="F7893B"/>
                </a:solidFill>
                <a:latin typeface="Lato"/>
                <a:ea typeface="Lato"/>
                <a:cs typeface="Lato"/>
                <a:sym typeface="Lato"/>
              </a:rPr>
              <a:t>Comprender</a:t>
            </a:r>
            <a:endParaRPr sz="4800">
              <a:solidFill>
                <a:srgbClr val="F7893B"/>
              </a:solidFill>
              <a:latin typeface="Lato"/>
              <a:ea typeface="Lato"/>
              <a:cs typeface="Lato"/>
              <a:sym typeface="Lato"/>
            </a:endParaRPr>
          </a:p>
        </p:txBody>
      </p:sp>
      <p:sp>
        <p:nvSpPr>
          <p:cNvPr id="618" name="Google Shape;618;p64"/>
          <p:cNvSpPr txBox="1"/>
          <p:nvPr/>
        </p:nvSpPr>
        <p:spPr>
          <a:xfrm>
            <a:off x="16634755" y="9353764"/>
            <a:ext cx="4470300" cy="7113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FDFEFE"/>
              </a:buClr>
              <a:buSzPts val="4000"/>
              <a:buFont typeface="Helvetica Neue"/>
              <a:buNone/>
            </a:pPr>
            <a:r>
              <a:rPr lang="en-US" sz="4800">
                <a:solidFill>
                  <a:srgbClr val="F35E61"/>
                </a:solidFill>
                <a:latin typeface="Lato"/>
                <a:ea typeface="Lato"/>
                <a:cs typeface="Lato"/>
                <a:sym typeface="Lato"/>
              </a:rPr>
              <a:t>Idear</a:t>
            </a:r>
            <a:endParaRPr sz="4800">
              <a:solidFill>
                <a:srgbClr val="F35E61"/>
              </a:solidFill>
              <a:latin typeface="Lato"/>
              <a:ea typeface="Lato"/>
              <a:cs typeface="Lato"/>
              <a:sym typeface="Lato"/>
            </a:endParaRPr>
          </a:p>
        </p:txBody>
      </p:sp>
      <p:sp>
        <p:nvSpPr>
          <p:cNvPr id="619" name="Google Shape;619;p64"/>
          <p:cNvSpPr txBox="1"/>
          <p:nvPr/>
        </p:nvSpPr>
        <p:spPr>
          <a:xfrm>
            <a:off x="2249289" y="9353764"/>
            <a:ext cx="4470300" cy="7113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FDFEFE"/>
              </a:buClr>
              <a:buSzPts val="4000"/>
              <a:buFont typeface="Helvetica Neue"/>
              <a:buNone/>
            </a:pPr>
            <a:r>
              <a:rPr lang="en-US" sz="4800">
                <a:solidFill>
                  <a:srgbClr val="48AE64"/>
                </a:solidFill>
                <a:latin typeface="Lato"/>
                <a:ea typeface="Lato"/>
                <a:cs typeface="Lato"/>
                <a:sym typeface="Lato"/>
              </a:rPr>
              <a:t>Prototipar</a:t>
            </a:r>
            <a:endParaRPr sz="4800">
              <a:solidFill>
                <a:srgbClr val="48AE64"/>
              </a:solidFill>
              <a:latin typeface="Lato"/>
              <a:ea typeface="Lato"/>
              <a:cs typeface="Lato"/>
              <a:sym typeface="Lato"/>
            </a:endParaRPr>
          </a:p>
        </p:txBody>
      </p:sp>
      <p:grpSp>
        <p:nvGrpSpPr>
          <p:cNvPr id="620" name="Google Shape;620;p64"/>
          <p:cNvGrpSpPr/>
          <p:nvPr/>
        </p:nvGrpSpPr>
        <p:grpSpPr>
          <a:xfrm>
            <a:off x="13261336" y="4157528"/>
            <a:ext cx="1548595" cy="1548595"/>
            <a:chOff x="1307557" y="2770575"/>
            <a:chExt cx="906300" cy="906300"/>
          </a:xfrm>
        </p:grpSpPr>
        <p:sp>
          <p:nvSpPr>
            <p:cNvPr id="621" name="Google Shape;621;p64"/>
            <p:cNvSpPr/>
            <p:nvPr/>
          </p:nvSpPr>
          <p:spPr>
            <a:xfrm>
              <a:off x="1307557" y="2770575"/>
              <a:ext cx="906300" cy="906300"/>
            </a:xfrm>
            <a:prstGeom prst="ellipse">
              <a:avLst/>
            </a:prstGeom>
            <a:solidFill>
              <a:srgbClr val="FFFFFF"/>
            </a:solidFill>
            <a:ln cap="flat" cmpd="sng" w="28575">
              <a:solidFill>
                <a:srgbClr val="F7893B"/>
              </a:solidFill>
              <a:prstDash val="dot"/>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2" name="Google Shape;622;p64"/>
            <p:cNvSpPr/>
            <p:nvPr/>
          </p:nvSpPr>
          <p:spPr>
            <a:xfrm>
              <a:off x="1553532" y="3016550"/>
              <a:ext cx="414350" cy="414350"/>
            </a:xfrm>
            <a:custGeom>
              <a:rect b="b" l="l" r="r" t="t"/>
              <a:pathLst>
                <a:path extrusionOk="0" h="880" w="880">
                  <a:moveTo>
                    <a:pt x="651" y="571"/>
                  </a:moveTo>
                  <a:cubicBezTo>
                    <a:pt x="695" y="512"/>
                    <a:pt x="720" y="439"/>
                    <a:pt x="720" y="360"/>
                  </a:cubicBezTo>
                  <a:cubicBezTo>
                    <a:pt x="720" y="161"/>
                    <a:pt x="559" y="0"/>
                    <a:pt x="360" y="0"/>
                  </a:cubicBezTo>
                  <a:cubicBezTo>
                    <a:pt x="161" y="0"/>
                    <a:pt x="0" y="161"/>
                    <a:pt x="0" y="360"/>
                  </a:cubicBezTo>
                  <a:cubicBezTo>
                    <a:pt x="0" y="559"/>
                    <a:pt x="161" y="720"/>
                    <a:pt x="360" y="720"/>
                  </a:cubicBezTo>
                  <a:cubicBezTo>
                    <a:pt x="439" y="720"/>
                    <a:pt x="512" y="695"/>
                    <a:pt x="571" y="651"/>
                  </a:cubicBezTo>
                  <a:cubicBezTo>
                    <a:pt x="800" y="880"/>
                    <a:pt x="800" y="880"/>
                    <a:pt x="800" y="880"/>
                  </a:cubicBezTo>
                  <a:cubicBezTo>
                    <a:pt x="880" y="800"/>
                    <a:pt x="880" y="800"/>
                    <a:pt x="880" y="800"/>
                  </a:cubicBezTo>
                  <a:lnTo>
                    <a:pt x="651" y="571"/>
                  </a:lnTo>
                  <a:close/>
                  <a:moveTo>
                    <a:pt x="520" y="360"/>
                  </a:moveTo>
                  <a:cubicBezTo>
                    <a:pt x="520" y="272"/>
                    <a:pt x="448" y="200"/>
                    <a:pt x="360" y="200"/>
                  </a:cubicBezTo>
                  <a:cubicBezTo>
                    <a:pt x="360" y="120"/>
                    <a:pt x="360" y="120"/>
                    <a:pt x="360" y="120"/>
                  </a:cubicBezTo>
                  <a:cubicBezTo>
                    <a:pt x="493" y="120"/>
                    <a:pt x="600" y="227"/>
                    <a:pt x="600" y="360"/>
                  </a:cubicBezTo>
                  <a:lnTo>
                    <a:pt x="520" y="360"/>
                  </a:lnTo>
                  <a:close/>
                </a:path>
              </a:pathLst>
            </a:custGeom>
            <a:solidFill>
              <a:srgbClr val="F7893B"/>
            </a:solid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t/>
              </a:r>
              <a:endParaRPr sz="1800">
                <a:solidFill>
                  <a:srgbClr val="004481"/>
                </a:solidFill>
                <a:latin typeface="Arial"/>
                <a:ea typeface="Arial"/>
                <a:cs typeface="Arial"/>
                <a:sym typeface="Arial"/>
              </a:endParaRPr>
            </a:p>
          </p:txBody>
        </p:sp>
      </p:grpSp>
      <p:sp>
        <p:nvSpPr>
          <p:cNvPr id="623" name="Google Shape;623;p64"/>
          <p:cNvSpPr/>
          <p:nvPr/>
        </p:nvSpPr>
        <p:spPr>
          <a:xfrm>
            <a:off x="1312325" y="3970275"/>
            <a:ext cx="5724300" cy="3181200"/>
          </a:xfrm>
          <a:prstGeom prst="rect">
            <a:avLst/>
          </a:prstGeom>
          <a:solidFill>
            <a:srgbClr val="FFFFFF">
              <a:alpha val="81250"/>
            </a:srgbClr>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t/>
            </a:r>
            <a:endParaRPr sz="4000">
              <a:solidFill>
                <a:srgbClr val="2A86CA"/>
              </a:solidFill>
              <a:latin typeface="Helvetica Neue"/>
              <a:ea typeface="Helvetica Neue"/>
              <a:cs typeface="Helvetica Neue"/>
              <a:sym typeface="Helvetica Neue"/>
            </a:endParaRPr>
          </a:p>
        </p:txBody>
      </p:sp>
      <p:sp>
        <p:nvSpPr>
          <p:cNvPr id="624" name="Google Shape;624;p64"/>
          <p:cNvSpPr/>
          <p:nvPr/>
        </p:nvSpPr>
        <p:spPr>
          <a:xfrm>
            <a:off x="16217950" y="3970275"/>
            <a:ext cx="5724300" cy="8244900"/>
          </a:xfrm>
          <a:prstGeom prst="rect">
            <a:avLst/>
          </a:prstGeom>
          <a:solidFill>
            <a:srgbClr val="FFFFFF">
              <a:alpha val="81250"/>
            </a:srgbClr>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t/>
            </a:r>
            <a:endParaRPr sz="4000">
              <a:solidFill>
                <a:srgbClr val="2A86CA"/>
              </a:solidFill>
              <a:latin typeface="Helvetica Neue"/>
              <a:ea typeface="Helvetica Neue"/>
              <a:cs typeface="Helvetica Neue"/>
              <a:sym typeface="Helvetica Neue"/>
            </a:endParaRPr>
          </a:p>
        </p:txBody>
      </p:sp>
      <p:grpSp>
        <p:nvGrpSpPr>
          <p:cNvPr id="625" name="Google Shape;625;p64"/>
          <p:cNvGrpSpPr/>
          <p:nvPr/>
        </p:nvGrpSpPr>
        <p:grpSpPr>
          <a:xfrm>
            <a:off x="13261336" y="8979202"/>
            <a:ext cx="1548595" cy="1548595"/>
            <a:chOff x="6752332" y="2736350"/>
            <a:chExt cx="906300" cy="906300"/>
          </a:xfrm>
        </p:grpSpPr>
        <p:sp>
          <p:nvSpPr>
            <p:cNvPr id="626" name="Google Shape;626;p64"/>
            <p:cNvSpPr/>
            <p:nvPr/>
          </p:nvSpPr>
          <p:spPr>
            <a:xfrm>
              <a:off x="6752332" y="2736350"/>
              <a:ext cx="906300" cy="906300"/>
            </a:xfrm>
            <a:prstGeom prst="ellipse">
              <a:avLst/>
            </a:prstGeom>
            <a:solidFill>
              <a:srgbClr val="FFFFFF"/>
            </a:solidFill>
            <a:ln cap="flat" cmpd="sng" w="28575">
              <a:solidFill>
                <a:srgbClr val="F35E61"/>
              </a:solidFill>
              <a:prstDash val="dot"/>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627" name="Google Shape;627;p64"/>
            <p:cNvGrpSpPr/>
            <p:nvPr/>
          </p:nvGrpSpPr>
          <p:grpSpPr>
            <a:xfrm>
              <a:off x="7071370" y="2988332"/>
              <a:ext cx="268224" cy="402336"/>
              <a:chOff x="9182100" y="15035213"/>
              <a:chExt cx="2032000" cy="3048000"/>
            </a:xfrm>
          </p:grpSpPr>
          <p:sp>
            <p:nvSpPr>
              <p:cNvPr id="628" name="Google Shape;628;p64"/>
              <p:cNvSpPr/>
              <p:nvPr/>
            </p:nvSpPr>
            <p:spPr>
              <a:xfrm>
                <a:off x="9563100" y="17067213"/>
                <a:ext cx="1269900" cy="254100"/>
              </a:xfrm>
              <a:prstGeom prst="rect">
                <a:avLst/>
              </a:prstGeom>
              <a:solidFill>
                <a:srgbClr val="F35E6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sp>
            <p:nvSpPr>
              <p:cNvPr id="629" name="Google Shape;629;p64"/>
              <p:cNvSpPr/>
              <p:nvPr/>
            </p:nvSpPr>
            <p:spPr>
              <a:xfrm>
                <a:off x="9563100" y="17448213"/>
                <a:ext cx="1269900" cy="254100"/>
              </a:xfrm>
              <a:prstGeom prst="rect">
                <a:avLst/>
              </a:prstGeom>
              <a:solidFill>
                <a:srgbClr val="F35E6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sp>
            <p:nvSpPr>
              <p:cNvPr id="630" name="Google Shape;630;p64"/>
              <p:cNvSpPr/>
              <p:nvPr/>
            </p:nvSpPr>
            <p:spPr>
              <a:xfrm>
                <a:off x="9817100" y="17829213"/>
                <a:ext cx="771525" cy="254000"/>
              </a:xfrm>
              <a:custGeom>
                <a:rect b="b" l="l" r="r" t="t"/>
                <a:pathLst>
                  <a:path extrusionOk="0" h="160" w="486">
                    <a:moveTo>
                      <a:pt x="326" y="160"/>
                    </a:moveTo>
                    <a:lnTo>
                      <a:pt x="0" y="160"/>
                    </a:lnTo>
                    <a:lnTo>
                      <a:pt x="0" y="0"/>
                    </a:lnTo>
                    <a:lnTo>
                      <a:pt x="486" y="0"/>
                    </a:lnTo>
                    <a:lnTo>
                      <a:pt x="326" y="160"/>
                    </a:lnTo>
                    <a:close/>
                  </a:path>
                </a:pathLst>
              </a:custGeom>
              <a:solidFill>
                <a:srgbClr val="F35E6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sp>
            <p:nvSpPr>
              <p:cNvPr id="631" name="Google Shape;631;p64"/>
              <p:cNvSpPr/>
              <p:nvPr/>
            </p:nvSpPr>
            <p:spPr>
              <a:xfrm>
                <a:off x="9182100" y="15035213"/>
                <a:ext cx="2032000" cy="1905000"/>
              </a:xfrm>
              <a:custGeom>
                <a:rect b="b" l="l" r="r" t="t"/>
                <a:pathLst>
                  <a:path extrusionOk="0" h="1200" w="1280">
                    <a:moveTo>
                      <a:pt x="640" y="0"/>
                    </a:moveTo>
                    <a:lnTo>
                      <a:pt x="640" y="0"/>
                    </a:lnTo>
                    <a:lnTo>
                      <a:pt x="608" y="0"/>
                    </a:lnTo>
                    <a:lnTo>
                      <a:pt x="574" y="4"/>
                    </a:lnTo>
                    <a:lnTo>
                      <a:pt x="542" y="8"/>
                    </a:lnTo>
                    <a:lnTo>
                      <a:pt x="512" y="14"/>
                    </a:lnTo>
                    <a:lnTo>
                      <a:pt x="480" y="20"/>
                    </a:lnTo>
                    <a:lnTo>
                      <a:pt x="450" y="28"/>
                    </a:lnTo>
                    <a:lnTo>
                      <a:pt x="420" y="38"/>
                    </a:lnTo>
                    <a:lnTo>
                      <a:pt x="390" y="50"/>
                    </a:lnTo>
                    <a:lnTo>
                      <a:pt x="362" y="64"/>
                    </a:lnTo>
                    <a:lnTo>
                      <a:pt x="334" y="78"/>
                    </a:lnTo>
                    <a:lnTo>
                      <a:pt x="308" y="92"/>
                    </a:lnTo>
                    <a:lnTo>
                      <a:pt x="282" y="110"/>
                    </a:lnTo>
                    <a:lnTo>
                      <a:pt x="258" y="128"/>
                    </a:lnTo>
                    <a:lnTo>
                      <a:pt x="232" y="146"/>
                    </a:lnTo>
                    <a:lnTo>
                      <a:pt x="210" y="166"/>
                    </a:lnTo>
                    <a:lnTo>
                      <a:pt x="188" y="188"/>
                    </a:lnTo>
                    <a:lnTo>
                      <a:pt x="166" y="210"/>
                    </a:lnTo>
                    <a:lnTo>
                      <a:pt x="146" y="232"/>
                    </a:lnTo>
                    <a:lnTo>
                      <a:pt x="128" y="258"/>
                    </a:lnTo>
                    <a:lnTo>
                      <a:pt x="110" y="282"/>
                    </a:lnTo>
                    <a:lnTo>
                      <a:pt x="92" y="308"/>
                    </a:lnTo>
                    <a:lnTo>
                      <a:pt x="78" y="334"/>
                    </a:lnTo>
                    <a:lnTo>
                      <a:pt x="64" y="362"/>
                    </a:lnTo>
                    <a:lnTo>
                      <a:pt x="50" y="390"/>
                    </a:lnTo>
                    <a:lnTo>
                      <a:pt x="38" y="420"/>
                    </a:lnTo>
                    <a:lnTo>
                      <a:pt x="28" y="450"/>
                    </a:lnTo>
                    <a:lnTo>
                      <a:pt x="20" y="480"/>
                    </a:lnTo>
                    <a:lnTo>
                      <a:pt x="14" y="512"/>
                    </a:lnTo>
                    <a:lnTo>
                      <a:pt x="8" y="542"/>
                    </a:lnTo>
                    <a:lnTo>
                      <a:pt x="4" y="574"/>
                    </a:lnTo>
                    <a:lnTo>
                      <a:pt x="0" y="608"/>
                    </a:lnTo>
                    <a:lnTo>
                      <a:pt x="0" y="640"/>
                    </a:lnTo>
                    <a:lnTo>
                      <a:pt x="0" y="640"/>
                    </a:lnTo>
                    <a:lnTo>
                      <a:pt x="2" y="682"/>
                    </a:lnTo>
                    <a:lnTo>
                      <a:pt x="6" y="722"/>
                    </a:lnTo>
                    <a:lnTo>
                      <a:pt x="12" y="762"/>
                    </a:lnTo>
                    <a:lnTo>
                      <a:pt x="20" y="800"/>
                    </a:lnTo>
                    <a:lnTo>
                      <a:pt x="240" y="1200"/>
                    </a:lnTo>
                    <a:lnTo>
                      <a:pt x="1040" y="1200"/>
                    </a:lnTo>
                    <a:lnTo>
                      <a:pt x="1260" y="800"/>
                    </a:lnTo>
                    <a:lnTo>
                      <a:pt x="1260" y="800"/>
                    </a:lnTo>
                    <a:lnTo>
                      <a:pt x="1268" y="762"/>
                    </a:lnTo>
                    <a:lnTo>
                      <a:pt x="1274" y="722"/>
                    </a:lnTo>
                    <a:lnTo>
                      <a:pt x="1278" y="682"/>
                    </a:lnTo>
                    <a:lnTo>
                      <a:pt x="1280" y="640"/>
                    </a:lnTo>
                    <a:lnTo>
                      <a:pt x="1280" y="640"/>
                    </a:lnTo>
                    <a:lnTo>
                      <a:pt x="1280" y="608"/>
                    </a:lnTo>
                    <a:lnTo>
                      <a:pt x="1276" y="574"/>
                    </a:lnTo>
                    <a:lnTo>
                      <a:pt x="1272" y="542"/>
                    </a:lnTo>
                    <a:lnTo>
                      <a:pt x="1266" y="512"/>
                    </a:lnTo>
                    <a:lnTo>
                      <a:pt x="1260" y="480"/>
                    </a:lnTo>
                    <a:lnTo>
                      <a:pt x="1252" y="450"/>
                    </a:lnTo>
                    <a:lnTo>
                      <a:pt x="1242" y="420"/>
                    </a:lnTo>
                    <a:lnTo>
                      <a:pt x="1230" y="390"/>
                    </a:lnTo>
                    <a:lnTo>
                      <a:pt x="1216" y="362"/>
                    </a:lnTo>
                    <a:lnTo>
                      <a:pt x="1202" y="334"/>
                    </a:lnTo>
                    <a:lnTo>
                      <a:pt x="1188" y="308"/>
                    </a:lnTo>
                    <a:lnTo>
                      <a:pt x="1170" y="282"/>
                    </a:lnTo>
                    <a:lnTo>
                      <a:pt x="1152" y="258"/>
                    </a:lnTo>
                    <a:lnTo>
                      <a:pt x="1134" y="232"/>
                    </a:lnTo>
                    <a:lnTo>
                      <a:pt x="1114" y="210"/>
                    </a:lnTo>
                    <a:lnTo>
                      <a:pt x="1092" y="188"/>
                    </a:lnTo>
                    <a:lnTo>
                      <a:pt x="1070" y="166"/>
                    </a:lnTo>
                    <a:lnTo>
                      <a:pt x="1048" y="146"/>
                    </a:lnTo>
                    <a:lnTo>
                      <a:pt x="1022" y="128"/>
                    </a:lnTo>
                    <a:lnTo>
                      <a:pt x="998" y="110"/>
                    </a:lnTo>
                    <a:lnTo>
                      <a:pt x="972" y="92"/>
                    </a:lnTo>
                    <a:lnTo>
                      <a:pt x="946" y="78"/>
                    </a:lnTo>
                    <a:lnTo>
                      <a:pt x="918" y="64"/>
                    </a:lnTo>
                    <a:lnTo>
                      <a:pt x="890" y="50"/>
                    </a:lnTo>
                    <a:lnTo>
                      <a:pt x="860" y="38"/>
                    </a:lnTo>
                    <a:lnTo>
                      <a:pt x="830" y="28"/>
                    </a:lnTo>
                    <a:lnTo>
                      <a:pt x="800" y="20"/>
                    </a:lnTo>
                    <a:lnTo>
                      <a:pt x="768" y="14"/>
                    </a:lnTo>
                    <a:lnTo>
                      <a:pt x="738" y="8"/>
                    </a:lnTo>
                    <a:lnTo>
                      <a:pt x="706" y="4"/>
                    </a:lnTo>
                    <a:lnTo>
                      <a:pt x="672" y="0"/>
                    </a:lnTo>
                    <a:lnTo>
                      <a:pt x="640" y="0"/>
                    </a:lnTo>
                    <a:lnTo>
                      <a:pt x="640" y="0"/>
                    </a:lnTo>
                    <a:close/>
                    <a:moveTo>
                      <a:pt x="880" y="1080"/>
                    </a:moveTo>
                    <a:lnTo>
                      <a:pt x="800" y="1080"/>
                    </a:lnTo>
                    <a:lnTo>
                      <a:pt x="930" y="720"/>
                    </a:lnTo>
                    <a:lnTo>
                      <a:pt x="350" y="720"/>
                    </a:lnTo>
                    <a:lnTo>
                      <a:pt x="480" y="1080"/>
                    </a:lnTo>
                    <a:lnTo>
                      <a:pt x="400" y="1080"/>
                    </a:lnTo>
                    <a:lnTo>
                      <a:pt x="240" y="640"/>
                    </a:lnTo>
                    <a:lnTo>
                      <a:pt x="320" y="640"/>
                    </a:lnTo>
                    <a:lnTo>
                      <a:pt x="960" y="640"/>
                    </a:lnTo>
                    <a:lnTo>
                      <a:pt x="1040" y="640"/>
                    </a:lnTo>
                    <a:lnTo>
                      <a:pt x="880" y="1080"/>
                    </a:lnTo>
                    <a:close/>
                  </a:path>
                </a:pathLst>
              </a:custGeom>
              <a:solidFill>
                <a:srgbClr val="F35E6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grpSp>
      </p:grpSp>
      <p:sp>
        <p:nvSpPr>
          <p:cNvPr id="632" name="Google Shape;632;p64"/>
          <p:cNvSpPr/>
          <p:nvPr/>
        </p:nvSpPr>
        <p:spPr>
          <a:xfrm>
            <a:off x="6795975" y="3023350"/>
            <a:ext cx="9345600" cy="8992800"/>
          </a:xfrm>
          <a:prstGeom prst="ellipse">
            <a:avLst/>
          </a:prstGeom>
          <a:solidFill>
            <a:srgbClr val="FFFFFF">
              <a:alpha val="81250"/>
            </a:srgbClr>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2A86CA"/>
              </a:buClr>
              <a:buSzPts val="4000"/>
              <a:buFont typeface="Helvetica Neue"/>
              <a:buNone/>
            </a:pPr>
            <a:r>
              <a:t/>
            </a:r>
            <a:endParaRPr sz="4000">
              <a:solidFill>
                <a:srgbClr val="2A86CA"/>
              </a:solidFill>
              <a:latin typeface="Helvetica Neue"/>
              <a:ea typeface="Helvetica Neue"/>
              <a:cs typeface="Helvetica Neue"/>
              <a:sym typeface="Helvetica Neue"/>
            </a:endParaRPr>
          </a:p>
        </p:txBody>
      </p:sp>
      <p:grpSp>
        <p:nvGrpSpPr>
          <p:cNvPr id="633" name="Google Shape;633;p64"/>
          <p:cNvGrpSpPr/>
          <p:nvPr/>
        </p:nvGrpSpPr>
        <p:grpSpPr>
          <a:xfrm>
            <a:off x="7937032" y="8979202"/>
            <a:ext cx="1548595" cy="1548595"/>
            <a:chOff x="12559282" y="2753450"/>
            <a:chExt cx="906300" cy="906300"/>
          </a:xfrm>
        </p:grpSpPr>
        <p:sp>
          <p:nvSpPr>
            <p:cNvPr id="634" name="Google Shape;634;p64"/>
            <p:cNvSpPr/>
            <p:nvPr/>
          </p:nvSpPr>
          <p:spPr>
            <a:xfrm>
              <a:off x="12559282" y="2753450"/>
              <a:ext cx="906300" cy="906300"/>
            </a:xfrm>
            <a:prstGeom prst="ellipse">
              <a:avLst/>
            </a:prstGeom>
            <a:solidFill>
              <a:srgbClr val="FFFFFF"/>
            </a:solidFill>
            <a:ln cap="flat" cmpd="sng" w="28575">
              <a:solidFill>
                <a:srgbClr val="48AE64"/>
              </a:solidFill>
              <a:prstDash val="dot"/>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5" name="Google Shape;635;p64"/>
            <p:cNvSpPr/>
            <p:nvPr/>
          </p:nvSpPr>
          <p:spPr>
            <a:xfrm>
              <a:off x="12805257" y="2998427"/>
              <a:ext cx="414350" cy="416346"/>
            </a:xfrm>
            <a:custGeom>
              <a:rect b="b" l="l" r="r" t="t"/>
              <a:pathLst>
                <a:path extrusionOk="0" h="884" w="880">
                  <a:moveTo>
                    <a:pt x="864" y="159"/>
                  </a:moveTo>
                  <a:cubicBezTo>
                    <a:pt x="721" y="16"/>
                    <a:pt x="721" y="16"/>
                    <a:pt x="721" y="16"/>
                  </a:cubicBezTo>
                  <a:cubicBezTo>
                    <a:pt x="706" y="0"/>
                    <a:pt x="681" y="0"/>
                    <a:pt x="665" y="16"/>
                  </a:cubicBezTo>
                  <a:cubicBezTo>
                    <a:pt x="538" y="144"/>
                    <a:pt x="538" y="144"/>
                    <a:pt x="538" y="144"/>
                  </a:cubicBezTo>
                  <a:cubicBezTo>
                    <a:pt x="677" y="284"/>
                    <a:pt x="677" y="284"/>
                    <a:pt x="677" y="284"/>
                  </a:cubicBezTo>
                  <a:cubicBezTo>
                    <a:pt x="557" y="284"/>
                    <a:pt x="557" y="284"/>
                    <a:pt x="557" y="284"/>
                  </a:cubicBezTo>
                  <a:cubicBezTo>
                    <a:pt x="478" y="204"/>
                    <a:pt x="478" y="204"/>
                    <a:pt x="478" y="204"/>
                  </a:cubicBezTo>
                  <a:cubicBezTo>
                    <a:pt x="0" y="684"/>
                    <a:pt x="0" y="684"/>
                    <a:pt x="0" y="684"/>
                  </a:cubicBezTo>
                  <a:cubicBezTo>
                    <a:pt x="0" y="884"/>
                    <a:pt x="0" y="884"/>
                    <a:pt x="0" y="884"/>
                  </a:cubicBezTo>
                  <a:cubicBezTo>
                    <a:pt x="199" y="884"/>
                    <a:pt x="199" y="884"/>
                    <a:pt x="199" y="884"/>
                  </a:cubicBezTo>
                  <a:cubicBezTo>
                    <a:pt x="864" y="216"/>
                    <a:pt x="864" y="216"/>
                    <a:pt x="864" y="216"/>
                  </a:cubicBezTo>
                  <a:cubicBezTo>
                    <a:pt x="880" y="200"/>
                    <a:pt x="880" y="175"/>
                    <a:pt x="864" y="159"/>
                  </a:cubicBezTo>
                  <a:close/>
                  <a:moveTo>
                    <a:pt x="400" y="804"/>
                  </a:moveTo>
                  <a:cubicBezTo>
                    <a:pt x="320" y="884"/>
                    <a:pt x="320" y="884"/>
                    <a:pt x="320" y="884"/>
                  </a:cubicBezTo>
                  <a:cubicBezTo>
                    <a:pt x="880" y="884"/>
                    <a:pt x="880" y="884"/>
                    <a:pt x="880" y="884"/>
                  </a:cubicBezTo>
                  <a:cubicBezTo>
                    <a:pt x="880" y="804"/>
                    <a:pt x="880" y="804"/>
                    <a:pt x="880" y="804"/>
                  </a:cubicBezTo>
                  <a:lnTo>
                    <a:pt x="400" y="804"/>
                  </a:lnTo>
                  <a:close/>
                </a:path>
              </a:pathLst>
            </a:custGeom>
            <a:solidFill>
              <a:srgbClr val="48AE64"/>
            </a:solid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t/>
              </a:r>
              <a:endParaRPr sz="1800">
                <a:solidFill>
                  <a:srgbClr val="004481"/>
                </a:solidFill>
                <a:latin typeface="Arial"/>
                <a:ea typeface="Arial"/>
                <a:cs typeface="Arial"/>
                <a:sym typeface="Arial"/>
              </a:endParaRPr>
            </a:p>
          </p:txBody>
        </p:sp>
      </p:gr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39" name="Shape 639"/>
        <p:cNvGrpSpPr/>
        <p:nvPr/>
      </p:nvGrpSpPr>
      <p:grpSpPr>
        <a:xfrm>
          <a:off x="0" y="0"/>
          <a:ext cx="0" cy="0"/>
          <a:chOff x="0" y="0"/>
          <a:chExt cx="0" cy="0"/>
        </a:xfrm>
      </p:grpSpPr>
      <p:sp>
        <p:nvSpPr>
          <p:cNvPr id="640" name="Google Shape;640;p65"/>
          <p:cNvSpPr txBox="1"/>
          <p:nvPr>
            <p:ph type="title"/>
          </p:nvPr>
        </p:nvSpPr>
        <p:spPr>
          <a:xfrm>
            <a:off x="1316980" y="1017939"/>
            <a:ext cx="18357600" cy="9123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US"/>
              <a:t>El proceso de Design Thinking</a:t>
            </a:r>
            <a:endParaRPr/>
          </a:p>
        </p:txBody>
      </p:sp>
      <p:sp>
        <p:nvSpPr>
          <p:cNvPr id="641" name="Google Shape;641;p65"/>
          <p:cNvSpPr txBox="1"/>
          <p:nvPr/>
        </p:nvSpPr>
        <p:spPr>
          <a:xfrm>
            <a:off x="16634755" y="4961141"/>
            <a:ext cx="4922100" cy="22860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92042"/>
              </a:buClr>
              <a:buSzPts val="3000"/>
              <a:buFont typeface="Helvetica Neue"/>
              <a:buNone/>
            </a:pPr>
            <a:r>
              <a:rPr i="0" lang="en-US" sz="3000" u="none" cap="none" strike="noStrike">
                <a:solidFill>
                  <a:schemeClr val="lt2"/>
                </a:solidFill>
                <a:latin typeface="Lato Light"/>
                <a:ea typeface="Lato Light"/>
                <a:cs typeface="Lato Light"/>
                <a:sym typeface="Lato Light"/>
              </a:rPr>
              <a:t>las necesidades y comportamientos reales para descubrir nuevas oportunidades e identificar el problema a resolver.</a:t>
            </a:r>
            <a:endParaRPr sz="3000">
              <a:solidFill>
                <a:schemeClr val="lt2"/>
              </a:solidFill>
              <a:latin typeface="Lato Light"/>
              <a:ea typeface="Lato Light"/>
              <a:cs typeface="Lato Light"/>
              <a:sym typeface="Lato Light"/>
            </a:endParaRPr>
          </a:p>
        </p:txBody>
      </p:sp>
      <p:sp>
        <p:nvSpPr>
          <p:cNvPr id="642" name="Google Shape;642;p65"/>
          <p:cNvSpPr txBox="1"/>
          <p:nvPr/>
        </p:nvSpPr>
        <p:spPr>
          <a:xfrm>
            <a:off x="16634755" y="10200449"/>
            <a:ext cx="4922100" cy="13716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92042"/>
              </a:buClr>
              <a:buSzPts val="3000"/>
              <a:buFont typeface="Helvetica Neue"/>
              <a:buNone/>
            </a:pPr>
            <a:r>
              <a:rPr i="0" lang="en-US" sz="3000" u="none" cap="none" strike="noStrike">
                <a:solidFill>
                  <a:schemeClr val="lt2"/>
                </a:solidFill>
                <a:latin typeface="Lato Light"/>
                <a:ea typeface="Lato Light"/>
                <a:cs typeface="Lato Light"/>
                <a:sym typeface="Lato Light"/>
              </a:rPr>
              <a:t>tantas ideas de solución como sea posible para elegir la mejor y construirla.</a:t>
            </a:r>
            <a:endParaRPr sz="3000">
              <a:solidFill>
                <a:schemeClr val="lt2"/>
              </a:solidFill>
              <a:latin typeface="Lato Light"/>
              <a:ea typeface="Lato Light"/>
              <a:cs typeface="Lato Light"/>
              <a:sym typeface="Lato Light"/>
            </a:endParaRPr>
          </a:p>
        </p:txBody>
      </p:sp>
      <p:sp>
        <p:nvSpPr>
          <p:cNvPr id="643" name="Google Shape;643;p65"/>
          <p:cNvSpPr txBox="1"/>
          <p:nvPr/>
        </p:nvSpPr>
        <p:spPr>
          <a:xfrm>
            <a:off x="2249289" y="10249974"/>
            <a:ext cx="4995900" cy="13716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92042"/>
              </a:buClr>
              <a:buSzPts val="3000"/>
              <a:buFont typeface="Helvetica Neue"/>
              <a:buNone/>
            </a:pPr>
            <a:r>
              <a:rPr i="0" lang="en-US" sz="3000" u="none" cap="none" strike="noStrike">
                <a:solidFill>
                  <a:schemeClr val="lt2"/>
                </a:solidFill>
                <a:latin typeface="Lato Light"/>
                <a:ea typeface="Lato Light"/>
                <a:cs typeface="Lato Light"/>
                <a:sym typeface="Lato Light"/>
              </a:rPr>
              <a:t>modelos comprobables para iterar rápidamente y mejorar nuestras soluciones.</a:t>
            </a:r>
            <a:endParaRPr sz="3000">
              <a:solidFill>
                <a:schemeClr val="lt2"/>
              </a:solidFill>
              <a:latin typeface="Lato Light"/>
              <a:ea typeface="Lato Light"/>
              <a:cs typeface="Lato Light"/>
              <a:sym typeface="Lato Light"/>
            </a:endParaRPr>
          </a:p>
        </p:txBody>
      </p:sp>
      <p:sp>
        <p:nvSpPr>
          <p:cNvPr id="644" name="Google Shape;644;p65"/>
          <p:cNvSpPr txBox="1"/>
          <p:nvPr/>
        </p:nvSpPr>
        <p:spPr>
          <a:xfrm>
            <a:off x="2249289" y="5034291"/>
            <a:ext cx="4995900" cy="18288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92042"/>
              </a:buClr>
              <a:buSzPts val="3000"/>
              <a:buFont typeface="Helvetica Neue"/>
              <a:buNone/>
            </a:pPr>
            <a:r>
              <a:rPr i="0" lang="en-US" sz="3000" u="none" cap="none" strike="noStrike">
                <a:solidFill>
                  <a:schemeClr val="lt2"/>
                </a:solidFill>
                <a:latin typeface="Lato Light"/>
                <a:ea typeface="Lato Light"/>
                <a:cs typeface="Lato Light"/>
                <a:sym typeface="Lato Light"/>
              </a:rPr>
              <a:t>con clientes reales para asegurarnos de que nuestra solución cubre sus necesidades.</a:t>
            </a:r>
            <a:endParaRPr sz="3000">
              <a:solidFill>
                <a:schemeClr val="lt2"/>
              </a:solidFill>
              <a:latin typeface="Lato Light"/>
              <a:ea typeface="Lato Light"/>
              <a:cs typeface="Lato Light"/>
              <a:sym typeface="Lato Light"/>
            </a:endParaRPr>
          </a:p>
        </p:txBody>
      </p:sp>
      <p:sp>
        <p:nvSpPr>
          <p:cNvPr id="645" name="Google Shape;645;p65"/>
          <p:cNvSpPr/>
          <p:nvPr/>
        </p:nvSpPr>
        <p:spPr>
          <a:xfrm>
            <a:off x="7843125" y="4016475"/>
            <a:ext cx="7251300" cy="7251300"/>
          </a:xfrm>
          <a:prstGeom prst="ellipse">
            <a:avLst/>
          </a:prstGeom>
          <a:noFill/>
          <a:ln cap="flat" cmpd="sng" w="28575">
            <a:solidFill>
              <a:srgbClr val="D3D3D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646" name="Google Shape;646;p65"/>
          <p:cNvGrpSpPr/>
          <p:nvPr/>
        </p:nvGrpSpPr>
        <p:grpSpPr>
          <a:xfrm>
            <a:off x="7937032" y="8979202"/>
            <a:ext cx="1548595" cy="1548595"/>
            <a:chOff x="12559282" y="2753450"/>
            <a:chExt cx="906300" cy="906300"/>
          </a:xfrm>
        </p:grpSpPr>
        <p:sp>
          <p:nvSpPr>
            <p:cNvPr id="647" name="Google Shape;647;p65"/>
            <p:cNvSpPr/>
            <p:nvPr/>
          </p:nvSpPr>
          <p:spPr>
            <a:xfrm>
              <a:off x="12559282" y="2753450"/>
              <a:ext cx="906300" cy="906300"/>
            </a:xfrm>
            <a:prstGeom prst="ellipse">
              <a:avLst/>
            </a:prstGeom>
            <a:solidFill>
              <a:srgbClr val="FFFFFF"/>
            </a:solidFill>
            <a:ln cap="flat" cmpd="sng" w="28575">
              <a:solidFill>
                <a:srgbClr val="48AE64"/>
              </a:solidFill>
              <a:prstDash val="dot"/>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8" name="Google Shape;648;p65"/>
            <p:cNvSpPr/>
            <p:nvPr/>
          </p:nvSpPr>
          <p:spPr>
            <a:xfrm>
              <a:off x="12805257" y="2998427"/>
              <a:ext cx="414350" cy="416346"/>
            </a:xfrm>
            <a:custGeom>
              <a:rect b="b" l="l" r="r" t="t"/>
              <a:pathLst>
                <a:path extrusionOk="0" h="884" w="880">
                  <a:moveTo>
                    <a:pt x="864" y="159"/>
                  </a:moveTo>
                  <a:cubicBezTo>
                    <a:pt x="721" y="16"/>
                    <a:pt x="721" y="16"/>
                    <a:pt x="721" y="16"/>
                  </a:cubicBezTo>
                  <a:cubicBezTo>
                    <a:pt x="706" y="0"/>
                    <a:pt x="681" y="0"/>
                    <a:pt x="665" y="16"/>
                  </a:cubicBezTo>
                  <a:cubicBezTo>
                    <a:pt x="538" y="144"/>
                    <a:pt x="538" y="144"/>
                    <a:pt x="538" y="144"/>
                  </a:cubicBezTo>
                  <a:cubicBezTo>
                    <a:pt x="677" y="284"/>
                    <a:pt x="677" y="284"/>
                    <a:pt x="677" y="284"/>
                  </a:cubicBezTo>
                  <a:cubicBezTo>
                    <a:pt x="557" y="284"/>
                    <a:pt x="557" y="284"/>
                    <a:pt x="557" y="284"/>
                  </a:cubicBezTo>
                  <a:cubicBezTo>
                    <a:pt x="478" y="204"/>
                    <a:pt x="478" y="204"/>
                    <a:pt x="478" y="204"/>
                  </a:cubicBezTo>
                  <a:cubicBezTo>
                    <a:pt x="0" y="684"/>
                    <a:pt x="0" y="684"/>
                    <a:pt x="0" y="684"/>
                  </a:cubicBezTo>
                  <a:cubicBezTo>
                    <a:pt x="0" y="884"/>
                    <a:pt x="0" y="884"/>
                    <a:pt x="0" y="884"/>
                  </a:cubicBezTo>
                  <a:cubicBezTo>
                    <a:pt x="199" y="884"/>
                    <a:pt x="199" y="884"/>
                    <a:pt x="199" y="884"/>
                  </a:cubicBezTo>
                  <a:cubicBezTo>
                    <a:pt x="864" y="216"/>
                    <a:pt x="864" y="216"/>
                    <a:pt x="864" y="216"/>
                  </a:cubicBezTo>
                  <a:cubicBezTo>
                    <a:pt x="880" y="200"/>
                    <a:pt x="880" y="175"/>
                    <a:pt x="864" y="159"/>
                  </a:cubicBezTo>
                  <a:close/>
                  <a:moveTo>
                    <a:pt x="400" y="804"/>
                  </a:moveTo>
                  <a:cubicBezTo>
                    <a:pt x="320" y="884"/>
                    <a:pt x="320" y="884"/>
                    <a:pt x="320" y="884"/>
                  </a:cubicBezTo>
                  <a:cubicBezTo>
                    <a:pt x="880" y="884"/>
                    <a:pt x="880" y="884"/>
                    <a:pt x="880" y="884"/>
                  </a:cubicBezTo>
                  <a:cubicBezTo>
                    <a:pt x="880" y="804"/>
                    <a:pt x="880" y="804"/>
                    <a:pt x="880" y="804"/>
                  </a:cubicBezTo>
                  <a:lnTo>
                    <a:pt x="400" y="804"/>
                  </a:lnTo>
                  <a:close/>
                </a:path>
              </a:pathLst>
            </a:custGeom>
            <a:solidFill>
              <a:srgbClr val="48AE64"/>
            </a:solid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t/>
              </a:r>
              <a:endParaRPr sz="1800">
                <a:solidFill>
                  <a:srgbClr val="004481"/>
                </a:solidFill>
                <a:latin typeface="Arial"/>
                <a:ea typeface="Arial"/>
                <a:cs typeface="Arial"/>
                <a:sym typeface="Arial"/>
              </a:endParaRPr>
            </a:p>
          </p:txBody>
        </p:sp>
      </p:grpSp>
      <p:sp>
        <p:nvSpPr>
          <p:cNvPr id="649" name="Google Shape;649;p65"/>
          <p:cNvSpPr/>
          <p:nvPr/>
        </p:nvSpPr>
        <p:spPr>
          <a:xfrm>
            <a:off x="10833824" y="7007175"/>
            <a:ext cx="1269900" cy="1269900"/>
          </a:xfrm>
          <a:custGeom>
            <a:rect b="b" l="l" r="r" t="t"/>
            <a:pathLst>
              <a:path extrusionOk="0" h="960" w="960">
                <a:moveTo>
                  <a:pt x="960" y="440"/>
                </a:moveTo>
                <a:cubicBezTo>
                  <a:pt x="960" y="120"/>
                  <a:pt x="960" y="120"/>
                  <a:pt x="960" y="120"/>
                </a:cubicBezTo>
                <a:cubicBezTo>
                  <a:pt x="869" y="198"/>
                  <a:pt x="869" y="198"/>
                  <a:pt x="869" y="198"/>
                </a:cubicBezTo>
                <a:cubicBezTo>
                  <a:pt x="781" y="78"/>
                  <a:pt x="640" y="0"/>
                  <a:pt x="480" y="0"/>
                </a:cubicBezTo>
                <a:cubicBezTo>
                  <a:pt x="215" y="0"/>
                  <a:pt x="0" y="215"/>
                  <a:pt x="0" y="480"/>
                </a:cubicBezTo>
                <a:cubicBezTo>
                  <a:pt x="0" y="745"/>
                  <a:pt x="215" y="960"/>
                  <a:pt x="480" y="960"/>
                </a:cubicBezTo>
                <a:cubicBezTo>
                  <a:pt x="692" y="960"/>
                  <a:pt x="872" y="823"/>
                  <a:pt x="935" y="632"/>
                </a:cubicBezTo>
                <a:cubicBezTo>
                  <a:pt x="822" y="594"/>
                  <a:pt x="822" y="594"/>
                  <a:pt x="822" y="594"/>
                </a:cubicBezTo>
                <a:cubicBezTo>
                  <a:pt x="774" y="737"/>
                  <a:pt x="639" y="840"/>
                  <a:pt x="480" y="840"/>
                </a:cubicBezTo>
                <a:cubicBezTo>
                  <a:pt x="281" y="840"/>
                  <a:pt x="120" y="679"/>
                  <a:pt x="120" y="480"/>
                </a:cubicBezTo>
                <a:cubicBezTo>
                  <a:pt x="120" y="281"/>
                  <a:pt x="281" y="120"/>
                  <a:pt x="480" y="120"/>
                </a:cubicBezTo>
                <a:cubicBezTo>
                  <a:pt x="603" y="120"/>
                  <a:pt x="712" y="182"/>
                  <a:pt x="777" y="277"/>
                </a:cubicBezTo>
                <a:cubicBezTo>
                  <a:pt x="680" y="360"/>
                  <a:pt x="680" y="360"/>
                  <a:pt x="680" y="360"/>
                </a:cubicBezTo>
                <a:lnTo>
                  <a:pt x="960" y="440"/>
                </a:lnTo>
                <a:close/>
              </a:path>
            </a:pathLst>
          </a:custGeom>
          <a:solidFill>
            <a:srgbClr val="D3D3D3"/>
          </a:solid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t/>
            </a:r>
            <a:endParaRPr sz="1800">
              <a:solidFill>
                <a:srgbClr val="004481"/>
              </a:solidFill>
              <a:latin typeface="Arial"/>
              <a:ea typeface="Arial"/>
              <a:cs typeface="Arial"/>
              <a:sym typeface="Arial"/>
            </a:endParaRPr>
          </a:p>
        </p:txBody>
      </p:sp>
      <p:sp>
        <p:nvSpPr>
          <p:cNvPr id="650" name="Google Shape;650;p65"/>
          <p:cNvSpPr txBox="1"/>
          <p:nvPr/>
        </p:nvSpPr>
        <p:spPr>
          <a:xfrm>
            <a:off x="2249289" y="4157514"/>
            <a:ext cx="4470300" cy="7113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FDFEFE"/>
              </a:buClr>
              <a:buSzPts val="4000"/>
              <a:buFont typeface="Helvetica Neue"/>
              <a:buNone/>
            </a:pPr>
            <a:r>
              <a:rPr lang="en-US" sz="4800">
                <a:solidFill>
                  <a:srgbClr val="6754B8"/>
                </a:solidFill>
                <a:latin typeface="Lato"/>
                <a:ea typeface="Lato"/>
                <a:cs typeface="Lato"/>
                <a:sym typeface="Lato"/>
              </a:rPr>
              <a:t>Evaluar</a:t>
            </a:r>
            <a:endParaRPr sz="4800">
              <a:solidFill>
                <a:srgbClr val="6754B8"/>
              </a:solidFill>
              <a:latin typeface="Lato"/>
              <a:ea typeface="Lato"/>
              <a:cs typeface="Lato"/>
              <a:sym typeface="Lato"/>
            </a:endParaRPr>
          </a:p>
        </p:txBody>
      </p:sp>
      <p:sp>
        <p:nvSpPr>
          <p:cNvPr id="651" name="Google Shape;651;p65"/>
          <p:cNvSpPr txBox="1"/>
          <p:nvPr/>
        </p:nvSpPr>
        <p:spPr>
          <a:xfrm>
            <a:off x="16634755" y="4016477"/>
            <a:ext cx="4724400" cy="7113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FDFEFE"/>
              </a:buClr>
              <a:buSzPts val="4000"/>
              <a:buFont typeface="Helvetica Neue"/>
              <a:buNone/>
            </a:pPr>
            <a:r>
              <a:rPr lang="en-US" sz="4800">
                <a:solidFill>
                  <a:srgbClr val="F7893B"/>
                </a:solidFill>
                <a:latin typeface="Lato"/>
                <a:ea typeface="Lato"/>
                <a:cs typeface="Lato"/>
                <a:sym typeface="Lato"/>
              </a:rPr>
              <a:t>Comprender</a:t>
            </a:r>
            <a:endParaRPr sz="4800">
              <a:solidFill>
                <a:srgbClr val="F7893B"/>
              </a:solidFill>
              <a:latin typeface="Lato"/>
              <a:ea typeface="Lato"/>
              <a:cs typeface="Lato"/>
              <a:sym typeface="Lato"/>
            </a:endParaRPr>
          </a:p>
        </p:txBody>
      </p:sp>
      <p:sp>
        <p:nvSpPr>
          <p:cNvPr id="652" name="Google Shape;652;p65"/>
          <p:cNvSpPr txBox="1"/>
          <p:nvPr/>
        </p:nvSpPr>
        <p:spPr>
          <a:xfrm>
            <a:off x="16634755" y="9353764"/>
            <a:ext cx="4470300" cy="7113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FDFEFE"/>
              </a:buClr>
              <a:buSzPts val="4000"/>
              <a:buFont typeface="Helvetica Neue"/>
              <a:buNone/>
            </a:pPr>
            <a:r>
              <a:rPr lang="en-US" sz="4800">
                <a:solidFill>
                  <a:srgbClr val="F35E61"/>
                </a:solidFill>
                <a:latin typeface="Lato"/>
                <a:ea typeface="Lato"/>
                <a:cs typeface="Lato"/>
                <a:sym typeface="Lato"/>
              </a:rPr>
              <a:t>Idear</a:t>
            </a:r>
            <a:endParaRPr sz="4800">
              <a:solidFill>
                <a:srgbClr val="F35E61"/>
              </a:solidFill>
              <a:latin typeface="Lato"/>
              <a:ea typeface="Lato"/>
              <a:cs typeface="Lato"/>
              <a:sym typeface="Lato"/>
            </a:endParaRPr>
          </a:p>
        </p:txBody>
      </p:sp>
      <p:sp>
        <p:nvSpPr>
          <p:cNvPr id="653" name="Google Shape;653;p65"/>
          <p:cNvSpPr txBox="1"/>
          <p:nvPr/>
        </p:nvSpPr>
        <p:spPr>
          <a:xfrm>
            <a:off x="2249289" y="9353764"/>
            <a:ext cx="4470300" cy="7113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FDFEFE"/>
              </a:buClr>
              <a:buSzPts val="4000"/>
              <a:buFont typeface="Helvetica Neue"/>
              <a:buNone/>
            </a:pPr>
            <a:r>
              <a:rPr lang="en-US" sz="4800">
                <a:solidFill>
                  <a:srgbClr val="48AE64"/>
                </a:solidFill>
                <a:latin typeface="Lato"/>
                <a:ea typeface="Lato"/>
                <a:cs typeface="Lato"/>
                <a:sym typeface="Lato"/>
              </a:rPr>
              <a:t>Prototipar</a:t>
            </a:r>
            <a:endParaRPr sz="4800">
              <a:solidFill>
                <a:srgbClr val="48AE64"/>
              </a:solidFill>
              <a:latin typeface="Lato"/>
              <a:ea typeface="Lato"/>
              <a:cs typeface="Lato"/>
              <a:sym typeface="Lato"/>
            </a:endParaRPr>
          </a:p>
        </p:txBody>
      </p:sp>
      <p:grpSp>
        <p:nvGrpSpPr>
          <p:cNvPr id="654" name="Google Shape;654;p65"/>
          <p:cNvGrpSpPr/>
          <p:nvPr/>
        </p:nvGrpSpPr>
        <p:grpSpPr>
          <a:xfrm>
            <a:off x="13261336" y="4157528"/>
            <a:ext cx="1548595" cy="1548595"/>
            <a:chOff x="1307557" y="2770575"/>
            <a:chExt cx="906300" cy="906300"/>
          </a:xfrm>
        </p:grpSpPr>
        <p:sp>
          <p:nvSpPr>
            <p:cNvPr id="655" name="Google Shape;655;p65"/>
            <p:cNvSpPr/>
            <p:nvPr/>
          </p:nvSpPr>
          <p:spPr>
            <a:xfrm>
              <a:off x="1307557" y="2770575"/>
              <a:ext cx="906300" cy="906300"/>
            </a:xfrm>
            <a:prstGeom prst="ellipse">
              <a:avLst/>
            </a:prstGeom>
            <a:solidFill>
              <a:srgbClr val="FFFFFF"/>
            </a:solidFill>
            <a:ln cap="flat" cmpd="sng" w="28575">
              <a:solidFill>
                <a:srgbClr val="F7893B"/>
              </a:solidFill>
              <a:prstDash val="dot"/>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6" name="Google Shape;656;p65"/>
            <p:cNvSpPr/>
            <p:nvPr/>
          </p:nvSpPr>
          <p:spPr>
            <a:xfrm>
              <a:off x="1553532" y="3016550"/>
              <a:ext cx="414350" cy="414350"/>
            </a:xfrm>
            <a:custGeom>
              <a:rect b="b" l="l" r="r" t="t"/>
              <a:pathLst>
                <a:path extrusionOk="0" h="880" w="880">
                  <a:moveTo>
                    <a:pt x="651" y="571"/>
                  </a:moveTo>
                  <a:cubicBezTo>
                    <a:pt x="695" y="512"/>
                    <a:pt x="720" y="439"/>
                    <a:pt x="720" y="360"/>
                  </a:cubicBezTo>
                  <a:cubicBezTo>
                    <a:pt x="720" y="161"/>
                    <a:pt x="559" y="0"/>
                    <a:pt x="360" y="0"/>
                  </a:cubicBezTo>
                  <a:cubicBezTo>
                    <a:pt x="161" y="0"/>
                    <a:pt x="0" y="161"/>
                    <a:pt x="0" y="360"/>
                  </a:cubicBezTo>
                  <a:cubicBezTo>
                    <a:pt x="0" y="559"/>
                    <a:pt x="161" y="720"/>
                    <a:pt x="360" y="720"/>
                  </a:cubicBezTo>
                  <a:cubicBezTo>
                    <a:pt x="439" y="720"/>
                    <a:pt x="512" y="695"/>
                    <a:pt x="571" y="651"/>
                  </a:cubicBezTo>
                  <a:cubicBezTo>
                    <a:pt x="800" y="880"/>
                    <a:pt x="800" y="880"/>
                    <a:pt x="800" y="880"/>
                  </a:cubicBezTo>
                  <a:cubicBezTo>
                    <a:pt x="880" y="800"/>
                    <a:pt x="880" y="800"/>
                    <a:pt x="880" y="800"/>
                  </a:cubicBezTo>
                  <a:lnTo>
                    <a:pt x="651" y="571"/>
                  </a:lnTo>
                  <a:close/>
                  <a:moveTo>
                    <a:pt x="520" y="360"/>
                  </a:moveTo>
                  <a:cubicBezTo>
                    <a:pt x="520" y="272"/>
                    <a:pt x="448" y="200"/>
                    <a:pt x="360" y="200"/>
                  </a:cubicBezTo>
                  <a:cubicBezTo>
                    <a:pt x="360" y="120"/>
                    <a:pt x="360" y="120"/>
                    <a:pt x="360" y="120"/>
                  </a:cubicBezTo>
                  <a:cubicBezTo>
                    <a:pt x="493" y="120"/>
                    <a:pt x="600" y="227"/>
                    <a:pt x="600" y="360"/>
                  </a:cubicBezTo>
                  <a:lnTo>
                    <a:pt x="520" y="360"/>
                  </a:lnTo>
                  <a:close/>
                </a:path>
              </a:pathLst>
            </a:custGeom>
            <a:solidFill>
              <a:srgbClr val="F7893B"/>
            </a:solid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t/>
              </a:r>
              <a:endParaRPr sz="1800">
                <a:solidFill>
                  <a:srgbClr val="004481"/>
                </a:solidFill>
                <a:latin typeface="Arial"/>
                <a:ea typeface="Arial"/>
                <a:cs typeface="Arial"/>
                <a:sym typeface="Arial"/>
              </a:endParaRPr>
            </a:p>
          </p:txBody>
        </p:sp>
      </p:grpSp>
      <p:sp>
        <p:nvSpPr>
          <p:cNvPr id="657" name="Google Shape;657;p65"/>
          <p:cNvSpPr/>
          <p:nvPr/>
        </p:nvSpPr>
        <p:spPr>
          <a:xfrm>
            <a:off x="1312325" y="9221300"/>
            <a:ext cx="5724300" cy="2993700"/>
          </a:xfrm>
          <a:prstGeom prst="rect">
            <a:avLst/>
          </a:prstGeom>
          <a:solidFill>
            <a:srgbClr val="FFFFFF">
              <a:alpha val="81250"/>
            </a:srgbClr>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t/>
            </a:r>
            <a:endParaRPr sz="4000">
              <a:solidFill>
                <a:srgbClr val="2A86CA"/>
              </a:solidFill>
              <a:latin typeface="Helvetica Neue"/>
              <a:ea typeface="Helvetica Neue"/>
              <a:cs typeface="Helvetica Neue"/>
              <a:sym typeface="Helvetica Neue"/>
            </a:endParaRPr>
          </a:p>
        </p:txBody>
      </p:sp>
      <p:sp>
        <p:nvSpPr>
          <p:cNvPr id="658" name="Google Shape;658;p65"/>
          <p:cNvSpPr/>
          <p:nvPr/>
        </p:nvSpPr>
        <p:spPr>
          <a:xfrm>
            <a:off x="16217950" y="3970275"/>
            <a:ext cx="5724300" cy="3538200"/>
          </a:xfrm>
          <a:prstGeom prst="rect">
            <a:avLst/>
          </a:prstGeom>
          <a:solidFill>
            <a:srgbClr val="FFFFFF">
              <a:alpha val="81250"/>
            </a:srgbClr>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t/>
            </a:r>
            <a:endParaRPr sz="4000">
              <a:solidFill>
                <a:srgbClr val="2A86CA"/>
              </a:solidFill>
              <a:latin typeface="Helvetica Neue"/>
              <a:ea typeface="Helvetica Neue"/>
              <a:cs typeface="Helvetica Neue"/>
              <a:sym typeface="Helvetica Neue"/>
            </a:endParaRPr>
          </a:p>
        </p:txBody>
      </p:sp>
      <p:grpSp>
        <p:nvGrpSpPr>
          <p:cNvPr id="659" name="Google Shape;659;p65"/>
          <p:cNvGrpSpPr/>
          <p:nvPr/>
        </p:nvGrpSpPr>
        <p:grpSpPr>
          <a:xfrm>
            <a:off x="13261336" y="8979202"/>
            <a:ext cx="1548595" cy="1548595"/>
            <a:chOff x="6752332" y="2736350"/>
            <a:chExt cx="906300" cy="906300"/>
          </a:xfrm>
        </p:grpSpPr>
        <p:sp>
          <p:nvSpPr>
            <p:cNvPr id="660" name="Google Shape;660;p65"/>
            <p:cNvSpPr/>
            <p:nvPr/>
          </p:nvSpPr>
          <p:spPr>
            <a:xfrm>
              <a:off x="6752332" y="2736350"/>
              <a:ext cx="906300" cy="906300"/>
            </a:xfrm>
            <a:prstGeom prst="ellipse">
              <a:avLst/>
            </a:prstGeom>
            <a:solidFill>
              <a:srgbClr val="FFFFFF"/>
            </a:solidFill>
            <a:ln cap="flat" cmpd="sng" w="28575">
              <a:solidFill>
                <a:srgbClr val="F35E61"/>
              </a:solidFill>
              <a:prstDash val="dot"/>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661" name="Google Shape;661;p65"/>
            <p:cNvGrpSpPr/>
            <p:nvPr/>
          </p:nvGrpSpPr>
          <p:grpSpPr>
            <a:xfrm>
              <a:off x="7071370" y="2988332"/>
              <a:ext cx="268224" cy="402336"/>
              <a:chOff x="9182100" y="15035213"/>
              <a:chExt cx="2032000" cy="3048000"/>
            </a:xfrm>
          </p:grpSpPr>
          <p:sp>
            <p:nvSpPr>
              <p:cNvPr id="662" name="Google Shape;662;p65"/>
              <p:cNvSpPr/>
              <p:nvPr/>
            </p:nvSpPr>
            <p:spPr>
              <a:xfrm>
                <a:off x="9563100" y="17067213"/>
                <a:ext cx="1269900" cy="254100"/>
              </a:xfrm>
              <a:prstGeom prst="rect">
                <a:avLst/>
              </a:prstGeom>
              <a:solidFill>
                <a:srgbClr val="F35E6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sp>
            <p:nvSpPr>
              <p:cNvPr id="663" name="Google Shape;663;p65"/>
              <p:cNvSpPr/>
              <p:nvPr/>
            </p:nvSpPr>
            <p:spPr>
              <a:xfrm>
                <a:off x="9563100" y="17448213"/>
                <a:ext cx="1269900" cy="254100"/>
              </a:xfrm>
              <a:prstGeom prst="rect">
                <a:avLst/>
              </a:prstGeom>
              <a:solidFill>
                <a:srgbClr val="F35E6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sp>
            <p:nvSpPr>
              <p:cNvPr id="664" name="Google Shape;664;p65"/>
              <p:cNvSpPr/>
              <p:nvPr/>
            </p:nvSpPr>
            <p:spPr>
              <a:xfrm>
                <a:off x="9817100" y="17829213"/>
                <a:ext cx="771525" cy="254000"/>
              </a:xfrm>
              <a:custGeom>
                <a:rect b="b" l="l" r="r" t="t"/>
                <a:pathLst>
                  <a:path extrusionOk="0" h="160" w="486">
                    <a:moveTo>
                      <a:pt x="326" y="160"/>
                    </a:moveTo>
                    <a:lnTo>
                      <a:pt x="0" y="160"/>
                    </a:lnTo>
                    <a:lnTo>
                      <a:pt x="0" y="0"/>
                    </a:lnTo>
                    <a:lnTo>
                      <a:pt x="486" y="0"/>
                    </a:lnTo>
                    <a:lnTo>
                      <a:pt x="326" y="160"/>
                    </a:lnTo>
                    <a:close/>
                  </a:path>
                </a:pathLst>
              </a:custGeom>
              <a:solidFill>
                <a:srgbClr val="F35E6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sp>
            <p:nvSpPr>
              <p:cNvPr id="665" name="Google Shape;665;p65"/>
              <p:cNvSpPr/>
              <p:nvPr/>
            </p:nvSpPr>
            <p:spPr>
              <a:xfrm>
                <a:off x="9182100" y="15035213"/>
                <a:ext cx="2032000" cy="1905000"/>
              </a:xfrm>
              <a:custGeom>
                <a:rect b="b" l="l" r="r" t="t"/>
                <a:pathLst>
                  <a:path extrusionOk="0" h="1200" w="1280">
                    <a:moveTo>
                      <a:pt x="640" y="0"/>
                    </a:moveTo>
                    <a:lnTo>
                      <a:pt x="640" y="0"/>
                    </a:lnTo>
                    <a:lnTo>
                      <a:pt x="608" y="0"/>
                    </a:lnTo>
                    <a:lnTo>
                      <a:pt x="574" y="4"/>
                    </a:lnTo>
                    <a:lnTo>
                      <a:pt x="542" y="8"/>
                    </a:lnTo>
                    <a:lnTo>
                      <a:pt x="512" y="14"/>
                    </a:lnTo>
                    <a:lnTo>
                      <a:pt x="480" y="20"/>
                    </a:lnTo>
                    <a:lnTo>
                      <a:pt x="450" y="28"/>
                    </a:lnTo>
                    <a:lnTo>
                      <a:pt x="420" y="38"/>
                    </a:lnTo>
                    <a:lnTo>
                      <a:pt x="390" y="50"/>
                    </a:lnTo>
                    <a:lnTo>
                      <a:pt x="362" y="64"/>
                    </a:lnTo>
                    <a:lnTo>
                      <a:pt x="334" y="78"/>
                    </a:lnTo>
                    <a:lnTo>
                      <a:pt x="308" y="92"/>
                    </a:lnTo>
                    <a:lnTo>
                      <a:pt x="282" y="110"/>
                    </a:lnTo>
                    <a:lnTo>
                      <a:pt x="258" y="128"/>
                    </a:lnTo>
                    <a:lnTo>
                      <a:pt x="232" y="146"/>
                    </a:lnTo>
                    <a:lnTo>
                      <a:pt x="210" y="166"/>
                    </a:lnTo>
                    <a:lnTo>
                      <a:pt x="188" y="188"/>
                    </a:lnTo>
                    <a:lnTo>
                      <a:pt x="166" y="210"/>
                    </a:lnTo>
                    <a:lnTo>
                      <a:pt x="146" y="232"/>
                    </a:lnTo>
                    <a:lnTo>
                      <a:pt x="128" y="258"/>
                    </a:lnTo>
                    <a:lnTo>
                      <a:pt x="110" y="282"/>
                    </a:lnTo>
                    <a:lnTo>
                      <a:pt x="92" y="308"/>
                    </a:lnTo>
                    <a:lnTo>
                      <a:pt x="78" y="334"/>
                    </a:lnTo>
                    <a:lnTo>
                      <a:pt x="64" y="362"/>
                    </a:lnTo>
                    <a:lnTo>
                      <a:pt x="50" y="390"/>
                    </a:lnTo>
                    <a:lnTo>
                      <a:pt x="38" y="420"/>
                    </a:lnTo>
                    <a:lnTo>
                      <a:pt x="28" y="450"/>
                    </a:lnTo>
                    <a:lnTo>
                      <a:pt x="20" y="480"/>
                    </a:lnTo>
                    <a:lnTo>
                      <a:pt x="14" y="512"/>
                    </a:lnTo>
                    <a:lnTo>
                      <a:pt x="8" y="542"/>
                    </a:lnTo>
                    <a:lnTo>
                      <a:pt x="4" y="574"/>
                    </a:lnTo>
                    <a:lnTo>
                      <a:pt x="0" y="608"/>
                    </a:lnTo>
                    <a:lnTo>
                      <a:pt x="0" y="640"/>
                    </a:lnTo>
                    <a:lnTo>
                      <a:pt x="0" y="640"/>
                    </a:lnTo>
                    <a:lnTo>
                      <a:pt x="2" y="682"/>
                    </a:lnTo>
                    <a:lnTo>
                      <a:pt x="6" y="722"/>
                    </a:lnTo>
                    <a:lnTo>
                      <a:pt x="12" y="762"/>
                    </a:lnTo>
                    <a:lnTo>
                      <a:pt x="20" y="800"/>
                    </a:lnTo>
                    <a:lnTo>
                      <a:pt x="240" y="1200"/>
                    </a:lnTo>
                    <a:lnTo>
                      <a:pt x="1040" y="1200"/>
                    </a:lnTo>
                    <a:lnTo>
                      <a:pt x="1260" y="800"/>
                    </a:lnTo>
                    <a:lnTo>
                      <a:pt x="1260" y="800"/>
                    </a:lnTo>
                    <a:lnTo>
                      <a:pt x="1268" y="762"/>
                    </a:lnTo>
                    <a:lnTo>
                      <a:pt x="1274" y="722"/>
                    </a:lnTo>
                    <a:lnTo>
                      <a:pt x="1278" y="682"/>
                    </a:lnTo>
                    <a:lnTo>
                      <a:pt x="1280" y="640"/>
                    </a:lnTo>
                    <a:lnTo>
                      <a:pt x="1280" y="640"/>
                    </a:lnTo>
                    <a:lnTo>
                      <a:pt x="1280" y="608"/>
                    </a:lnTo>
                    <a:lnTo>
                      <a:pt x="1276" y="574"/>
                    </a:lnTo>
                    <a:lnTo>
                      <a:pt x="1272" y="542"/>
                    </a:lnTo>
                    <a:lnTo>
                      <a:pt x="1266" y="512"/>
                    </a:lnTo>
                    <a:lnTo>
                      <a:pt x="1260" y="480"/>
                    </a:lnTo>
                    <a:lnTo>
                      <a:pt x="1252" y="450"/>
                    </a:lnTo>
                    <a:lnTo>
                      <a:pt x="1242" y="420"/>
                    </a:lnTo>
                    <a:lnTo>
                      <a:pt x="1230" y="390"/>
                    </a:lnTo>
                    <a:lnTo>
                      <a:pt x="1216" y="362"/>
                    </a:lnTo>
                    <a:lnTo>
                      <a:pt x="1202" y="334"/>
                    </a:lnTo>
                    <a:lnTo>
                      <a:pt x="1188" y="308"/>
                    </a:lnTo>
                    <a:lnTo>
                      <a:pt x="1170" y="282"/>
                    </a:lnTo>
                    <a:lnTo>
                      <a:pt x="1152" y="258"/>
                    </a:lnTo>
                    <a:lnTo>
                      <a:pt x="1134" y="232"/>
                    </a:lnTo>
                    <a:lnTo>
                      <a:pt x="1114" y="210"/>
                    </a:lnTo>
                    <a:lnTo>
                      <a:pt x="1092" y="188"/>
                    </a:lnTo>
                    <a:lnTo>
                      <a:pt x="1070" y="166"/>
                    </a:lnTo>
                    <a:lnTo>
                      <a:pt x="1048" y="146"/>
                    </a:lnTo>
                    <a:lnTo>
                      <a:pt x="1022" y="128"/>
                    </a:lnTo>
                    <a:lnTo>
                      <a:pt x="998" y="110"/>
                    </a:lnTo>
                    <a:lnTo>
                      <a:pt x="972" y="92"/>
                    </a:lnTo>
                    <a:lnTo>
                      <a:pt x="946" y="78"/>
                    </a:lnTo>
                    <a:lnTo>
                      <a:pt x="918" y="64"/>
                    </a:lnTo>
                    <a:lnTo>
                      <a:pt x="890" y="50"/>
                    </a:lnTo>
                    <a:lnTo>
                      <a:pt x="860" y="38"/>
                    </a:lnTo>
                    <a:lnTo>
                      <a:pt x="830" y="28"/>
                    </a:lnTo>
                    <a:lnTo>
                      <a:pt x="800" y="20"/>
                    </a:lnTo>
                    <a:lnTo>
                      <a:pt x="768" y="14"/>
                    </a:lnTo>
                    <a:lnTo>
                      <a:pt x="738" y="8"/>
                    </a:lnTo>
                    <a:lnTo>
                      <a:pt x="706" y="4"/>
                    </a:lnTo>
                    <a:lnTo>
                      <a:pt x="672" y="0"/>
                    </a:lnTo>
                    <a:lnTo>
                      <a:pt x="640" y="0"/>
                    </a:lnTo>
                    <a:lnTo>
                      <a:pt x="640" y="0"/>
                    </a:lnTo>
                    <a:close/>
                    <a:moveTo>
                      <a:pt x="880" y="1080"/>
                    </a:moveTo>
                    <a:lnTo>
                      <a:pt x="800" y="1080"/>
                    </a:lnTo>
                    <a:lnTo>
                      <a:pt x="930" y="720"/>
                    </a:lnTo>
                    <a:lnTo>
                      <a:pt x="350" y="720"/>
                    </a:lnTo>
                    <a:lnTo>
                      <a:pt x="480" y="1080"/>
                    </a:lnTo>
                    <a:lnTo>
                      <a:pt x="400" y="1080"/>
                    </a:lnTo>
                    <a:lnTo>
                      <a:pt x="240" y="640"/>
                    </a:lnTo>
                    <a:lnTo>
                      <a:pt x="320" y="640"/>
                    </a:lnTo>
                    <a:lnTo>
                      <a:pt x="960" y="640"/>
                    </a:lnTo>
                    <a:lnTo>
                      <a:pt x="1040" y="640"/>
                    </a:lnTo>
                    <a:lnTo>
                      <a:pt x="880" y="1080"/>
                    </a:lnTo>
                    <a:close/>
                  </a:path>
                </a:pathLst>
              </a:custGeom>
              <a:solidFill>
                <a:srgbClr val="F35E6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grpSp>
      </p:grpSp>
      <p:sp>
        <p:nvSpPr>
          <p:cNvPr id="666" name="Google Shape;666;p65"/>
          <p:cNvSpPr/>
          <p:nvPr/>
        </p:nvSpPr>
        <p:spPr>
          <a:xfrm>
            <a:off x="6795975" y="3023350"/>
            <a:ext cx="9345600" cy="8992800"/>
          </a:xfrm>
          <a:prstGeom prst="ellipse">
            <a:avLst/>
          </a:prstGeom>
          <a:solidFill>
            <a:srgbClr val="FFFFFF">
              <a:alpha val="81250"/>
            </a:srgbClr>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2A86CA"/>
              </a:buClr>
              <a:buSzPts val="4000"/>
              <a:buFont typeface="Helvetica Neue"/>
              <a:buNone/>
            </a:pPr>
            <a:r>
              <a:t/>
            </a:r>
            <a:endParaRPr sz="4000">
              <a:solidFill>
                <a:srgbClr val="2A86CA"/>
              </a:solidFill>
              <a:latin typeface="Helvetica Neue"/>
              <a:ea typeface="Helvetica Neue"/>
              <a:cs typeface="Helvetica Neue"/>
              <a:sym typeface="Helvetica Neue"/>
            </a:endParaRPr>
          </a:p>
        </p:txBody>
      </p:sp>
      <p:grpSp>
        <p:nvGrpSpPr>
          <p:cNvPr id="667" name="Google Shape;667;p65"/>
          <p:cNvGrpSpPr/>
          <p:nvPr/>
        </p:nvGrpSpPr>
        <p:grpSpPr>
          <a:xfrm>
            <a:off x="8176786" y="4157534"/>
            <a:ext cx="1548595" cy="1548595"/>
            <a:chOff x="18364732" y="2804750"/>
            <a:chExt cx="906300" cy="906300"/>
          </a:xfrm>
        </p:grpSpPr>
        <p:sp>
          <p:nvSpPr>
            <p:cNvPr id="668" name="Google Shape;668;p65"/>
            <p:cNvSpPr/>
            <p:nvPr/>
          </p:nvSpPr>
          <p:spPr>
            <a:xfrm>
              <a:off x="18364732" y="2804750"/>
              <a:ext cx="906300" cy="906300"/>
            </a:xfrm>
            <a:prstGeom prst="ellipse">
              <a:avLst/>
            </a:prstGeom>
            <a:solidFill>
              <a:srgbClr val="FFFFFF"/>
            </a:solidFill>
            <a:ln cap="flat" cmpd="sng" w="28575">
              <a:solidFill>
                <a:srgbClr val="6754B8"/>
              </a:solidFill>
              <a:prstDash val="dot"/>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9" name="Google Shape;669;p65"/>
            <p:cNvSpPr/>
            <p:nvPr/>
          </p:nvSpPr>
          <p:spPr>
            <a:xfrm>
              <a:off x="18661639" y="3049725"/>
              <a:ext cx="312485" cy="416350"/>
            </a:xfrm>
            <a:custGeom>
              <a:rect b="b" l="l" r="r" t="t"/>
              <a:pathLst>
                <a:path extrusionOk="0" h="960" w="720">
                  <a:moveTo>
                    <a:pt x="481" y="0"/>
                  </a:moveTo>
                  <a:cubicBezTo>
                    <a:pt x="341" y="0"/>
                    <a:pt x="341" y="0"/>
                    <a:pt x="341" y="0"/>
                  </a:cubicBezTo>
                  <a:cubicBezTo>
                    <a:pt x="26" y="0"/>
                    <a:pt x="26" y="0"/>
                    <a:pt x="26" y="0"/>
                  </a:cubicBezTo>
                  <a:cubicBezTo>
                    <a:pt x="12" y="0"/>
                    <a:pt x="0" y="11"/>
                    <a:pt x="0" y="25"/>
                  </a:cubicBezTo>
                  <a:cubicBezTo>
                    <a:pt x="0" y="935"/>
                    <a:pt x="0" y="935"/>
                    <a:pt x="0" y="935"/>
                  </a:cubicBezTo>
                  <a:cubicBezTo>
                    <a:pt x="0" y="949"/>
                    <a:pt x="12" y="960"/>
                    <a:pt x="26" y="960"/>
                  </a:cubicBezTo>
                  <a:cubicBezTo>
                    <a:pt x="695" y="960"/>
                    <a:pt x="695" y="960"/>
                    <a:pt x="695" y="960"/>
                  </a:cubicBezTo>
                  <a:cubicBezTo>
                    <a:pt x="710" y="960"/>
                    <a:pt x="720" y="949"/>
                    <a:pt x="720" y="935"/>
                  </a:cubicBezTo>
                  <a:cubicBezTo>
                    <a:pt x="720" y="240"/>
                    <a:pt x="720" y="240"/>
                    <a:pt x="720" y="240"/>
                  </a:cubicBezTo>
                  <a:lnTo>
                    <a:pt x="481" y="0"/>
                  </a:lnTo>
                  <a:close/>
                  <a:moveTo>
                    <a:pt x="578" y="332"/>
                  </a:moveTo>
                  <a:cubicBezTo>
                    <a:pt x="400" y="332"/>
                    <a:pt x="400" y="332"/>
                    <a:pt x="400" y="332"/>
                  </a:cubicBezTo>
                  <a:cubicBezTo>
                    <a:pt x="400" y="0"/>
                    <a:pt x="400" y="0"/>
                    <a:pt x="400" y="0"/>
                  </a:cubicBezTo>
                  <a:cubicBezTo>
                    <a:pt x="480" y="0"/>
                    <a:pt x="480" y="0"/>
                    <a:pt x="480" y="0"/>
                  </a:cubicBezTo>
                  <a:cubicBezTo>
                    <a:pt x="480" y="252"/>
                    <a:pt x="480" y="252"/>
                    <a:pt x="480" y="252"/>
                  </a:cubicBezTo>
                  <a:cubicBezTo>
                    <a:pt x="658" y="252"/>
                    <a:pt x="658" y="252"/>
                    <a:pt x="658" y="252"/>
                  </a:cubicBezTo>
                  <a:lnTo>
                    <a:pt x="578" y="332"/>
                  </a:lnTo>
                  <a:close/>
                </a:path>
              </a:pathLst>
            </a:custGeom>
            <a:solidFill>
              <a:srgbClr val="6754B8"/>
            </a:solid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t/>
              </a:r>
              <a:endParaRPr sz="1800">
                <a:solidFill>
                  <a:srgbClr val="004481"/>
                </a:solidFill>
                <a:latin typeface="Arial"/>
                <a:ea typeface="Arial"/>
                <a:cs typeface="Arial"/>
                <a:sym typeface="Arial"/>
              </a:endParaRPr>
            </a:p>
          </p:txBody>
        </p:sp>
      </p:gr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73" name="Shape 673"/>
        <p:cNvGrpSpPr/>
        <p:nvPr/>
      </p:nvGrpSpPr>
      <p:grpSpPr>
        <a:xfrm>
          <a:off x="0" y="0"/>
          <a:ext cx="0" cy="0"/>
          <a:chOff x="0" y="0"/>
          <a:chExt cx="0" cy="0"/>
        </a:xfrm>
      </p:grpSpPr>
      <p:sp>
        <p:nvSpPr>
          <p:cNvPr id="674" name="Google Shape;674;p66"/>
          <p:cNvSpPr txBox="1"/>
          <p:nvPr>
            <p:ph type="title"/>
          </p:nvPr>
        </p:nvSpPr>
        <p:spPr>
          <a:xfrm>
            <a:off x="1322700" y="3558500"/>
            <a:ext cx="21738600" cy="7052400"/>
          </a:xfrm>
          <a:prstGeom prst="rect">
            <a:avLst/>
          </a:prstGeom>
          <a:noFill/>
          <a:ln>
            <a:noFill/>
          </a:ln>
        </p:spPr>
        <p:txBody>
          <a:bodyPr anchorCtr="0" anchor="t" bIns="45700" lIns="45700" spcFirstLastPara="1" rIns="45700" wrap="square" tIns="45700">
            <a:noAutofit/>
          </a:bodyPr>
          <a:lstStyle/>
          <a:p>
            <a:pPr indent="0" lvl="0" marL="0" marR="0" rtl="0" algn="ctr">
              <a:lnSpc>
                <a:spcPct val="110000"/>
              </a:lnSpc>
              <a:spcBef>
                <a:spcPts val="0"/>
              </a:spcBef>
              <a:spcAft>
                <a:spcPts val="0"/>
              </a:spcAft>
              <a:buClr>
                <a:srgbClr val="092042"/>
              </a:buClr>
              <a:buSzPts val="8000"/>
              <a:buFont typeface="Arial"/>
              <a:buNone/>
            </a:pPr>
            <a:r>
              <a:rPr i="0" lang="en-US" sz="12000" u="none" cap="none" strike="noStrike">
                <a:solidFill>
                  <a:srgbClr val="666666"/>
                </a:solidFill>
                <a:latin typeface="Lato Light"/>
                <a:ea typeface="Lato Light"/>
                <a:cs typeface="Lato Light"/>
                <a:sym typeface="Lato Light"/>
              </a:rPr>
              <a:t>La innovación</a:t>
            </a:r>
            <a:r>
              <a:rPr i="0" lang="en-US" sz="12000" u="none" cap="none" strike="noStrike">
                <a:solidFill>
                  <a:schemeClr val="lt2"/>
                </a:solidFill>
                <a:latin typeface="Lato"/>
                <a:ea typeface="Lato"/>
                <a:cs typeface="Lato"/>
                <a:sym typeface="Lato"/>
              </a:rPr>
              <a:t> </a:t>
            </a:r>
            <a:r>
              <a:rPr i="0" lang="en-US" sz="12000" u="none" cap="none" strike="noStrike">
                <a:solidFill>
                  <a:schemeClr val="accent1"/>
                </a:solidFill>
                <a:latin typeface="Lato"/>
                <a:ea typeface="Lato"/>
                <a:cs typeface="Lato"/>
                <a:sym typeface="Lato"/>
              </a:rPr>
              <a:t>no es</a:t>
            </a:r>
            <a:r>
              <a:rPr i="0" lang="en-US" sz="12000" u="none" cap="none" strike="noStrike">
                <a:solidFill>
                  <a:schemeClr val="lt2"/>
                </a:solidFill>
                <a:latin typeface="Lato"/>
                <a:ea typeface="Lato"/>
                <a:cs typeface="Lato"/>
                <a:sym typeface="Lato"/>
              </a:rPr>
              <a:t> </a:t>
            </a:r>
            <a:r>
              <a:rPr i="0" lang="en-US" sz="12000" u="none" cap="none" strike="noStrike">
                <a:solidFill>
                  <a:srgbClr val="666666"/>
                </a:solidFill>
                <a:latin typeface="Lato Light"/>
                <a:ea typeface="Lato Light"/>
                <a:cs typeface="Lato Light"/>
                <a:sym typeface="Lato Light"/>
              </a:rPr>
              <a:t>una moda.</a:t>
            </a:r>
            <a:endParaRPr sz="12000">
              <a:solidFill>
                <a:srgbClr val="666666"/>
              </a:solidFill>
              <a:latin typeface="Lato Light"/>
              <a:ea typeface="Lato Light"/>
              <a:cs typeface="Lato Light"/>
              <a:sym typeface="Lato Light"/>
            </a:endParaRPr>
          </a:p>
          <a:p>
            <a:pPr indent="0" lvl="0" marL="0" marR="0" rtl="0" algn="ctr">
              <a:lnSpc>
                <a:spcPct val="110000"/>
              </a:lnSpc>
              <a:spcBef>
                <a:spcPts val="6500"/>
              </a:spcBef>
              <a:spcAft>
                <a:spcPts val="0"/>
              </a:spcAft>
              <a:buClr>
                <a:srgbClr val="092042"/>
              </a:buClr>
              <a:buSzPts val="8000"/>
              <a:buFont typeface="Arial"/>
              <a:buNone/>
            </a:pPr>
            <a:r>
              <a:rPr i="0" lang="en-US" sz="12000" u="none" cap="none" strike="noStrike">
                <a:solidFill>
                  <a:srgbClr val="666666"/>
                </a:solidFill>
                <a:latin typeface="Lato Light"/>
                <a:ea typeface="Lato Light"/>
                <a:cs typeface="Lato Light"/>
                <a:sym typeface="Lato Light"/>
              </a:rPr>
              <a:t>El Design Thinking es un camino </a:t>
            </a:r>
            <a:endParaRPr sz="12000">
              <a:solidFill>
                <a:srgbClr val="666666"/>
              </a:solidFill>
              <a:latin typeface="Lato Light"/>
              <a:ea typeface="Lato Light"/>
              <a:cs typeface="Lato Light"/>
              <a:sym typeface="Lato Light"/>
            </a:endParaRPr>
          </a:p>
          <a:p>
            <a:pPr indent="0" lvl="0" marL="0" marR="0" rtl="0" algn="ctr">
              <a:lnSpc>
                <a:spcPct val="110000"/>
              </a:lnSpc>
              <a:spcBef>
                <a:spcPts val="0"/>
              </a:spcBef>
              <a:spcAft>
                <a:spcPts val="0"/>
              </a:spcAft>
              <a:buClr>
                <a:srgbClr val="092042"/>
              </a:buClr>
              <a:buSzPts val="8000"/>
              <a:buFont typeface="Arial"/>
              <a:buNone/>
            </a:pPr>
            <a:r>
              <a:rPr i="0" lang="en-US" sz="12000" u="none" cap="none" strike="noStrike">
                <a:solidFill>
                  <a:srgbClr val="666666"/>
                </a:solidFill>
                <a:latin typeface="Lato Light"/>
                <a:ea typeface="Lato Light"/>
                <a:cs typeface="Lato Light"/>
                <a:sym typeface="Lato Light"/>
              </a:rPr>
              <a:t>hacia la innovación…</a:t>
            </a:r>
            <a:endParaRPr sz="12000">
              <a:solidFill>
                <a:srgbClr val="666666"/>
              </a:solidFill>
              <a:latin typeface="Lato Light"/>
              <a:ea typeface="Lato Light"/>
              <a:cs typeface="Lato Light"/>
              <a:sym typeface="Lato Light"/>
            </a:endParaRPr>
          </a:p>
        </p:txBody>
      </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F4F4F4"/>
        </a:solidFill>
      </p:bgPr>
    </p:bg>
    <p:spTree>
      <p:nvGrpSpPr>
        <p:cNvPr id="678" name="Shape 678"/>
        <p:cNvGrpSpPr/>
        <p:nvPr/>
      </p:nvGrpSpPr>
      <p:grpSpPr>
        <a:xfrm>
          <a:off x="0" y="0"/>
          <a:ext cx="0" cy="0"/>
          <a:chOff x="0" y="0"/>
          <a:chExt cx="0" cy="0"/>
        </a:xfrm>
      </p:grpSpPr>
      <p:sp>
        <p:nvSpPr>
          <p:cNvPr id="679" name="Google Shape;679;p67"/>
          <p:cNvSpPr txBox="1"/>
          <p:nvPr>
            <p:ph type="title"/>
          </p:nvPr>
        </p:nvSpPr>
        <p:spPr>
          <a:xfrm>
            <a:off x="7188150" y="5092800"/>
            <a:ext cx="10007700" cy="3530400"/>
          </a:xfrm>
          <a:prstGeom prst="rect">
            <a:avLst/>
          </a:prstGeom>
          <a:noFill/>
          <a:ln>
            <a:noFill/>
          </a:ln>
        </p:spPr>
        <p:txBody>
          <a:bodyPr anchorCtr="0" anchor="t" bIns="45700" lIns="45700" spcFirstLastPara="1" rIns="45700" wrap="square" tIns="45700">
            <a:noAutofit/>
          </a:bodyPr>
          <a:lstStyle/>
          <a:p>
            <a:pPr indent="0" lvl="0" marL="0" marR="0" rtl="0" algn="ctr">
              <a:lnSpc>
                <a:spcPct val="120000"/>
              </a:lnSpc>
              <a:spcBef>
                <a:spcPts val="0"/>
              </a:spcBef>
              <a:spcAft>
                <a:spcPts val="0"/>
              </a:spcAft>
              <a:buClr>
                <a:srgbClr val="FDFEFE"/>
              </a:buClr>
              <a:buSzPts val="8500"/>
              <a:buFont typeface="Arial"/>
              <a:buNone/>
            </a:pPr>
            <a:r>
              <a:rPr lang="en-US" sz="8000">
                <a:solidFill>
                  <a:schemeClr val="dk1"/>
                </a:solidFill>
                <a:latin typeface="Lato Light"/>
                <a:ea typeface="Lato Light"/>
                <a:cs typeface="Lato Light"/>
                <a:sym typeface="Lato Light"/>
              </a:rPr>
              <a:t>CASE STUDY</a:t>
            </a:r>
            <a:r>
              <a:rPr i="0" lang="en-US" sz="8000" u="none" cap="none" strike="noStrike">
                <a:solidFill>
                  <a:schemeClr val="dk1"/>
                </a:solidFill>
                <a:latin typeface="Lato Light"/>
                <a:ea typeface="Lato Light"/>
                <a:cs typeface="Lato Light"/>
                <a:sym typeface="Lato Light"/>
              </a:rPr>
              <a:t>: </a:t>
            </a:r>
            <a:endParaRPr sz="8000">
              <a:solidFill>
                <a:schemeClr val="dk1"/>
              </a:solidFill>
              <a:latin typeface="Lato Light"/>
              <a:ea typeface="Lato Light"/>
              <a:cs typeface="Lato Light"/>
              <a:sym typeface="Lato Light"/>
            </a:endParaRPr>
          </a:p>
          <a:p>
            <a:pPr indent="0" lvl="0" marL="0" marR="0" rtl="0" algn="ctr">
              <a:lnSpc>
                <a:spcPct val="120000"/>
              </a:lnSpc>
              <a:spcBef>
                <a:spcPts val="0"/>
              </a:spcBef>
              <a:spcAft>
                <a:spcPts val="0"/>
              </a:spcAft>
              <a:buClr>
                <a:srgbClr val="FDFEFE"/>
              </a:buClr>
              <a:buSzPts val="8500"/>
              <a:buFont typeface="Arial"/>
              <a:buNone/>
            </a:pPr>
            <a:r>
              <a:rPr i="0" lang="en-US" sz="14000" u="none" cap="none" strike="noStrike">
                <a:solidFill>
                  <a:schemeClr val="dk1"/>
                </a:solidFill>
                <a:latin typeface="Lato Light"/>
                <a:ea typeface="Lato Light"/>
                <a:cs typeface="Lato Light"/>
                <a:sym typeface="Lato Light"/>
              </a:rPr>
              <a:t>Intuit</a:t>
            </a:r>
            <a:endParaRPr sz="14000">
              <a:solidFill>
                <a:schemeClr val="dk1"/>
              </a:solidFill>
              <a:latin typeface="Lato Light"/>
              <a:ea typeface="Lato Light"/>
              <a:cs typeface="Lato Light"/>
              <a:sym typeface="Lato Light"/>
            </a:endParaRPr>
          </a:p>
        </p:txBody>
      </p: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83" name="Shape 683"/>
        <p:cNvGrpSpPr/>
        <p:nvPr/>
      </p:nvGrpSpPr>
      <p:grpSpPr>
        <a:xfrm>
          <a:off x="0" y="0"/>
          <a:ext cx="0" cy="0"/>
          <a:chOff x="0" y="0"/>
          <a:chExt cx="0" cy="0"/>
        </a:xfrm>
      </p:grpSpPr>
      <p:sp>
        <p:nvSpPr>
          <p:cNvPr id="684" name="Google Shape;684;p68"/>
          <p:cNvSpPr txBox="1"/>
          <p:nvPr>
            <p:ph idx="1" type="body"/>
          </p:nvPr>
        </p:nvSpPr>
        <p:spPr>
          <a:xfrm>
            <a:off x="1316975" y="5553900"/>
            <a:ext cx="11979900" cy="5285400"/>
          </a:xfrm>
          <a:prstGeom prst="rect">
            <a:avLst/>
          </a:prstGeom>
          <a:noFill/>
          <a:ln>
            <a:noFill/>
          </a:ln>
        </p:spPr>
        <p:txBody>
          <a:bodyPr anchorCtr="0" anchor="t" bIns="45700" lIns="45700" spcFirstLastPara="1" rIns="45700" wrap="square" tIns="45700">
            <a:noAutofit/>
          </a:bodyPr>
          <a:lstStyle/>
          <a:p>
            <a:pPr indent="0" lvl="0" marL="0" marR="0" rtl="0" algn="l">
              <a:lnSpc>
                <a:spcPct val="120000"/>
              </a:lnSpc>
              <a:spcBef>
                <a:spcPts val="0"/>
              </a:spcBef>
              <a:spcAft>
                <a:spcPts val="0"/>
              </a:spcAft>
              <a:buClr>
                <a:srgbClr val="000000"/>
              </a:buClr>
              <a:buSzPts val="4300"/>
              <a:buFont typeface="Helvetica Neue"/>
              <a:buNone/>
            </a:pPr>
            <a:r>
              <a:rPr i="0" lang="en-US" sz="6000" u="none" cap="none" strike="noStrike">
                <a:solidFill>
                  <a:schemeClr val="dk1"/>
                </a:solidFill>
                <a:latin typeface="Halant Light"/>
                <a:ea typeface="Halant Light"/>
                <a:cs typeface="Halant Light"/>
                <a:sym typeface="Halant Light"/>
              </a:rPr>
              <a:t>“Un caso de éxito de transformación</a:t>
            </a:r>
            <a:br>
              <a:rPr lang="en-US" sz="6000">
                <a:solidFill>
                  <a:schemeClr val="dk1"/>
                </a:solidFill>
                <a:latin typeface="Halant Light"/>
                <a:ea typeface="Halant Light"/>
                <a:cs typeface="Halant Light"/>
                <a:sym typeface="Halant Light"/>
              </a:rPr>
            </a:br>
            <a:r>
              <a:rPr i="0" lang="en-US" sz="6000" u="none" cap="none" strike="noStrike">
                <a:solidFill>
                  <a:schemeClr val="dk1"/>
                </a:solidFill>
                <a:latin typeface="Halant Light"/>
                <a:ea typeface="Halant Light"/>
                <a:cs typeface="Halant Light"/>
                <a:sym typeface="Halant Light"/>
              </a:rPr>
              <a:t>a través del Design Thinking”.</a:t>
            </a:r>
            <a:endParaRPr sz="6000">
              <a:solidFill>
                <a:schemeClr val="dk1"/>
              </a:solidFill>
              <a:latin typeface="Halant Light"/>
              <a:ea typeface="Halant Light"/>
              <a:cs typeface="Halant Light"/>
              <a:sym typeface="Halant Light"/>
            </a:endParaRPr>
          </a:p>
          <a:p>
            <a:pPr indent="0" lvl="0" marL="0" marR="0" rtl="0" algn="l">
              <a:lnSpc>
                <a:spcPct val="120000"/>
              </a:lnSpc>
              <a:spcBef>
                <a:spcPts val="0"/>
              </a:spcBef>
              <a:spcAft>
                <a:spcPts val="0"/>
              </a:spcAft>
              <a:buClr>
                <a:srgbClr val="000000"/>
              </a:buClr>
              <a:buSzPts val="4300"/>
              <a:buFont typeface="Helvetica Neue"/>
              <a:buNone/>
            </a:pPr>
            <a:r>
              <a:t/>
            </a:r>
            <a:endParaRPr i="0" sz="5400" u="none" cap="none" strike="noStrike">
              <a:solidFill>
                <a:schemeClr val="lt2"/>
              </a:solidFill>
              <a:latin typeface="Lato"/>
              <a:ea typeface="Lato"/>
              <a:cs typeface="Lato"/>
              <a:sym typeface="Lato"/>
            </a:endParaRPr>
          </a:p>
          <a:p>
            <a:pPr indent="0" lvl="0" marL="0" marR="0" rtl="0" algn="l">
              <a:lnSpc>
                <a:spcPct val="120000"/>
              </a:lnSpc>
              <a:spcBef>
                <a:spcPts val="0"/>
              </a:spcBef>
              <a:spcAft>
                <a:spcPts val="0"/>
              </a:spcAft>
              <a:buClr>
                <a:srgbClr val="000000"/>
              </a:buClr>
              <a:buSzPts val="4300"/>
              <a:buFont typeface="Helvetica Neue"/>
              <a:buNone/>
            </a:pPr>
            <a:r>
              <a:rPr i="0" lang="en-US" sz="5400" u="none" cap="none" strike="noStrike">
                <a:solidFill>
                  <a:schemeClr val="lt2"/>
                </a:solidFill>
                <a:latin typeface="Lato"/>
                <a:ea typeface="Lato"/>
                <a:cs typeface="Lato"/>
                <a:sym typeface="Lato"/>
              </a:rPr>
              <a:t>Net Promoter Score pasó de </a:t>
            </a:r>
            <a:endParaRPr sz="2500">
              <a:solidFill>
                <a:schemeClr val="lt2"/>
              </a:solidFill>
              <a:latin typeface="Lato"/>
              <a:ea typeface="Lato"/>
              <a:cs typeface="Lato"/>
              <a:sym typeface="Lato"/>
            </a:endParaRPr>
          </a:p>
          <a:p>
            <a:pPr indent="0" lvl="0" marL="0" marR="0" rtl="0" algn="l">
              <a:lnSpc>
                <a:spcPct val="120000"/>
              </a:lnSpc>
              <a:spcBef>
                <a:spcPts val="0"/>
              </a:spcBef>
              <a:spcAft>
                <a:spcPts val="0"/>
              </a:spcAft>
              <a:buClr>
                <a:srgbClr val="000000"/>
              </a:buClr>
              <a:buSzPts val="4300"/>
              <a:buFont typeface="Helvetica Neue"/>
              <a:buNone/>
            </a:pPr>
            <a:r>
              <a:rPr i="0" lang="en-US" sz="5400" u="none" cap="none" strike="noStrike">
                <a:solidFill>
                  <a:schemeClr val="lt2"/>
                </a:solidFill>
                <a:latin typeface="Lato"/>
                <a:ea typeface="Lato"/>
                <a:cs typeface="Lato"/>
                <a:sym typeface="Lato"/>
              </a:rPr>
              <a:t>un </a:t>
            </a:r>
            <a:r>
              <a:rPr i="0" lang="en-US" sz="6200" u="none" cap="none" strike="noStrike">
                <a:solidFill>
                  <a:schemeClr val="lt2"/>
                </a:solidFill>
                <a:latin typeface="Lato"/>
                <a:ea typeface="Lato"/>
                <a:cs typeface="Lato"/>
                <a:sym typeface="Lato"/>
              </a:rPr>
              <a:t>45</a:t>
            </a:r>
            <a:r>
              <a:rPr i="0" lang="en-US" sz="5400" u="none" cap="none" strike="noStrike">
                <a:solidFill>
                  <a:schemeClr val="lt2"/>
                </a:solidFill>
                <a:latin typeface="Lato"/>
                <a:ea typeface="Lato"/>
                <a:cs typeface="Lato"/>
                <a:sym typeface="Lato"/>
              </a:rPr>
              <a:t>%</a:t>
            </a:r>
            <a:r>
              <a:rPr i="0" lang="en-US" sz="4600" u="none" cap="none" strike="noStrike">
                <a:solidFill>
                  <a:schemeClr val="lt2"/>
                </a:solidFill>
                <a:latin typeface="Lato"/>
                <a:ea typeface="Lato"/>
                <a:cs typeface="Lato"/>
                <a:sym typeface="Lato"/>
              </a:rPr>
              <a:t> </a:t>
            </a:r>
            <a:r>
              <a:rPr i="0" lang="en-US" sz="5400" u="none" cap="none" strike="noStrike">
                <a:solidFill>
                  <a:schemeClr val="lt2"/>
                </a:solidFill>
                <a:latin typeface="Lato"/>
                <a:ea typeface="Lato"/>
                <a:cs typeface="Lato"/>
                <a:sym typeface="Lato"/>
              </a:rPr>
              <a:t>a un </a:t>
            </a:r>
            <a:r>
              <a:rPr i="0" lang="en-US" sz="6200" u="none" cap="none" strike="noStrike">
                <a:solidFill>
                  <a:schemeClr val="lt2"/>
                </a:solidFill>
                <a:latin typeface="Lato"/>
                <a:ea typeface="Lato"/>
                <a:cs typeface="Lato"/>
                <a:sym typeface="Lato"/>
              </a:rPr>
              <a:t>80</a:t>
            </a:r>
            <a:r>
              <a:rPr i="0" lang="en-US" sz="5400" u="none" cap="none" strike="noStrike">
                <a:solidFill>
                  <a:schemeClr val="lt2"/>
                </a:solidFill>
                <a:latin typeface="Lato"/>
                <a:ea typeface="Lato"/>
                <a:cs typeface="Lato"/>
                <a:sym typeface="Lato"/>
              </a:rPr>
              <a:t>%.</a:t>
            </a:r>
            <a:endParaRPr sz="2500">
              <a:solidFill>
                <a:schemeClr val="lt2"/>
              </a:solidFill>
              <a:latin typeface="Lato"/>
              <a:ea typeface="Lato"/>
              <a:cs typeface="Lato"/>
              <a:sym typeface="Lato"/>
            </a:endParaRPr>
          </a:p>
        </p:txBody>
      </p:sp>
      <p:sp>
        <p:nvSpPr>
          <p:cNvPr id="685" name="Google Shape;685;p68"/>
          <p:cNvSpPr txBox="1"/>
          <p:nvPr>
            <p:ph type="title"/>
          </p:nvPr>
        </p:nvSpPr>
        <p:spPr>
          <a:xfrm>
            <a:off x="1316975" y="1017950"/>
            <a:ext cx="8189100" cy="26967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US" sz="8600"/>
              <a:t>Design </a:t>
            </a:r>
            <a:endParaRPr sz="8600"/>
          </a:p>
          <a:p>
            <a:pPr indent="0" lvl="0" marL="0" rtl="0" algn="l">
              <a:spcBef>
                <a:spcPts val="0"/>
              </a:spcBef>
              <a:spcAft>
                <a:spcPts val="0"/>
              </a:spcAft>
              <a:buNone/>
            </a:pPr>
            <a:r>
              <a:rPr lang="en-US" sz="9000"/>
              <a:t>for Delight</a:t>
            </a:r>
            <a:endParaRPr sz="9000"/>
          </a:p>
        </p:txBody>
      </p:sp>
      <p:pic>
        <p:nvPicPr>
          <p:cNvPr id="686" name="Google Shape;686;p68"/>
          <p:cNvPicPr preferRelativeResize="0"/>
          <p:nvPr/>
        </p:nvPicPr>
        <p:blipFill rotWithShape="1">
          <a:blip r:embed="rId3">
            <a:alphaModFix/>
          </a:blip>
          <a:srcRect b="0" l="0" r="2248" t="0"/>
          <a:stretch/>
        </p:blipFill>
        <p:spPr>
          <a:xfrm>
            <a:off x="11110425" y="0"/>
            <a:ext cx="13273575" cy="13716000"/>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noFill/>
      </p:bgPr>
    </p:bg>
    <p:spTree>
      <p:nvGrpSpPr>
        <p:cNvPr id="690" name="Shape 690"/>
        <p:cNvGrpSpPr/>
        <p:nvPr/>
      </p:nvGrpSpPr>
      <p:grpSpPr>
        <a:xfrm>
          <a:off x="0" y="0"/>
          <a:ext cx="0" cy="0"/>
          <a:chOff x="0" y="0"/>
          <a:chExt cx="0" cy="0"/>
        </a:xfrm>
      </p:grpSpPr>
      <p:sp>
        <p:nvSpPr>
          <p:cNvPr id="691" name="Google Shape;691;p69"/>
          <p:cNvSpPr txBox="1"/>
          <p:nvPr>
            <p:ph type="title"/>
          </p:nvPr>
        </p:nvSpPr>
        <p:spPr>
          <a:xfrm>
            <a:off x="5257050" y="4999425"/>
            <a:ext cx="13869900" cy="3877800"/>
          </a:xfrm>
          <a:prstGeom prst="rect">
            <a:avLst/>
          </a:prstGeom>
          <a:noFill/>
          <a:ln>
            <a:noFill/>
          </a:ln>
        </p:spPr>
        <p:txBody>
          <a:bodyPr anchorCtr="0" anchor="t" bIns="45700" lIns="45700" spcFirstLastPara="1" rIns="45700" wrap="square" tIns="45700">
            <a:noAutofit/>
          </a:bodyPr>
          <a:lstStyle/>
          <a:p>
            <a:pPr indent="0" lvl="0" marL="0" marR="0" rtl="0" algn="ctr">
              <a:lnSpc>
                <a:spcPct val="150000"/>
              </a:lnSpc>
              <a:spcBef>
                <a:spcPts val="0"/>
              </a:spcBef>
              <a:spcAft>
                <a:spcPts val="0"/>
              </a:spcAft>
              <a:buClr>
                <a:srgbClr val="FDFEFE"/>
              </a:buClr>
              <a:buSzPts val="8500"/>
              <a:buFont typeface="Arial"/>
              <a:buNone/>
            </a:pPr>
            <a:r>
              <a:rPr lang="en-US" sz="7300">
                <a:solidFill>
                  <a:srgbClr val="666666"/>
                </a:solidFill>
                <a:latin typeface="Lato"/>
                <a:ea typeface="Lato"/>
                <a:cs typeface="Lato"/>
                <a:sym typeface="Lato"/>
              </a:rPr>
              <a:t>ACTIVIDAD:</a:t>
            </a:r>
            <a:endParaRPr sz="7300">
              <a:solidFill>
                <a:srgbClr val="666666"/>
              </a:solidFill>
              <a:latin typeface="Lato"/>
              <a:ea typeface="Lato"/>
              <a:cs typeface="Lato"/>
              <a:sym typeface="Lato"/>
            </a:endParaRPr>
          </a:p>
          <a:p>
            <a:pPr indent="0" lvl="0" marL="0" marR="0" rtl="0" algn="ctr">
              <a:lnSpc>
                <a:spcPct val="150000"/>
              </a:lnSpc>
              <a:spcBef>
                <a:spcPts val="0"/>
              </a:spcBef>
              <a:spcAft>
                <a:spcPts val="0"/>
              </a:spcAft>
              <a:buClr>
                <a:srgbClr val="FDFEFE"/>
              </a:buClr>
              <a:buSzPts val="8500"/>
              <a:buFont typeface="Arial"/>
              <a:buNone/>
            </a:pPr>
            <a:r>
              <a:rPr i="0" lang="en-US" sz="12000" u="none" cap="none" strike="noStrike">
                <a:solidFill>
                  <a:schemeClr val="accent6"/>
                </a:solidFill>
                <a:latin typeface="Lato"/>
                <a:ea typeface="Lato"/>
                <a:cs typeface="Lato"/>
                <a:sym typeface="Lato"/>
              </a:rPr>
              <a:t>Tarjetas pirámide</a:t>
            </a:r>
            <a:endParaRPr sz="12000">
              <a:solidFill>
                <a:schemeClr val="accent6"/>
              </a:solidFill>
              <a:latin typeface="Lato"/>
              <a:ea typeface="Lato"/>
              <a:cs typeface="Lato"/>
              <a:sym typeface="Lato"/>
            </a:endParaRPr>
          </a:p>
        </p:txBody>
      </p:sp>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95" name="Shape 695"/>
        <p:cNvGrpSpPr/>
        <p:nvPr/>
      </p:nvGrpSpPr>
      <p:grpSpPr>
        <a:xfrm>
          <a:off x="0" y="0"/>
          <a:ext cx="0" cy="0"/>
          <a:chOff x="0" y="0"/>
          <a:chExt cx="0" cy="0"/>
        </a:xfrm>
      </p:grpSpPr>
      <p:sp>
        <p:nvSpPr>
          <p:cNvPr id="696" name="Google Shape;696;p70"/>
          <p:cNvSpPr txBox="1"/>
          <p:nvPr>
            <p:ph type="title"/>
          </p:nvPr>
        </p:nvSpPr>
        <p:spPr>
          <a:xfrm>
            <a:off x="1357550" y="5054150"/>
            <a:ext cx="9521400" cy="4559700"/>
          </a:xfrm>
          <a:prstGeom prst="rect">
            <a:avLst/>
          </a:prstGeom>
        </p:spPr>
        <p:txBody>
          <a:bodyPr anchorCtr="0" anchor="t" bIns="0" lIns="0" spcFirstLastPara="1" rIns="0" wrap="square" tIns="0">
            <a:noAutofit/>
          </a:bodyPr>
          <a:lstStyle/>
          <a:p>
            <a:pPr indent="0" lvl="0" marL="0" rtl="0" algn="l">
              <a:lnSpc>
                <a:spcPct val="120000"/>
              </a:lnSpc>
              <a:spcBef>
                <a:spcPts val="0"/>
              </a:spcBef>
              <a:spcAft>
                <a:spcPts val="0"/>
              </a:spcAft>
              <a:buNone/>
            </a:pPr>
            <a:r>
              <a:rPr lang="en-US"/>
              <a:t>Tarjetas pirámide</a:t>
            </a:r>
            <a:br>
              <a:rPr lang="en-US"/>
            </a:br>
            <a:r>
              <a:rPr lang="en-US"/>
              <a:t>de presentación</a:t>
            </a:r>
            <a:br>
              <a:rPr lang="en-US"/>
            </a:br>
            <a:r>
              <a:rPr lang="en-US"/>
              <a:t>y expectativas</a:t>
            </a:r>
            <a:endParaRPr/>
          </a:p>
        </p:txBody>
      </p:sp>
      <p:pic>
        <p:nvPicPr>
          <p:cNvPr id="697" name="Google Shape;697;p70"/>
          <p:cNvPicPr preferRelativeResize="0"/>
          <p:nvPr/>
        </p:nvPicPr>
        <p:blipFill rotWithShape="1">
          <a:blip r:embed="rId3">
            <a:alphaModFix/>
          </a:blip>
          <a:srcRect b="0" l="-1460" r="1460" t="0"/>
          <a:stretch/>
        </p:blipFill>
        <p:spPr>
          <a:xfrm>
            <a:off x="9541900" y="0"/>
            <a:ext cx="14842098" cy="13715999"/>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01" name="Shape 701"/>
        <p:cNvGrpSpPr/>
        <p:nvPr/>
      </p:nvGrpSpPr>
      <p:grpSpPr>
        <a:xfrm>
          <a:off x="0" y="0"/>
          <a:ext cx="0" cy="0"/>
          <a:chOff x="0" y="0"/>
          <a:chExt cx="0" cy="0"/>
        </a:xfrm>
      </p:grpSpPr>
      <p:sp>
        <p:nvSpPr>
          <p:cNvPr id="702" name="Google Shape;702;p71"/>
          <p:cNvSpPr txBox="1"/>
          <p:nvPr/>
        </p:nvSpPr>
        <p:spPr>
          <a:xfrm>
            <a:off x="1094125" y="4572275"/>
            <a:ext cx="12303600" cy="5628900"/>
          </a:xfrm>
          <a:prstGeom prst="rect">
            <a:avLst/>
          </a:prstGeom>
          <a:noFill/>
          <a:ln>
            <a:noFill/>
          </a:ln>
        </p:spPr>
        <p:txBody>
          <a:bodyPr anchorCtr="0" anchor="t" bIns="117800" lIns="235675" spcFirstLastPara="1" rIns="235675" wrap="square" tIns="117800">
            <a:noAutofit/>
          </a:bodyPr>
          <a:lstStyle/>
          <a:p>
            <a:pPr indent="0" lvl="0" marL="0" rtl="0" algn="l">
              <a:lnSpc>
                <a:spcPct val="110000"/>
              </a:lnSpc>
              <a:spcBef>
                <a:spcPts val="0"/>
              </a:spcBef>
              <a:spcAft>
                <a:spcPts val="0"/>
              </a:spcAft>
              <a:buNone/>
            </a:pPr>
            <a:r>
              <a:rPr lang="en-US" sz="9000">
                <a:solidFill>
                  <a:srgbClr val="FFFFFF"/>
                </a:solidFill>
                <a:latin typeface="Lato"/>
                <a:ea typeface="Lato"/>
                <a:cs typeface="Lato"/>
                <a:sym typeface="Lato"/>
              </a:rPr>
              <a:t>El taller</a:t>
            </a:r>
            <a:endParaRPr sz="7000">
              <a:solidFill>
                <a:srgbClr val="FFFFFF"/>
              </a:solidFill>
              <a:latin typeface="Lato"/>
              <a:ea typeface="Lato"/>
              <a:cs typeface="Lato"/>
              <a:sym typeface="Lato"/>
            </a:endParaRPr>
          </a:p>
        </p:txBody>
      </p:sp>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06" name="Shape 706"/>
        <p:cNvGrpSpPr/>
        <p:nvPr/>
      </p:nvGrpSpPr>
      <p:grpSpPr>
        <a:xfrm>
          <a:off x="0" y="0"/>
          <a:ext cx="0" cy="0"/>
          <a:chOff x="0" y="0"/>
          <a:chExt cx="0" cy="0"/>
        </a:xfrm>
      </p:grpSpPr>
      <p:sp>
        <p:nvSpPr>
          <p:cNvPr id="707" name="Google Shape;707;p72"/>
          <p:cNvSpPr txBox="1"/>
          <p:nvPr/>
        </p:nvSpPr>
        <p:spPr>
          <a:xfrm>
            <a:off x="1094125" y="4572275"/>
            <a:ext cx="12303600" cy="5628900"/>
          </a:xfrm>
          <a:prstGeom prst="rect">
            <a:avLst/>
          </a:prstGeom>
          <a:noFill/>
          <a:ln>
            <a:noFill/>
          </a:ln>
        </p:spPr>
        <p:txBody>
          <a:bodyPr anchorCtr="0" anchor="t" bIns="117800" lIns="235675" spcFirstLastPara="1" rIns="235675" wrap="square" tIns="117800">
            <a:noAutofit/>
          </a:bodyPr>
          <a:lstStyle/>
          <a:p>
            <a:pPr indent="0" lvl="0" marL="0" rtl="0" algn="l">
              <a:lnSpc>
                <a:spcPct val="110000"/>
              </a:lnSpc>
              <a:spcBef>
                <a:spcPts val="0"/>
              </a:spcBef>
              <a:spcAft>
                <a:spcPts val="0"/>
              </a:spcAft>
              <a:buNone/>
            </a:pPr>
            <a:r>
              <a:rPr lang="en-US" sz="9000">
                <a:solidFill>
                  <a:srgbClr val="FFFFFF"/>
                </a:solidFill>
                <a:latin typeface="Lato"/>
                <a:ea typeface="Lato"/>
                <a:cs typeface="Lato"/>
                <a:sym typeface="Lato"/>
              </a:rPr>
              <a:t>El taller</a:t>
            </a:r>
            <a:endParaRPr sz="9000">
              <a:solidFill>
                <a:srgbClr val="FFFFFF"/>
              </a:solidFill>
              <a:latin typeface="Lato"/>
              <a:ea typeface="Lato"/>
              <a:cs typeface="Lato"/>
              <a:sym typeface="Lato"/>
            </a:endParaRPr>
          </a:p>
          <a:p>
            <a:pPr indent="0" lvl="0" marL="0" rtl="0" algn="l">
              <a:spcBef>
                <a:spcPts val="0"/>
              </a:spcBef>
              <a:spcAft>
                <a:spcPts val="0"/>
              </a:spcAft>
              <a:buNone/>
            </a:pPr>
            <a:r>
              <a:rPr lang="en-US" sz="7000">
                <a:solidFill>
                  <a:srgbClr val="FFFFFF"/>
                </a:solidFill>
                <a:latin typeface="Lato Light"/>
                <a:ea typeface="Lato Light"/>
                <a:cs typeface="Lato Light"/>
                <a:sym typeface="Lato Light"/>
              </a:rPr>
              <a:t>Objetivos del Taller</a:t>
            </a:r>
            <a:endParaRPr sz="7000">
              <a:solidFill>
                <a:srgbClr val="FFFFFF"/>
              </a:solidFill>
              <a:latin typeface="Lato"/>
              <a:ea typeface="Lato"/>
              <a:cs typeface="Lato"/>
              <a:sym typeface="Lato"/>
            </a:endParaRPr>
          </a:p>
        </p:txBody>
      </p:sp>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11" name="Shape 711"/>
        <p:cNvGrpSpPr/>
        <p:nvPr/>
      </p:nvGrpSpPr>
      <p:grpSpPr>
        <a:xfrm>
          <a:off x="0" y="0"/>
          <a:ext cx="0" cy="0"/>
          <a:chOff x="0" y="0"/>
          <a:chExt cx="0" cy="0"/>
        </a:xfrm>
      </p:grpSpPr>
      <p:sp>
        <p:nvSpPr>
          <p:cNvPr id="712" name="Google Shape;712;p73"/>
          <p:cNvSpPr txBox="1"/>
          <p:nvPr>
            <p:ph type="title"/>
          </p:nvPr>
        </p:nvSpPr>
        <p:spPr>
          <a:xfrm>
            <a:off x="1316980" y="1017939"/>
            <a:ext cx="18357600" cy="9123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US"/>
              <a:t>Ob</a:t>
            </a:r>
            <a:r>
              <a:rPr lang="en-US"/>
              <a:t>jetivos</a:t>
            </a:r>
            <a:endParaRPr/>
          </a:p>
        </p:txBody>
      </p:sp>
      <p:sp>
        <p:nvSpPr>
          <p:cNvPr id="713" name="Google Shape;713;p73"/>
          <p:cNvSpPr txBox="1"/>
          <p:nvPr/>
        </p:nvSpPr>
        <p:spPr>
          <a:xfrm>
            <a:off x="1316975" y="6127825"/>
            <a:ext cx="7989300" cy="3349800"/>
          </a:xfrm>
          <a:prstGeom prst="rect">
            <a:avLst/>
          </a:prstGeom>
          <a:noFill/>
          <a:ln>
            <a:noFill/>
          </a:ln>
        </p:spPr>
        <p:txBody>
          <a:bodyPr anchorCtr="0" anchor="ctr" bIns="71425" lIns="71425" spcFirstLastPara="1" rIns="71425" wrap="square" tIns="71425">
            <a:noAutofit/>
          </a:bodyPr>
          <a:lstStyle/>
          <a:p>
            <a:pPr indent="0" lvl="0" marL="0" marR="0" rtl="0" algn="l">
              <a:lnSpc>
                <a:spcPct val="120000"/>
              </a:lnSpc>
              <a:spcBef>
                <a:spcPts val="0"/>
              </a:spcBef>
              <a:spcAft>
                <a:spcPts val="0"/>
              </a:spcAft>
              <a:buClr>
                <a:srgbClr val="000000"/>
              </a:buClr>
              <a:buSzPts val="4000"/>
              <a:buFont typeface="Helvetica Neue"/>
              <a:buNone/>
            </a:pPr>
            <a:r>
              <a:rPr i="0" lang="en-US" sz="9600" u="none" cap="none" strike="noStrike">
                <a:solidFill>
                  <a:srgbClr val="02A5A5"/>
                </a:solidFill>
                <a:latin typeface="Lato"/>
                <a:ea typeface="Lato"/>
                <a:cs typeface="Lato"/>
                <a:sym typeface="Lato"/>
              </a:rPr>
              <a:t>…es más hacer que pensar</a:t>
            </a:r>
            <a:endParaRPr sz="9600">
              <a:solidFill>
                <a:srgbClr val="02A5A5"/>
              </a:solidFill>
              <a:latin typeface="Lato"/>
              <a:ea typeface="Lato"/>
              <a:cs typeface="Lato"/>
              <a:sym typeface="Lato"/>
            </a:endParaRPr>
          </a:p>
        </p:txBody>
      </p:sp>
      <p:sp>
        <p:nvSpPr>
          <p:cNvPr id="714" name="Google Shape;714;p73"/>
          <p:cNvSpPr txBox="1"/>
          <p:nvPr>
            <p:ph idx="1" type="body"/>
          </p:nvPr>
        </p:nvSpPr>
        <p:spPr>
          <a:xfrm>
            <a:off x="12570275" y="3936850"/>
            <a:ext cx="11361300" cy="9325500"/>
          </a:xfrm>
          <a:prstGeom prst="rect">
            <a:avLst/>
          </a:prstGeom>
          <a:noFill/>
          <a:ln>
            <a:noFill/>
          </a:ln>
        </p:spPr>
        <p:txBody>
          <a:bodyPr anchorCtr="0" anchor="t" bIns="45700" lIns="45700" spcFirstLastPara="1" rIns="45700" wrap="square" tIns="45700">
            <a:noAutofit/>
          </a:bodyPr>
          <a:lstStyle/>
          <a:p>
            <a:pPr indent="0" lvl="0" marL="0" marR="0" rtl="0" algn="l">
              <a:lnSpc>
                <a:spcPct val="110000"/>
              </a:lnSpc>
              <a:spcBef>
                <a:spcPts val="0"/>
              </a:spcBef>
              <a:spcAft>
                <a:spcPts val="0"/>
              </a:spcAft>
              <a:buClr>
                <a:srgbClr val="042E58"/>
              </a:buClr>
              <a:buSzPts val="4000"/>
              <a:buFont typeface="Helvetica Neue"/>
              <a:buNone/>
            </a:pPr>
            <a:r>
              <a:rPr i="0" lang="en-US" sz="5600" u="none" cap="none" strike="noStrike">
                <a:solidFill>
                  <a:srgbClr val="666666"/>
                </a:solidFill>
                <a:latin typeface="Lato"/>
                <a:ea typeface="Lato"/>
                <a:cs typeface="Lato"/>
                <a:sym typeface="Lato"/>
              </a:rPr>
              <a:t>Explorar </a:t>
            </a:r>
            <a:r>
              <a:rPr i="0" lang="en-US" sz="5600" u="none" cap="none" strike="noStrike">
                <a:solidFill>
                  <a:srgbClr val="666666"/>
                </a:solidFill>
                <a:latin typeface="Lato Light"/>
                <a:ea typeface="Lato Light"/>
                <a:cs typeface="Lato Light"/>
                <a:sym typeface="Lato Light"/>
              </a:rPr>
              <a:t>el proceso de Design Thinking mediante un caso real</a:t>
            </a:r>
            <a:endParaRPr sz="5600">
              <a:solidFill>
                <a:srgbClr val="666666"/>
              </a:solidFill>
              <a:latin typeface="Lato Light"/>
              <a:ea typeface="Lato Light"/>
              <a:cs typeface="Lato Light"/>
              <a:sym typeface="Lato Light"/>
            </a:endParaRPr>
          </a:p>
          <a:p>
            <a:pPr indent="0" lvl="0" marL="0" marR="0" rtl="0" algn="l">
              <a:lnSpc>
                <a:spcPct val="110000"/>
              </a:lnSpc>
              <a:spcBef>
                <a:spcPts val="4600"/>
              </a:spcBef>
              <a:spcAft>
                <a:spcPts val="0"/>
              </a:spcAft>
              <a:buClr>
                <a:srgbClr val="042E58"/>
              </a:buClr>
              <a:buSzPts val="4000"/>
              <a:buFont typeface="Helvetica Neue"/>
              <a:buNone/>
            </a:pPr>
            <a:r>
              <a:rPr lang="en-US" sz="5600">
                <a:solidFill>
                  <a:srgbClr val="666666"/>
                </a:solidFill>
                <a:latin typeface="Lato"/>
                <a:ea typeface="Lato"/>
                <a:cs typeface="Lato"/>
                <a:sym typeface="Lato"/>
              </a:rPr>
              <a:t>Aprender y poner en práctica </a:t>
            </a:r>
            <a:r>
              <a:rPr i="0" lang="en-US" sz="5600" u="none" cap="none" strike="noStrike">
                <a:solidFill>
                  <a:srgbClr val="666666"/>
                </a:solidFill>
                <a:latin typeface="Lato Light"/>
                <a:ea typeface="Lato Light"/>
                <a:cs typeface="Lato Light"/>
                <a:sym typeface="Lato Light"/>
              </a:rPr>
              <a:t>esta manera de pensar y su metodología</a:t>
            </a:r>
            <a:endParaRPr sz="5600">
              <a:solidFill>
                <a:srgbClr val="666666"/>
              </a:solidFill>
              <a:latin typeface="Lato Light"/>
              <a:ea typeface="Lato Light"/>
              <a:cs typeface="Lato Light"/>
              <a:sym typeface="Lato Light"/>
            </a:endParaRPr>
          </a:p>
          <a:p>
            <a:pPr indent="0" lvl="0" marL="0" marR="0" rtl="0" algn="l">
              <a:lnSpc>
                <a:spcPct val="110000"/>
              </a:lnSpc>
              <a:spcBef>
                <a:spcPts val="4600"/>
              </a:spcBef>
              <a:spcAft>
                <a:spcPts val="0"/>
              </a:spcAft>
              <a:buClr>
                <a:srgbClr val="042E58"/>
              </a:buClr>
              <a:buSzPts val="4000"/>
              <a:buFont typeface="Helvetica Neue"/>
              <a:buNone/>
            </a:pPr>
            <a:r>
              <a:rPr lang="en-US" sz="5600">
                <a:solidFill>
                  <a:srgbClr val="666666"/>
                </a:solidFill>
                <a:latin typeface="Lato"/>
                <a:ea typeface="Lato"/>
                <a:cs typeface="Lato"/>
                <a:sym typeface="Lato"/>
              </a:rPr>
              <a:t>Aprender herramientas y técnicas </a:t>
            </a:r>
            <a:r>
              <a:rPr i="0" lang="en-US" sz="5600" u="none" cap="none" strike="noStrike">
                <a:solidFill>
                  <a:srgbClr val="666666"/>
                </a:solidFill>
                <a:latin typeface="Lato Light"/>
                <a:ea typeface="Lato Light"/>
                <a:cs typeface="Lato Light"/>
                <a:sym typeface="Lato Light"/>
              </a:rPr>
              <a:t>que puedas compartir con tu equipo</a:t>
            </a:r>
            <a:endParaRPr sz="5600">
              <a:solidFill>
                <a:srgbClr val="666666"/>
              </a:solidFill>
              <a:latin typeface="Lato Light"/>
              <a:ea typeface="Lato Light"/>
              <a:cs typeface="Lato Light"/>
              <a:sym typeface="Lato Light"/>
            </a:endParaRPr>
          </a:p>
          <a:p>
            <a:pPr indent="0" lvl="0" marL="0" marR="0" rtl="0" algn="l">
              <a:lnSpc>
                <a:spcPct val="110000"/>
              </a:lnSpc>
              <a:spcBef>
                <a:spcPts val="4600"/>
              </a:spcBef>
              <a:spcAft>
                <a:spcPts val="0"/>
              </a:spcAft>
              <a:buClr>
                <a:srgbClr val="042E58"/>
              </a:buClr>
              <a:buSzPts val="4000"/>
              <a:buFont typeface="Helvetica Neue"/>
              <a:buNone/>
            </a:pPr>
            <a:r>
              <a:rPr lang="en-US" sz="5600">
                <a:solidFill>
                  <a:srgbClr val="666666"/>
                </a:solidFill>
                <a:latin typeface="Lato"/>
                <a:ea typeface="Lato"/>
                <a:cs typeface="Lato"/>
                <a:sym typeface="Lato"/>
              </a:rPr>
              <a:t>Identificar </a:t>
            </a:r>
            <a:r>
              <a:rPr i="0" lang="en-US" sz="5600" u="none" cap="none" strike="noStrike">
                <a:solidFill>
                  <a:srgbClr val="666666"/>
                </a:solidFill>
                <a:latin typeface="Lato Light"/>
                <a:ea typeface="Lato Light"/>
                <a:cs typeface="Lato Light"/>
                <a:sym typeface="Lato Light"/>
              </a:rPr>
              <a:t>como puede ayudar en tu trabajo diario</a:t>
            </a:r>
            <a:endParaRPr sz="5600">
              <a:solidFill>
                <a:srgbClr val="666666"/>
              </a:solidFill>
              <a:latin typeface="Lato Light"/>
              <a:ea typeface="Lato Light"/>
              <a:cs typeface="Lato Light"/>
              <a:sym typeface="Lato Light"/>
            </a:endParaRPr>
          </a:p>
        </p:txBody>
      </p:sp>
      <p:sp>
        <p:nvSpPr>
          <p:cNvPr id="715" name="Google Shape;715;p73"/>
          <p:cNvSpPr/>
          <p:nvPr/>
        </p:nvSpPr>
        <p:spPr>
          <a:xfrm rot="-4078894">
            <a:off x="4789184" y="8652453"/>
            <a:ext cx="10044946" cy="35821"/>
          </a:xfrm>
          <a:prstGeom prst="rect">
            <a:avLst/>
          </a:prstGeom>
          <a:gradFill>
            <a:gsLst>
              <a:gs pos="0">
                <a:srgbClr val="D6D6D6"/>
              </a:gs>
              <a:gs pos="100000">
                <a:srgbClr val="FFFFFF"/>
              </a:gs>
            </a:gsLst>
            <a:path path="circle">
              <a:fillToRect b="50%" l="50%" r="50%" t="50%"/>
            </a:path>
            <a:tileRect/>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34" name="Shape 134"/>
        <p:cNvGrpSpPr/>
        <p:nvPr/>
      </p:nvGrpSpPr>
      <p:grpSpPr>
        <a:xfrm>
          <a:off x="0" y="0"/>
          <a:ext cx="0" cy="0"/>
          <a:chOff x="0" y="0"/>
          <a:chExt cx="0" cy="0"/>
        </a:xfrm>
      </p:grpSpPr>
      <p:sp>
        <p:nvSpPr>
          <p:cNvPr id="135" name="Google Shape;135;p29"/>
          <p:cNvSpPr txBox="1"/>
          <p:nvPr>
            <p:ph idx="1" type="body"/>
          </p:nvPr>
        </p:nvSpPr>
        <p:spPr>
          <a:xfrm>
            <a:off x="3208175" y="4765800"/>
            <a:ext cx="8337600" cy="7497000"/>
          </a:xfrm>
          <a:prstGeom prst="rect">
            <a:avLst/>
          </a:prstGeom>
          <a:noFill/>
          <a:ln>
            <a:noFill/>
          </a:ln>
        </p:spPr>
        <p:txBody>
          <a:bodyPr anchorCtr="0" anchor="t" bIns="45700" lIns="45700" spcFirstLastPara="1" rIns="45700" wrap="square" tIns="45700">
            <a:noAutofit/>
          </a:bodyPr>
          <a:lstStyle/>
          <a:p>
            <a:pPr indent="0" lvl="0" marL="0" marR="0" rtl="0" algn="l">
              <a:lnSpc>
                <a:spcPct val="110000"/>
              </a:lnSpc>
              <a:spcBef>
                <a:spcPts val="0"/>
              </a:spcBef>
              <a:spcAft>
                <a:spcPts val="0"/>
              </a:spcAft>
              <a:buClr>
                <a:srgbClr val="000000"/>
              </a:buClr>
              <a:buSzPts val="3655"/>
              <a:buFont typeface="Helvetica Neue"/>
              <a:buNone/>
            </a:pPr>
            <a:r>
              <a:rPr b="1" i="0" lang="en-US" sz="3800" u="none" cap="none" strike="noStrike">
                <a:solidFill>
                  <a:schemeClr val="dk1"/>
                </a:solidFill>
                <a:latin typeface="Lato"/>
                <a:ea typeface="Lato"/>
                <a:cs typeface="Lato"/>
                <a:sym typeface="Lato"/>
              </a:rPr>
              <a:t>Por parejas</a:t>
            </a:r>
            <a:endParaRPr sz="3800">
              <a:solidFill>
                <a:schemeClr val="dk1"/>
              </a:solidFill>
              <a:latin typeface="Lato"/>
              <a:ea typeface="Lato"/>
              <a:cs typeface="Lato"/>
              <a:sym typeface="Lato"/>
            </a:endParaRPr>
          </a:p>
          <a:p>
            <a:pPr indent="0" lvl="0" marL="0" marR="0" rtl="0" algn="l">
              <a:lnSpc>
                <a:spcPct val="110000"/>
              </a:lnSpc>
              <a:spcBef>
                <a:spcPts val="0"/>
              </a:spcBef>
              <a:spcAft>
                <a:spcPts val="0"/>
              </a:spcAft>
              <a:buClr>
                <a:srgbClr val="000000"/>
              </a:buClr>
              <a:buSzPts val="3655"/>
              <a:buFont typeface="Helvetica Neue"/>
              <a:buNone/>
            </a:pPr>
            <a:r>
              <a:rPr i="0" lang="en-US" sz="3500" u="none" cap="none" strike="noStrike">
                <a:solidFill>
                  <a:srgbClr val="666666"/>
                </a:solidFill>
                <a:latin typeface="Lato"/>
                <a:ea typeface="Lato"/>
                <a:cs typeface="Lato"/>
                <a:sym typeface="Lato"/>
              </a:rPr>
              <a:t>Intercambiad vuestras carteras.</a:t>
            </a:r>
            <a:endParaRPr sz="3500">
              <a:solidFill>
                <a:srgbClr val="666666"/>
              </a:solidFill>
              <a:latin typeface="Lato"/>
              <a:ea typeface="Lato"/>
              <a:cs typeface="Lato"/>
              <a:sym typeface="Lato"/>
            </a:endParaRPr>
          </a:p>
          <a:p>
            <a:pPr indent="0" lvl="0" marL="0" marR="0" rtl="0" algn="l">
              <a:lnSpc>
                <a:spcPct val="110000"/>
              </a:lnSpc>
              <a:spcBef>
                <a:spcPts val="5000"/>
              </a:spcBef>
              <a:spcAft>
                <a:spcPts val="0"/>
              </a:spcAft>
              <a:buClr>
                <a:srgbClr val="000000"/>
              </a:buClr>
              <a:buSzPts val="3655"/>
              <a:buFont typeface="Helvetica Neue"/>
              <a:buNone/>
            </a:pPr>
            <a:r>
              <a:rPr b="1" i="0" lang="en-US" sz="3800" u="none" cap="none" strike="noStrike">
                <a:solidFill>
                  <a:schemeClr val="dk1"/>
                </a:solidFill>
                <a:latin typeface="Lato"/>
                <a:ea typeface="Lato"/>
                <a:cs typeface="Lato"/>
                <a:sym typeface="Lato"/>
              </a:rPr>
              <a:t>En silencio</a:t>
            </a:r>
            <a:endParaRPr sz="3800">
              <a:solidFill>
                <a:schemeClr val="dk1"/>
              </a:solidFill>
              <a:latin typeface="Lato"/>
              <a:ea typeface="Lato"/>
              <a:cs typeface="Lato"/>
              <a:sym typeface="Lato"/>
            </a:endParaRPr>
          </a:p>
          <a:p>
            <a:pPr indent="0" lvl="0" marL="0" marR="0" rtl="0" algn="l">
              <a:lnSpc>
                <a:spcPct val="110000"/>
              </a:lnSpc>
              <a:spcBef>
                <a:spcPts val="0"/>
              </a:spcBef>
              <a:spcAft>
                <a:spcPts val="0"/>
              </a:spcAft>
              <a:buClr>
                <a:srgbClr val="000000"/>
              </a:buClr>
              <a:buSzPts val="3655"/>
              <a:buFont typeface="Helvetica Neue"/>
              <a:buNone/>
            </a:pPr>
            <a:r>
              <a:rPr i="0" lang="en-US" sz="3500" u="none" cap="none" strike="noStrike">
                <a:solidFill>
                  <a:srgbClr val="666666"/>
                </a:solidFill>
                <a:latin typeface="Lato"/>
                <a:ea typeface="Lato"/>
                <a:cs typeface="Lato"/>
                <a:sym typeface="Lato"/>
              </a:rPr>
              <a:t>Explora la cartera de tu compañero</a:t>
            </a:r>
            <a:br>
              <a:rPr lang="en-US" sz="3500">
                <a:solidFill>
                  <a:srgbClr val="666666"/>
                </a:solidFill>
                <a:latin typeface="Lato"/>
                <a:ea typeface="Lato"/>
                <a:cs typeface="Lato"/>
                <a:sym typeface="Lato"/>
              </a:rPr>
            </a:br>
            <a:r>
              <a:rPr i="0" lang="en-US" sz="3500" u="none" cap="none" strike="noStrike">
                <a:solidFill>
                  <a:srgbClr val="666666"/>
                </a:solidFill>
                <a:latin typeface="Lato"/>
                <a:ea typeface="Lato"/>
                <a:cs typeface="Lato"/>
                <a:sym typeface="Lato"/>
              </a:rPr>
              <a:t>y anota lo que aprendas de esa persona. </a:t>
            </a:r>
            <a:r>
              <a:rPr lang="en-US" sz="3500">
                <a:solidFill>
                  <a:srgbClr val="666666"/>
                </a:solidFill>
                <a:latin typeface="Lato"/>
                <a:ea typeface="Lato"/>
                <a:cs typeface="Lato"/>
                <a:sym typeface="Lato"/>
              </a:rPr>
              <a:t> </a:t>
            </a:r>
            <a:endParaRPr sz="3500">
              <a:solidFill>
                <a:srgbClr val="666666"/>
              </a:solidFill>
              <a:latin typeface="Lato"/>
              <a:ea typeface="Lato"/>
              <a:cs typeface="Lato"/>
              <a:sym typeface="Lato"/>
            </a:endParaRPr>
          </a:p>
          <a:p>
            <a:pPr indent="0" lvl="0" marL="0" marR="0" rtl="0" algn="l">
              <a:lnSpc>
                <a:spcPct val="110000"/>
              </a:lnSpc>
              <a:spcBef>
                <a:spcPts val="5000"/>
              </a:spcBef>
              <a:spcAft>
                <a:spcPts val="0"/>
              </a:spcAft>
              <a:buClr>
                <a:srgbClr val="000000"/>
              </a:buClr>
              <a:buSzPts val="3655"/>
              <a:buFont typeface="Helvetica Neue"/>
              <a:buNone/>
            </a:pPr>
            <a:r>
              <a:rPr b="1" lang="en-US" sz="3800">
                <a:solidFill>
                  <a:schemeClr val="dk1"/>
                </a:solidFill>
                <a:latin typeface="Lato"/>
                <a:ea typeface="Lato"/>
                <a:cs typeface="Lato"/>
                <a:sym typeface="Lato"/>
              </a:rPr>
              <a:t>Entrevista</a:t>
            </a:r>
            <a:endParaRPr sz="3800">
              <a:solidFill>
                <a:schemeClr val="dk1"/>
              </a:solidFill>
              <a:latin typeface="Lato"/>
              <a:ea typeface="Lato"/>
              <a:cs typeface="Lato"/>
              <a:sym typeface="Lato"/>
            </a:endParaRPr>
          </a:p>
          <a:p>
            <a:pPr indent="0" lvl="0" marL="0" marR="0" rtl="0" algn="l">
              <a:lnSpc>
                <a:spcPct val="110000"/>
              </a:lnSpc>
              <a:spcBef>
                <a:spcPts val="0"/>
              </a:spcBef>
              <a:spcAft>
                <a:spcPts val="0"/>
              </a:spcAft>
              <a:buClr>
                <a:srgbClr val="000000"/>
              </a:buClr>
              <a:buSzPts val="3655"/>
              <a:buFont typeface="Helvetica Neue"/>
              <a:buNone/>
            </a:pPr>
            <a:r>
              <a:rPr i="0" lang="en-US" sz="3500" u="none" cap="none" strike="noStrike">
                <a:solidFill>
                  <a:srgbClr val="666666"/>
                </a:solidFill>
                <a:latin typeface="Lato"/>
                <a:ea typeface="Lato"/>
                <a:cs typeface="Lato"/>
                <a:sym typeface="Lato"/>
              </a:rPr>
              <a:t>Entrevista a tu compañero/a y viceversa.</a:t>
            </a:r>
            <a:endParaRPr sz="3500">
              <a:solidFill>
                <a:srgbClr val="666666"/>
              </a:solidFill>
              <a:latin typeface="Lato"/>
              <a:ea typeface="Lato"/>
              <a:cs typeface="Lato"/>
              <a:sym typeface="Lato"/>
            </a:endParaRPr>
          </a:p>
          <a:p>
            <a:pPr indent="0" lvl="0" marL="0" marR="0" rtl="0" algn="l">
              <a:lnSpc>
                <a:spcPct val="110000"/>
              </a:lnSpc>
              <a:spcBef>
                <a:spcPts val="5000"/>
              </a:spcBef>
              <a:spcAft>
                <a:spcPts val="0"/>
              </a:spcAft>
              <a:buClr>
                <a:srgbClr val="000000"/>
              </a:buClr>
              <a:buSzPts val="3655"/>
              <a:buFont typeface="Helvetica Neue"/>
              <a:buNone/>
            </a:pPr>
            <a:r>
              <a:rPr b="1" i="0" lang="en-US" sz="3800" u="none" cap="none" strike="noStrike">
                <a:solidFill>
                  <a:schemeClr val="dk1"/>
                </a:solidFill>
                <a:latin typeface="Lato"/>
                <a:ea typeface="Lato"/>
                <a:cs typeface="Lato"/>
                <a:sym typeface="Lato"/>
              </a:rPr>
              <a:t>Puesta en común</a:t>
            </a:r>
            <a:endParaRPr sz="3800">
              <a:solidFill>
                <a:schemeClr val="dk1"/>
              </a:solidFill>
              <a:latin typeface="Lato"/>
              <a:ea typeface="Lato"/>
              <a:cs typeface="Lato"/>
              <a:sym typeface="Lato"/>
            </a:endParaRPr>
          </a:p>
          <a:p>
            <a:pPr indent="0" lvl="0" marL="0" marR="0" rtl="0" algn="l">
              <a:lnSpc>
                <a:spcPct val="110000"/>
              </a:lnSpc>
              <a:spcBef>
                <a:spcPts val="0"/>
              </a:spcBef>
              <a:spcAft>
                <a:spcPts val="0"/>
              </a:spcAft>
              <a:buClr>
                <a:srgbClr val="000000"/>
              </a:buClr>
              <a:buSzPts val="3655"/>
              <a:buFont typeface="Helvetica Neue"/>
              <a:buNone/>
            </a:pPr>
            <a:r>
              <a:rPr i="0" lang="en-US" sz="3500" u="none" cap="none" strike="noStrike">
                <a:solidFill>
                  <a:srgbClr val="666666"/>
                </a:solidFill>
                <a:latin typeface="Lato"/>
                <a:ea typeface="Lato"/>
                <a:cs typeface="Lato"/>
                <a:sym typeface="Lato"/>
              </a:rPr>
              <a:t>¿Qué hemos descubierto?</a:t>
            </a:r>
            <a:endParaRPr sz="3500">
              <a:solidFill>
                <a:srgbClr val="666666"/>
              </a:solidFill>
              <a:latin typeface="Lato"/>
              <a:ea typeface="Lato"/>
              <a:cs typeface="Lato"/>
              <a:sym typeface="Lato"/>
            </a:endParaRPr>
          </a:p>
        </p:txBody>
      </p:sp>
      <p:sp>
        <p:nvSpPr>
          <p:cNvPr id="136" name="Google Shape;136;p29"/>
          <p:cNvSpPr txBox="1"/>
          <p:nvPr/>
        </p:nvSpPr>
        <p:spPr>
          <a:xfrm>
            <a:off x="3208175" y="3208775"/>
            <a:ext cx="2118000" cy="1252800"/>
          </a:xfrm>
          <a:prstGeom prst="rect">
            <a:avLst/>
          </a:prstGeom>
          <a:noFill/>
          <a:ln>
            <a:noFill/>
          </a:ln>
        </p:spPr>
        <p:txBody>
          <a:bodyPr anchorCtr="0" anchor="ctr" bIns="45700" lIns="45700" spcFirstLastPara="1" rIns="45700" wrap="square" tIns="45700">
            <a:noAutofit/>
          </a:bodyPr>
          <a:lstStyle/>
          <a:p>
            <a:pPr indent="0" lvl="0" marL="0" marR="0" rtl="0" algn="l">
              <a:lnSpc>
                <a:spcPct val="70000"/>
              </a:lnSpc>
              <a:spcBef>
                <a:spcPts val="0"/>
              </a:spcBef>
              <a:spcAft>
                <a:spcPts val="0"/>
              </a:spcAft>
              <a:buClr>
                <a:schemeClr val="accent3"/>
              </a:buClr>
              <a:buSzPts val="10000"/>
              <a:buFont typeface="Helvetica Neue"/>
              <a:buNone/>
            </a:pPr>
            <a:r>
              <a:rPr i="0" lang="en-US" sz="9200" u="none" cap="none" strike="noStrike">
                <a:solidFill>
                  <a:schemeClr val="accent3"/>
                </a:solidFill>
                <a:latin typeface="Lato"/>
                <a:ea typeface="Lato"/>
                <a:cs typeface="Lato"/>
                <a:sym typeface="Lato"/>
              </a:rPr>
              <a:t>25</a:t>
            </a:r>
            <a:r>
              <a:rPr lang="en-US" sz="9200">
                <a:solidFill>
                  <a:schemeClr val="accent3"/>
                </a:solidFill>
                <a:latin typeface="Lato"/>
                <a:ea typeface="Lato"/>
                <a:cs typeface="Lato"/>
                <a:sym typeface="Lato"/>
              </a:rPr>
              <a:t>’</a:t>
            </a:r>
            <a:endParaRPr sz="600">
              <a:solidFill>
                <a:schemeClr val="accent3"/>
              </a:solidFill>
              <a:latin typeface="Lato"/>
              <a:ea typeface="Lato"/>
              <a:cs typeface="Lato"/>
              <a:sym typeface="Lato"/>
            </a:endParaRPr>
          </a:p>
        </p:txBody>
      </p:sp>
      <p:sp>
        <p:nvSpPr>
          <p:cNvPr id="137" name="Google Shape;137;p29"/>
          <p:cNvSpPr txBox="1"/>
          <p:nvPr>
            <p:ph type="title"/>
          </p:nvPr>
        </p:nvSpPr>
        <p:spPr>
          <a:xfrm>
            <a:off x="1316980" y="1017939"/>
            <a:ext cx="18357600" cy="9123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US"/>
              <a:t>Tu cartera habla mucho de tí… ¿Lo sabías?</a:t>
            </a:r>
            <a:endParaRPr/>
          </a:p>
        </p:txBody>
      </p:sp>
      <p:sp>
        <p:nvSpPr>
          <p:cNvPr id="138" name="Google Shape;138;p29"/>
          <p:cNvSpPr txBox="1"/>
          <p:nvPr/>
        </p:nvSpPr>
        <p:spPr>
          <a:xfrm>
            <a:off x="1930625" y="6677340"/>
            <a:ext cx="825300" cy="1079100"/>
          </a:xfrm>
          <a:prstGeom prst="rect">
            <a:avLst/>
          </a:prstGeom>
          <a:noFill/>
          <a:ln>
            <a:noFill/>
          </a:ln>
        </p:spPr>
        <p:txBody>
          <a:bodyPr anchorCtr="0" anchor="ctr" bIns="45700" lIns="45700" spcFirstLastPara="1" rIns="45700" wrap="square" tIns="45700">
            <a:noAutofit/>
          </a:bodyPr>
          <a:lstStyle/>
          <a:p>
            <a:pPr indent="0" lvl="0" marL="0" marR="0" rtl="0" algn="l">
              <a:lnSpc>
                <a:spcPct val="70000"/>
              </a:lnSpc>
              <a:spcBef>
                <a:spcPts val="0"/>
              </a:spcBef>
              <a:spcAft>
                <a:spcPts val="0"/>
              </a:spcAft>
              <a:buClr>
                <a:schemeClr val="accent3"/>
              </a:buClr>
              <a:buSzPts val="10000"/>
              <a:buFont typeface="Helvetica Neue"/>
              <a:buNone/>
            </a:pPr>
            <a:r>
              <a:rPr i="0" lang="en-US" sz="5700" u="none" cap="none" strike="noStrike">
                <a:solidFill>
                  <a:schemeClr val="accent3"/>
                </a:solidFill>
                <a:latin typeface="Lato"/>
                <a:ea typeface="Lato"/>
                <a:cs typeface="Lato"/>
                <a:sym typeface="Lato"/>
              </a:rPr>
              <a:t>5</a:t>
            </a:r>
            <a:r>
              <a:rPr lang="en-US" sz="5700">
                <a:solidFill>
                  <a:schemeClr val="accent3"/>
                </a:solidFill>
                <a:latin typeface="Lato"/>
                <a:ea typeface="Lato"/>
                <a:cs typeface="Lato"/>
                <a:sym typeface="Lato"/>
              </a:rPr>
              <a:t>’</a:t>
            </a:r>
            <a:endParaRPr sz="100">
              <a:solidFill>
                <a:schemeClr val="accent3"/>
              </a:solidFill>
              <a:latin typeface="Lato"/>
              <a:ea typeface="Lato"/>
              <a:cs typeface="Lato"/>
              <a:sym typeface="Lato"/>
            </a:endParaRPr>
          </a:p>
        </p:txBody>
      </p:sp>
      <p:pic>
        <p:nvPicPr>
          <p:cNvPr id="139" name="Google Shape;139;p29"/>
          <p:cNvPicPr preferRelativeResize="0"/>
          <p:nvPr/>
        </p:nvPicPr>
        <p:blipFill>
          <a:blip r:embed="rId3">
            <a:alphaModFix/>
          </a:blip>
          <a:stretch>
            <a:fillRect/>
          </a:stretch>
        </p:blipFill>
        <p:spPr>
          <a:xfrm>
            <a:off x="1312325" y="3017975"/>
            <a:ext cx="1443600" cy="1443600"/>
          </a:xfrm>
          <a:prstGeom prst="rect">
            <a:avLst/>
          </a:prstGeom>
          <a:noFill/>
          <a:ln>
            <a:noFill/>
          </a:ln>
        </p:spPr>
      </p:pic>
      <p:sp>
        <p:nvSpPr>
          <p:cNvPr id="140" name="Google Shape;140;p29"/>
          <p:cNvSpPr txBox="1"/>
          <p:nvPr/>
        </p:nvSpPr>
        <p:spPr>
          <a:xfrm>
            <a:off x="1930625" y="9135540"/>
            <a:ext cx="825300" cy="1079100"/>
          </a:xfrm>
          <a:prstGeom prst="rect">
            <a:avLst/>
          </a:prstGeom>
          <a:noFill/>
          <a:ln>
            <a:noFill/>
          </a:ln>
        </p:spPr>
        <p:txBody>
          <a:bodyPr anchorCtr="0" anchor="ctr" bIns="45700" lIns="45700" spcFirstLastPara="1" rIns="45700" wrap="square" tIns="45700">
            <a:noAutofit/>
          </a:bodyPr>
          <a:lstStyle/>
          <a:p>
            <a:pPr indent="0" lvl="0" marL="0" marR="0" rtl="0" algn="l">
              <a:lnSpc>
                <a:spcPct val="70000"/>
              </a:lnSpc>
              <a:spcBef>
                <a:spcPts val="0"/>
              </a:spcBef>
              <a:spcAft>
                <a:spcPts val="0"/>
              </a:spcAft>
              <a:buClr>
                <a:schemeClr val="accent3"/>
              </a:buClr>
              <a:buSzPts val="10000"/>
              <a:buFont typeface="Helvetica Neue"/>
              <a:buNone/>
            </a:pPr>
            <a:r>
              <a:rPr i="0" lang="en-US" sz="5700" u="none" cap="none" strike="noStrike">
                <a:solidFill>
                  <a:schemeClr val="accent3"/>
                </a:solidFill>
                <a:latin typeface="Lato"/>
                <a:ea typeface="Lato"/>
                <a:cs typeface="Lato"/>
                <a:sym typeface="Lato"/>
              </a:rPr>
              <a:t>5</a:t>
            </a:r>
            <a:r>
              <a:rPr lang="en-US" sz="5700">
                <a:solidFill>
                  <a:schemeClr val="accent3"/>
                </a:solidFill>
                <a:latin typeface="Lato"/>
                <a:ea typeface="Lato"/>
                <a:cs typeface="Lato"/>
                <a:sym typeface="Lato"/>
              </a:rPr>
              <a:t>’</a:t>
            </a:r>
            <a:endParaRPr sz="100">
              <a:solidFill>
                <a:schemeClr val="accent3"/>
              </a:solidFill>
              <a:latin typeface="Lato"/>
              <a:ea typeface="Lato"/>
              <a:cs typeface="Lato"/>
              <a:sym typeface="Lato"/>
            </a:endParaRPr>
          </a:p>
        </p:txBody>
      </p:sp>
      <p:pic>
        <p:nvPicPr>
          <p:cNvPr id="141" name="Google Shape;141;p29"/>
          <p:cNvPicPr preferRelativeResize="0"/>
          <p:nvPr/>
        </p:nvPicPr>
        <p:blipFill>
          <a:blip r:embed="rId4">
            <a:alphaModFix/>
          </a:blip>
          <a:stretch>
            <a:fillRect/>
          </a:stretch>
        </p:blipFill>
        <p:spPr>
          <a:xfrm>
            <a:off x="12203975" y="4"/>
            <a:ext cx="12180023" cy="13715999"/>
          </a:xfrm>
          <a:prstGeom prst="rect">
            <a:avLst/>
          </a:prstGeom>
          <a:noFill/>
          <a:ln>
            <a:noFill/>
          </a:ln>
        </p:spPr>
      </p:pic>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19" name="Shape 719"/>
        <p:cNvGrpSpPr/>
        <p:nvPr/>
      </p:nvGrpSpPr>
      <p:grpSpPr>
        <a:xfrm>
          <a:off x="0" y="0"/>
          <a:ext cx="0" cy="0"/>
          <a:chOff x="0" y="0"/>
          <a:chExt cx="0" cy="0"/>
        </a:xfrm>
      </p:grpSpPr>
      <p:sp>
        <p:nvSpPr>
          <p:cNvPr id="720" name="Google Shape;720;p74"/>
          <p:cNvSpPr txBox="1"/>
          <p:nvPr>
            <p:ph type="title"/>
          </p:nvPr>
        </p:nvSpPr>
        <p:spPr>
          <a:xfrm>
            <a:off x="1316980" y="1017939"/>
            <a:ext cx="18357600" cy="9123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US"/>
              <a:t>Reglas del </a:t>
            </a:r>
            <a:r>
              <a:rPr lang="en-US">
                <a:solidFill>
                  <a:srgbClr val="5AC4C4"/>
                </a:solidFill>
              </a:rPr>
              <a:t>juego</a:t>
            </a:r>
            <a:endParaRPr>
              <a:solidFill>
                <a:srgbClr val="5AC4C4"/>
              </a:solidFill>
            </a:endParaRPr>
          </a:p>
        </p:txBody>
      </p:sp>
      <p:grpSp>
        <p:nvGrpSpPr>
          <p:cNvPr id="721" name="Google Shape;721;p74"/>
          <p:cNvGrpSpPr/>
          <p:nvPr/>
        </p:nvGrpSpPr>
        <p:grpSpPr>
          <a:xfrm>
            <a:off x="1682750" y="5183706"/>
            <a:ext cx="2601600" cy="4358669"/>
            <a:chOff x="1316975" y="5183706"/>
            <a:chExt cx="2601600" cy="4358669"/>
          </a:xfrm>
        </p:grpSpPr>
        <p:pic>
          <p:nvPicPr>
            <p:cNvPr id="722" name="Google Shape;722;p74"/>
            <p:cNvPicPr preferRelativeResize="0"/>
            <p:nvPr/>
          </p:nvPicPr>
          <p:blipFill>
            <a:blip r:embed="rId3">
              <a:alphaModFix/>
            </a:blip>
            <a:stretch>
              <a:fillRect/>
            </a:stretch>
          </p:blipFill>
          <p:spPr>
            <a:xfrm>
              <a:off x="1471750" y="5183706"/>
              <a:ext cx="2292050" cy="2292050"/>
            </a:xfrm>
            <a:prstGeom prst="rect">
              <a:avLst/>
            </a:prstGeom>
            <a:noFill/>
            <a:ln>
              <a:noFill/>
            </a:ln>
          </p:spPr>
        </p:pic>
        <p:sp>
          <p:nvSpPr>
            <p:cNvPr id="723" name="Google Shape;723;p74"/>
            <p:cNvSpPr txBox="1"/>
            <p:nvPr/>
          </p:nvSpPr>
          <p:spPr>
            <a:xfrm>
              <a:off x="1316975" y="7788875"/>
              <a:ext cx="2601600" cy="1753500"/>
            </a:xfrm>
            <a:prstGeom prst="rect">
              <a:avLst/>
            </a:prstGeom>
            <a:noFill/>
            <a:ln>
              <a:noFill/>
            </a:ln>
          </p:spPr>
          <p:txBody>
            <a:bodyPr anchorCtr="0" anchor="ctr" bIns="0" lIns="0" spcFirstLastPara="1" rIns="0" wrap="square" tIns="0">
              <a:noAutofit/>
            </a:bodyPr>
            <a:lstStyle/>
            <a:p>
              <a:pPr indent="0" lvl="0" marL="0" marR="0" rtl="0" algn="ctr">
                <a:lnSpc>
                  <a:spcPct val="110000"/>
                </a:lnSpc>
                <a:spcBef>
                  <a:spcPts val="0"/>
                </a:spcBef>
                <a:spcAft>
                  <a:spcPts val="0"/>
                </a:spcAft>
                <a:buClr>
                  <a:srgbClr val="042E58"/>
                </a:buClr>
                <a:buSzPts val="5000"/>
                <a:buFont typeface="Helvetica Neue"/>
                <a:buNone/>
              </a:pPr>
              <a:r>
                <a:rPr lang="en-US" sz="4600">
                  <a:solidFill>
                    <a:schemeClr val="dk1"/>
                  </a:solidFill>
                  <a:latin typeface="Lato"/>
                  <a:ea typeface="Lato"/>
                  <a:cs typeface="Lato"/>
                  <a:sym typeface="Lato"/>
                </a:rPr>
                <a:t>MANOS ARRIBA</a:t>
              </a:r>
              <a:endParaRPr sz="4600">
                <a:solidFill>
                  <a:schemeClr val="dk1"/>
                </a:solidFill>
                <a:latin typeface="Lato"/>
                <a:ea typeface="Lato"/>
                <a:cs typeface="Lato"/>
                <a:sym typeface="Lato"/>
              </a:endParaRPr>
            </a:p>
          </p:txBody>
        </p:sp>
      </p:grpSp>
      <p:grpSp>
        <p:nvGrpSpPr>
          <p:cNvPr id="724" name="Google Shape;724;p74"/>
          <p:cNvGrpSpPr/>
          <p:nvPr/>
        </p:nvGrpSpPr>
        <p:grpSpPr>
          <a:xfrm>
            <a:off x="5045325" y="5183706"/>
            <a:ext cx="4909500" cy="4999769"/>
            <a:chOff x="5327300" y="5183706"/>
            <a:chExt cx="4909500" cy="4999769"/>
          </a:xfrm>
        </p:grpSpPr>
        <p:pic>
          <p:nvPicPr>
            <p:cNvPr id="725" name="Google Shape;725;p74"/>
            <p:cNvPicPr preferRelativeResize="0"/>
            <p:nvPr/>
          </p:nvPicPr>
          <p:blipFill>
            <a:blip r:embed="rId4">
              <a:alphaModFix/>
            </a:blip>
            <a:stretch>
              <a:fillRect/>
            </a:stretch>
          </p:blipFill>
          <p:spPr>
            <a:xfrm>
              <a:off x="6636026" y="5183706"/>
              <a:ext cx="2292049" cy="2292050"/>
            </a:xfrm>
            <a:prstGeom prst="rect">
              <a:avLst/>
            </a:prstGeom>
            <a:noFill/>
            <a:ln>
              <a:noFill/>
            </a:ln>
          </p:spPr>
        </p:pic>
        <p:sp>
          <p:nvSpPr>
            <p:cNvPr id="726" name="Google Shape;726;p74"/>
            <p:cNvSpPr txBox="1"/>
            <p:nvPr/>
          </p:nvSpPr>
          <p:spPr>
            <a:xfrm>
              <a:off x="5327300" y="7788875"/>
              <a:ext cx="4909500" cy="2394600"/>
            </a:xfrm>
            <a:prstGeom prst="rect">
              <a:avLst/>
            </a:prstGeom>
            <a:noFill/>
            <a:ln>
              <a:noFill/>
            </a:ln>
          </p:spPr>
          <p:txBody>
            <a:bodyPr anchorCtr="0" anchor="ctr" bIns="0" lIns="0" spcFirstLastPara="1" rIns="0" wrap="square" tIns="0">
              <a:noAutofit/>
            </a:bodyPr>
            <a:lstStyle/>
            <a:p>
              <a:pPr indent="0" lvl="0" marL="0" marR="0" rtl="0" algn="ctr">
                <a:lnSpc>
                  <a:spcPct val="110000"/>
                </a:lnSpc>
                <a:spcBef>
                  <a:spcPts val="0"/>
                </a:spcBef>
                <a:spcAft>
                  <a:spcPts val="0"/>
                </a:spcAft>
                <a:buNone/>
              </a:pPr>
              <a:r>
                <a:rPr lang="en-US" sz="4600">
                  <a:solidFill>
                    <a:schemeClr val="dk1"/>
                  </a:solidFill>
                  <a:latin typeface="Lato"/>
                  <a:ea typeface="Lato"/>
                  <a:cs typeface="Lato"/>
                  <a:sym typeface="Lato"/>
                </a:rPr>
                <a:t>UNA CONVERSACIÓN A LA VEZ</a:t>
              </a:r>
              <a:endParaRPr sz="4600">
                <a:solidFill>
                  <a:schemeClr val="dk1"/>
                </a:solidFill>
                <a:latin typeface="Lato"/>
                <a:ea typeface="Lato"/>
                <a:cs typeface="Lato"/>
                <a:sym typeface="Lato"/>
              </a:endParaRPr>
            </a:p>
          </p:txBody>
        </p:sp>
      </p:grpSp>
      <p:grpSp>
        <p:nvGrpSpPr>
          <p:cNvPr id="727" name="Google Shape;727;p74"/>
          <p:cNvGrpSpPr/>
          <p:nvPr/>
        </p:nvGrpSpPr>
        <p:grpSpPr>
          <a:xfrm>
            <a:off x="10245325" y="5183706"/>
            <a:ext cx="3977400" cy="4358669"/>
            <a:chOff x="12036738" y="5183706"/>
            <a:chExt cx="3977400" cy="4358669"/>
          </a:xfrm>
        </p:grpSpPr>
        <p:pic>
          <p:nvPicPr>
            <p:cNvPr id="728" name="Google Shape;728;p74"/>
            <p:cNvPicPr preferRelativeResize="0"/>
            <p:nvPr/>
          </p:nvPicPr>
          <p:blipFill>
            <a:blip r:embed="rId5">
              <a:alphaModFix/>
            </a:blip>
            <a:stretch>
              <a:fillRect/>
            </a:stretch>
          </p:blipFill>
          <p:spPr>
            <a:xfrm>
              <a:off x="12879412" y="5183706"/>
              <a:ext cx="2292050" cy="2292050"/>
            </a:xfrm>
            <a:prstGeom prst="rect">
              <a:avLst/>
            </a:prstGeom>
            <a:noFill/>
            <a:ln>
              <a:noFill/>
            </a:ln>
          </p:spPr>
        </p:pic>
        <p:sp>
          <p:nvSpPr>
            <p:cNvPr id="729" name="Google Shape;729;p74"/>
            <p:cNvSpPr txBox="1"/>
            <p:nvPr/>
          </p:nvSpPr>
          <p:spPr>
            <a:xfrm>
              <a:off x="12036738" y="7788875"/>
              <a:ext cx="3977400" cy="1753500"/>
            </a:xfrm>
            <a:prstGeom prst="rect">
              <a:avLst/>
            </a:prstGeom>
            <a:noFill/>
            <a:ln>
              <a:noFill/>
            </a:ln>
          </p:spPr>
          <p:txBody>
            <a:bodyPr anchorCtr="0" anchor="ctr" bIns="0" lIns="0" spcFirstLastPara="1" rIns="0" wrap="square" tIns="0">
              <a:noAutofit/>
            </a:bodyPr>
            <a:lstStyle/>
            <a:p>
              <a:pPr indent="0" lvl="0" marL="0" marR="0" rtl="0" algn="ctr">
                <a:lnSpc>
                  <a:spcPct val="110000"/>
                </a:lnSpc>
                <a:spcBef>
                  <a:spcPts val="0"/>
                </a:spcBef>
                <a:spcAft>
                  <a:spcPts val="0"/>
                </a:spcAft>
                <a:buNone/>
              </a:pPr>
              <a:r>
                <a:rPr lang="en-US" sz="4600">
                  <a:solidFill>
                    <a:schemeClr val="dk1"/>
                  </a:solidFill>
                  <a:latin typeface="Lato"/>
                  <a:ea typeface="Lato"/>
                  <a:cs typeface="Lato"/>
                  <a:sym typeface="Lato"/>
                </a:rPr>
                <a:t>TELÉFONOS EN SILENCIO</a:t>
              </a:r>
              <a:endParaRPr sz="4600">
                <a:solidFill>
                  <a:schemeClr val="dk1"/>
                </a:solidFill>
                <a:latin typeface="Lato"/>
                <a:ea typeface="Lato"/>
                <a:cs typeface="Lato"/>
                <a:sym typeface="Lato"/>
              </a:endParaRPr>
            </a:p>
          </p:txBody>
        </p:sp>
      </p:grpSp>
      <p:grpSp>
        <p:nvGrpSpPr>
          <p:cNvPr id="730" name="Google Shape;730;p74"/>
          <p:cNvGrpSpPr/>
          <p:nvPr/>
        </p:nvGrpSpPr>
        <p:grpSpPr>
          <a:xfrm>
            <a:off x="15576162" y="5183706"/>
            <a:ext cx="2292050" cy="4358669"/>
            <a:chOff x="17201150" y="5183706"/>
            <a:chExt cx="2292050" cy="4358669"/>
          </a:xfrm>
        </p:grpSpPr>
        <p:pic>
          <p:nvPicPr>
            <p:cNvPr id="731" name="Google Shape;731;p74"/>
            <p:cNvPicPr preferRelativeResize="0"/>
            <p:nvPr/>
          </p:nvPicPr>
          <p:blipFill>
            <a:blip r:embed="rId6">
              <a:alphaModFix/>
            </a:blip>
            <a:stretch>
              <a:fillRect/>
            </a:stretch>
          </p:blipFill>
          <p:spPr>
            <a:xfrm>
              <a:off x="17201150" y="5183706"/>
              <a:ext cx="2292050" cy="2292050"/>
            </a:xfrm>
            <a:prstGeom prst="rect">
              <a:avLst/>
            </a:prstGeom>
            <a:noFill/>
            <a:ln>
              <a:noFill/>
            </a:ln>
          </p:spPr>
        </p:pic>
        <p:sp>
          <p:nvSpPr>
            <p:cNvPr id="732" name="Google Shape;732;p74"/>
            <p:cNvSpPr txBox="1"/>
            <p:nvPr/>
          </p:nvSpPr>
          <p:spPr>
            <a:xfrm>
              <a:off x="17422875" y="7788875"/>
              <a:ext cx="1848600" cy="1753500"/>
            </a:xfrm>
            <a:prstGeom prst="rect">
              <a:avLst/>
            </a:prstGeom>
            <a:noFill/>
            <a:ln>
              <a:noFill/>
            </a:ln>
          </p:spPr>
          <p:txBody>
            <a:bodyPr anchorCtr="0" anchor="ctr" bIns="0" lIns="0" spcFirstLastPara="1" rIns="0" wrap="square" tIns="0">
              <a:noAutofit/>
            </a:bodyPr>
            <a:lstStyle/>
            <a:p>
              <a:pPr indent="0" lvl="0" marL="0" marR="0" rtl="0" algn="ctr">
                <a:lnSpc>
                  <a:spcPct val="110000"/>
                </a:lnSpc>
                <a:spcBef>
                  <a:spcPts val="0"/>
                </a:spcBef>
                <a:spcAft>
                  <a:spcPts val="0"/>
                </a:spcAft>
                <a:buNone/>
              </a:pPr>
              <a:r>
                <a:rPr lang="en-US" sz="4600">
                  <a:solidFill>
                    <a:schemeClr val="dk1"/>
                  </a:solidFill>
                  <a:latin typeface="Lato"/>
                  <a:ea typeface="Lato"/>
                  <a:cs typeface="Lato"/>
                  <a:sym typeface="Lato"/>
                </a:rPr>
                <a:t>CERO EGO</a:t>
              </a:r>
              <a:endParaRPr sz="4600">
                <a:solidFill>
                  <a:schemeClr val="dk1"/>
                </a:solidFill>
                <a:latin typeface="Lato"/>
                <a:ea typeface="Lato"/>
                <a:cs typeface="Lato"/>
                <a:sym typeface="Lato"/>
              </a:endParaRPr>
            </a:p>
          </p:txBody>
        </p:sp>
      </p:grpSp>
      <p:grpSp>
        <p:nvGrpSpPr>
          <p:cNvPr id="733" name="Google Shape;733;p74"/>
          <p:cNvGrpSpPr/>
          <p:nvPr/>
        </p:nvGrpSpPr>
        <p:grpSpPr>
          <a:xfrm>
            <a:off x="19750775" y="5183706"/>
            <a:ext cx="2814900" cy="4999769"/>
            <a:chOff x="21037125" y="5183706"/>
            <a:chExt cx="2814900" cy="4999769"/>
          </a:xfrm>
        </p:grpSpPr>
        <p:pic>
          <p:nvPicPr>
            <p:cNvPr id="734" name="Google Shape;734;p74"/>
            <p:cNvPicPr preferRelativeResize="0"/>
            <p:nvPr/>
          </p:nvPicPr>
          <p:blipFill>
            <a:blip r:embed="rId7">
              <a:alphaModFix/>
            </a:blip>
            <a:stretch>
              <a:fillRect/>
            </a:stretch>
          </p:blipFill>
          <p:spPr>
            <a:xfrm>
              <a:off x="21298550" y="5183706"/>
              <a:ext cx="2292049" cy="2292050"/>
            </a:xfrm>
            <a:prstGeom prst="rect">
              <a:avLst/>
            </a:prstGeom>
            <a:noFill/>
            <a:ln>
              <a:noFill/>
            </a:ln>
          </p:spPr>
        </p:pic>
        <p:sp>
          <p:nvSpPr>
            <p:cNvPr id="735" name="Google Shape;735;p74"/>
            <p:cNvSpPr txBox="1"/>
            <p:nvPr/>
          </p:nvSpPr>
          <p:spPr>
            <a:xfrm>
              <a:off x="21037125" y="7788875"/>
              <a:ext cx="2814900" cy="2394600"/>
            </a:xfrm>
            <a:prstGeom prst="rect">
              <a:avLst/>
            </a:prstGeom>
            <a:noFill/>
            <a:ln>
              <a:noFill/>
            </a:ln>
          </p:spPr>
          <p:txBody>
            <a:bodyPr anchorCtr="0" anchor="ctr" bIns="0" lIns="0" spcFirstLastPara="1" rIns="0" wrap="square" tIns="0">
              <a:noAutofit/>
            </a:bodyPr>
            <a:lstStyle/>
            <a:p>
              <a:pPr indent="0" lvl="0" marL="0" marR="0" rtl="0" algn="ctr">
                <a:lnSpc>
                  <a:spcPct val="110000"/>
                </a:lnSpc>
                <a:spcBef>
                  <a:spcPts val="0"/>
                </a:spcBef>
                <a:spcAft>
                  <a:spcPts val="0"/>
                </a:spcAft>
                <a:buNone/>
              </a:pPr>
              <a:r>
                <a:rPr lang="en-US" sz="4600">
                  <a:solidFill>
                    <a:schemeClr val="dk1"/>
                  </a:solidFill>
                  <a:latin typeface="Lato"/>
                  <a:ea typeface="Lato"/>
                  <a:cs typeface="Lato"/>
                  <a:sym typeface="Lato"/>
                </a:rPr>
                <a:t>CONFÍA EN EL PROCESO</a:t>
              </a:r>
              <a:endParaRPr sz="4600">
                <a:solidFill>
                  <a:schemeClr val="dk1"/>
                </a:solidFill>
                <a:latin typeface="Lato"/>
                <a:ea typeface="Lato"/>
                <a:cs typeface="Lato"/>
                <a:sym typeface="Lato"/>
              </a:endParaRPr>
            </a:p>
          </p:txBody>
        </p:sp>
      </p:grpSp>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39" name="Shape 739"/>
        <p:cNvGrpSpPr/>
        <p:nvPr/>
      </p:nvGrpSpPr>
      <p:grpSpPr>
        <a:xfrm>
          <a:off x="0" y="0"/>
          <a:ext cx="0" cy="0"/>
          <a:chOff x="0" y="0"/>
          <a:chExt cx="0" cy="0"/>
        </a:xfrm>
      </p:grpSpPr>
      <p:sp>
        <p:nvSpPr>
          <p:cNvPr id="740" name="Google Shape;740;p75"/>
          <p:cNvSpPr txBox="1"/>
          <p:nvPr>
            <p:ph type="title"/>
          </p:nvPr>
        </p:nvSpPr>
        <p:spPr>
          <a:xfrm>
            <a:off x="3408900" y="3928650"/>
            <a:ext cx="17566200" cy="7052400"/>
          </a:xfrm>
          <a:prstGeom prst="rect">
            <a:avLst/>
          </a:prstGeom>
          <a:noFill/>
          <a:ln>
            <a:noFill/>
          </a:ln>
        </p:spPr>
        <p:txBody>
          <a:bodyPr anchorCtr="0" anchor="t" bIns="45700" lIns="45700" spcFirstLastPara="1" rIns="45700" wrap="square" tIns="45700">
            <a:noAutofit/>
          </a:bodyPr>
          <a:lstStyle/>
          <a:p>
            <a:pPr indent="0" lvl="0" marL="0" marR="0" rtl="0" algn="ctr">
              <a:lnSpc>
                <a:spcPct val="110000"/>
              </a:lnSpc>
              <a:spcBef>
                <a:spcPts val="0"/>
              </a:spcBef>
              <a:spcAft>
                <a:spcPts val="0"/>
              </a:spcAft>
              <a:buClr>
                <a:srgbClr val="092042"/>
              </a:buClr>
              <a:buSzPts val="8000"/>
              <a:buFont typeface="Arial"/>
              <a:buNone/>
            </a:pPr>
            <a:r>
              <a:rPr lang="en-US" sz="12000">
                <a:solidFill>
                  <a:schemeClr val="accent1"/>
                </a:solidFill>
                <a:latin typeface="Lato"/>
                <a:ea typeface="Lato"/>
                <a:cs typeface="Lato"/>
                <a:sym typeface="Lato"/>
              </a:rPr>
              <a:t>Te invitamos a aprender</a:t>
            </a:r>
            <a:r>
              <a:rPr lang="en-US" sz="12000">
                <a:solidFill>
                  <a:srgbClr val="666666"/>
                </a:solidFill>
                <a:latin typeface="Lato Light"/>
                <a:ea typeface="Lato Light"/>
                <a:cs typeface="Lato Light"/>
                <a:sym typeface="Lato Light"/>
              </a:rPr>
              <a:t> </a:t>
            </a:r>
            <a:br>
              <a:rPr lang="en-US" sz="12000">
                <a:solidFill>
                  <a:srgbClr val="666666"/>
                </a:solidFill>
                <a:latin typeface="Lato Light"/>
                <a:ea typeface="Lato Light"/>
                <a:cs typeface="Lato Light"/>
                <a:sym typeface="Lato Light"/>
              </a:rPr>
            </a:br>
            <a:r>
              <a:rPr lang="en-US" sz="12000">
                <a:solidFill>
                  <a:srgbClr val="666666"/>
                </a:solidFill>
                <a:latin typeface="Lato Light"/>
                <a:ea typeface="Lato Light"/>
                <a:cs typeface="Lato Light"/>
                <a:sym typeface="Lato Light"/>
              </a:rPr>
              <a:t>haciendo con un proyecto práctico de 4 días</a:t>
            </a:r>
            <a:endParaRPr sz="12000">
              <a:solidFill>
                <a:srgbClr val="666666"/>
              </a:solidFill>
              <a:latin typeface="Lato Light"/>
              <a:ea typeface="Lato Light"/>
              <a:cs typeface="Lato Light"/>
              <a:sym typeface="Lato Light"/>
            </a:endParaRPr>
          </a:p>
        </p:txBody>
      </p:sp>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F4F4F4"/>
        </a:solidFill>
      </p:bgPr>
    </p:bg>
    <p:spTree>
      <p:nvGrpSpPr>
        <p:cNvPr id="744" name="Shape 744"/>
        <p:cNvGrpSpPr/>
        <p:nvPr/>
      </p:nvGrpSpPr>
      <p:grpSpPr>
        <a:xfrm>
          <a:off x="0" y="0"/>
          <a:ext cx="0" cy="0"/>
          <a:chOff x="0" y="0"/>
          <a:chExt cx="0" cy="0"/>
        </a:xfrm>
      </p:grpSpPr>
      <p:sp>
        <p:nvSpPr>
          <p:cNvPr id="745" name="Google Shape;745;p76"/>
          <p:cNvSpPr txBox="1"/>
          <p:nvPr/>
        </p:nvSpPr>
        <p:spPr>
          <a:xfrm>
            <a:off x="1312325" y="3083750"/>
            <a:ext cx="22618800" cy="6866100"/>
          </a:xfrm>
          <a:prstGeom prst="rect">
            <a:avLst/>
          </a:prstGeom>
          <a:noFill/>
          <a:ln>
            <a:noFill/>
          </a:ln>
        </p:spPr>
        <p:txBody>
          <a:bodyPr anchorCtr="0" anchor="t" bIns="0" lIns="0" spcFirstLastPara="1" rIns="0" wrap="square" tIns="0">
            <a:noAutofit/>
          </a:bodyPr>
          <a:lstStyle/>
          <a:p>
            <a:pPr indent="0" lvl="0" marL="0" rtl="0" algn="ctr">
              <a:spcBef>
                <a:spcPts val="0"/>
              </a:spcBef>
              <a:spcAft>
                <a:spcPts val="0"/>
              </a:spcAft>
              <a:buNone/>
            </a:pPr>
            <a:r>
              <a:rPr lang="en-US" sz="11000">
                <a:solidFill>
                  <a:srgbClr val="004481"/>
                </a:solidFill>
                <a:latin typeface="Lato Light"/>
                <a:ea typeface="Lato Light"/>
                <a:cs typeface="Lato Light"/>
                <a:sym typeface="Lato Light"/>
              </a:rPr>
              <a:t>¿Cómo podríamos acompañar a nuestros usuarios a lo largo de toda su vida financiera?</a:t>
            </a:r>
            <a:endParaRPr sz="11000">
              <a:solidFill>
                <a:srgbClr val="004481"/>
              </a:solidFill>
              <a:latin typeface="Lato Light"/>
              <a:ea typeface="Lato Light"/>
              <a:cs typeface="Lato Light"/>
              <a:sym typeface="Lato Light"/>
            </a:endParaRPr>
          </a:p>
          <a:p>
            <a:pPr indent="0" lvl="0" marL="0" rtl="0" algn="l">
              <a:spcBef>
                <a:spcPts val="0"/>
              </a:spcBef>
              <a:spcAft>
                <a:spcPts val="0"/>
              </a:spcAft>
              <a:buNone/>
            </a:pPr>
            <a:r>
              <a:t/>
            </a:r>
            <a:endParaRPr sz="11000">
              <a:solidFill>
                <a:srgbClr val="004481"/>
              </a:solidFill>
              <a:latin typeface="Lato Light"/>
              <a:ea typeface="Lato Light"/>
              <a:cs typeface="Lato Light"/>
              <a:sym typeface="Lato Light"/>
            </a:endParaRPr>
          </a:p>
        </p:txBody>
      </p:sp>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49" name="Shape 749"/>
        <p:cNvGrpSpPr/>
        <p:nvPr/>
      </p:nvGrpSpPr>
      <p:grpSpPr>
        <a:xfrm>
          <a:off x="0" y="0"/>
          <a:ext cx="0" cy="0"/>
          <a:chOff x="0" y="0"/>
          <a:chExt cx="0" cy="0"/>
        </a:xfrm>
      </p:grpSpPr>
      <p:sp>
        <p:nvSpPr>
          <p:cNvPr id="750" name="Google Shape;750;p77"/>
          <p:cNvSpPr txBox="1"/>
          <p:nvPr>
            <p:ph type="title"/>
          </p:nvPr>
        </p:nvSpPr>
        <p:spPr>
          <a:xfrm>
            <a:off x="1316980" y="1017939"/>
            <a:ext cx="18357600" cy="9123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US"/>
              <a:t>Actividad</a:t>
            </a:r>
            <a:endParaRPr/>
          </a:p>
        </p:txBody>
      </p:sp>
      <p:sp>
        <p:nvSpPr>
          <p:cNvPr id="751" name="Google Shape;751;p77"/>
          <p:cNvSpPr txBox="1"/>
          <p:nvPr/>
        </p:nvSpPr>
        <p:spPr>
          <a:xfrm>
            <a:off x="3118725" y="3304900"/>
            <a:ext cx="2354400" cy="1443600"/>
          </a:xfrm>
          <a:prstGeom prst="rect">
            <a:avLst/>
          </a:prstGeom>
          <a:noFill/>
          <a:ln>
            <a:noFill/>
          </a:ln>
        </p:spPr>
        <p:txBody>
          <a:bodyPr anchorCtr="0" anchor="ctr" bIns="45700" lIns="45700" spcFirstLastPara="1" rIns="45700" wrap="square" tIns="45700">
            <a:noAutofit/>
          </a:bodyPr>
          <a:lstStyle/>
          <a:p>
            <a:pPr indent="0" lvl="0" marL="0" marR="0" rtl="0" algn="l">
              <a:lnSpc>
                <a:spcPct val="110000"/>
              </a:lnSpc>
              <a:spcBef>
                <a:spcPts val="0"/>
              </a:spcBef>
              <a:spcAft>
                <a:spcPts val="0"/>
              </a:spcAft>
              <a:buClr>
                <a:srgbClr val="F55D5C"/>
              </a:buClr>
              <a:buSzPts val="10000"/>
              <a:buFont typeface="Helvetica Neue"/>
              <a:buNone/>
            </a:pPr>
            <a:r>
              <a:rPr lang="en-US" sz="10000">
                <a:solidFill>
                  <a:schemeClr val="accent3"/>
                </a:solidFill>
                <a:latin typeface="Lato"/>
                <a:ea typeface="Lato"/>
                <a:cs typeface="Lato"/>
                <a:sym typeface="Lato"/>
              </a:rPr>
              <a:t>2’</a:t>
            </a:r>
            <a:endParaRPr sz="10000">
              <a:solidFill>
                <a:schemeClr val="accent3"/>
              </a:solidFill>
              <a:latin typeface="Lato"/>
              <a:ea typeface="Lato"/>
              <a:cs typeface="Lato"/>
              <a:sym typeface="Lato"/>
            </a:endParaRPr>
          </a:p>
        </p:txBody>
      </p:sp>
      <p:pic>
        <p:nvPicPr>
          <p:cNvPr id="752" name="Google Shape;752;p77"/>
          <p:cNvPicPr preferRelativeResize="0"/>
          <p:nvPr/>
        </p:nvPicPr>
        <p:blipFill>
          <a:blip r:embed="rId3">
            <a:alphaModFix/>
          </a:blip>
          <a:stretch>
            <a:fillRect/>
          </a:stretch>
        </p:blipFill>
        <p:spPr>
          <a:xfrm>
            <a:off x="1185650" y="3304887"/>
            <a:ext cx="1443600" cy="1443600"/>
          </a:xfrm>
          <a:prstGeom prst="rect">
            <a:avLst/>
          </a:prstGeom>
          <a:noFill/>
          <a:ln>
            <a:noFill/>
          </a:ln>
        </p:spPr>
      </p:pic>
      <p:sp>
        <p:nvSpPr>
          <p:cNvPr id="753" name="Google Shape;753;p77"/>
          <p:cNvSpPr txBox="1"/>
          <p:nvPr/>
        </p:nvSpPr>
        <p:spPr>
          <a:xfrm>
            <a:off x="1316975" y="5712475"/>
            <a:ext cx="9998700" cy="3347700"/>
          </a:xfrm>
          <a:prstGeom prst="rect">
            <a:avLst/>
          </a:prstGeom>
          <a:noFill/>
          <a:ln>
            <a:noFill/>
          </a:ln>
        </p:spPr>
        <p:txBody>
          <a:bodyPr anchorCtr="0" anchor="ctr" bIns="0" lIns="0" spcFirstLastPara="1" rIns="0" wrap="square" tIns="0">
            <a:noAutofit/>
          </a:bodyPr>
          <a:lstStyle/>
          <a:p>
            <a:pPr indent="0" lvl="0" marL="0" marR="0" rtl="0" algn="l">
              <a:lnSpc>
                <a:spcPct val="110000"/>
              </a:lnSpc>
              <a:spcBef>
                <a:spcPts val="0"/>
              </a:spcBef>
              <a:spcAft>
                <a:spcPts val="0"/>
              </a:spcAft>
              <a:buNone/>
            </a:pPr>
            <a:r>
              <a:rPr lang="en-US" sz="7000">
                <a:solidFill>
                  <a:schemeClr val="dk1"/>
                </a:solidFill>
                <a:latin typeface="Lato"/>
                <a:ea typeface="Lato"/>
                <a:cs typeface="Lato"/>
                <a:sym typeface="Lato"/>
              </a:rPr>
              <a:t>Escribe tu reto en un papel A4 para que sea visible por todo el equipo</a:t>
            </a:r>
            <a:endParaRPr sz="7000">
              <a:solidFill>
                <a:schemeClr val="dk1"/>
              </a:solidFill>
              <a:latin typeface="Lato"/>
              <a:ea typeface="Lato"/>
              <a:cs typeface="Lato"/>
              <a:sym typeface="Lato"/>
            </a:endParaRPr>
          </a:p>
        </p:txBody>
      </p:sp>
      <p:sp>
        <p:nvSpPr>
          <p:cNvPr id="754" name="Google Shape;754;p77"/>
          <p:cNvSpPr txBox="1"/>
          <p:nvPr>
            <p:ph idx="1" type="body"/>
          </p:nvPr>
        </p:nvSpPr>
        <p:spPr>
          <a:xfrm>
            <a:off x="1316975" y="9583825"/>
            <a:ext cx="9998700" cy="3347700"/>
          </a:xfrm>
          <a:prstGeom prst="rect">
            <a:avLst/>
          </a:prstGeom>
          <a:noFill/>
          <a:ln>
            <a:noFill/>
          </a:ln>
        </p:spPr>
        <p:txBody>
          <a:bodyPr anchorCtr="0" anchor="ctr" bIns="45700" lIns="45700" spcFirstLastPara="1" rIns="45700" wrap="square" tIns="45700">
            <a:noAutofit/>
          </a:bodyPr>
          <a:lstStyle/>
          <a:p>
            <a:pPr indent="0" lvl="0" marL="0" marR="0" rtl="0" algn="l">
              <a:lnSpc>
                <a:spcPct val="110000"/>
              </a:lnSpc>
              <a:spcBef>
                <a:spcPts val="0"/>
              </a:spcBef>
              <a:spcAft>
                <a:spcPts val="0"/>
              </a:spcAft>
              <a:buNone/>
            </a:pPr>
            <a:r>
              <a:rPr lang="en-US" sz="5000">
                <a:solidFill>
                  <a:srgbClr val="666666"/>
                </a:solidFill>
                <a:latin typeface="Lato Light"/>
                <a:ea typeface="Lato Light"/>
                <a:cs typeface="Lato Light"/>
                <a:sym typeface="Lato Light"/>
              </a:rPr>
              <a:t>¿Cómo podríamos acompañar a nuestros usuarios a lo largo de toda su vida financiera?</a:t>
            </a:r>
            <a:endParaRPr sz="5000">
              <a:solidFill>
                <a:srgbClr val="666666"/>
              </a:solidFill>
              <a:latin typeface="Lato Light"/>
              <a:ea typeface="Lato Light"/>
              <a:cs typeface="Lato Light"/>
              <a:sym typeface="Lato Light"/>
            </a:endParaRPr>
          </a:p>
        </p:txBody>
      </p:sp>
      <p:pic>
        <p:nvPicPr>
          <p:cNvPr id="755" name="Google Shape;755;p77"/>
          <p:cNvPicPr preferRelativeResize="0"/>
          <p:nvPr/>
        </p:nvPicPr>
        <p:blipFill>
          <a:blip r:embed="rId4">
            <a:alphaModFix/>
          </a:blip>
          <a:stretch>
            <a:fillRect/>
          </a:stretch>
        </p:blipFill>
        <p:spPr>
          <a:xfrm>
            <a:off x="11986925" y="0"/>
            <a:ext cx="12397075" cy="13716000"/>
          </a:xfrm>
          <a:prstGeom prst="rect">
            <a:avLst/>
          </a:prstGeom>
          <a:noFill/>
          <a:ln>
            <a:noFill/>
          </a:ln>
        </p:spPr>
      </p:pic>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59" name="Shape 759"/>
        <p:cNvGrpSpPr/>
        <p:nvPr/>
      </p:nvGrpSpPr>
      <p:grpSpPr>
        <a:xfrm>
          <a:off x="0" y="0"/>
          <a:ext cx="0" cy="0"/>
          <a:chOff x="0" y="0"/>
          <a:chExt cx="0" cy="0"/>
        </a:xfrm>
      </p:grpSpPr>
      <p:sp>
        <p:nvSpPr>
          <p:cNvPr id="760" name="Google Shape;760;p78"/>
          <p:cNvSpPr txBox="1"/>
          <p:nvPr>
            <p:ph type="title"/>
          </p:nvPr>
        </p:nvSpPr>
        <p:spPr>
          <a:xfrm>
            <a:off x="1316980" y="1017939"/>
            <a:ext cx="18357600" cy="9123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US"/>
              <a:t>Vamos a…</a:t>
            </a:r>
            <a:endParaRPr/>
          </a:p>
        </p:txBody>
      </p:sp>
      <p:sp>
        <p:nvSpPr>
          <p:cNvPr id="761" name="Google Shape;761;p78"/>
          <p:cNvSpPr txBox="1"/>
          <p:nvPr>
            <p:ph idx="1" type="body"/>
          </p:nvPr>
        </p:nvSpPr>
        <p:spPr>
          <a:xfrm>
            <a:off x="2193000" y="2684525"/>
            <a:ext cx="21164400" cy="9672000"/>
          </a:xfrm>
          <a:prstGeom prst="rect">
            <a:avLst/>
          </a:prstGeom>
          <a:noFill/>
          <a:ln>
            <a:noFill/>
          </a:ln>
        </p:spPr>
        <p:txBody>
          <a:bodyPr anchorCtr="0" anchor="t" bIns="0" lIns="0" spcFirstLastPara="1" rIns="0" wrap="square" tIns="0">
            <a:noAutofit/>
          </a:bodyPr>
          <a:lstStyle/>
          <a:p>
            <a:pPr indent="0" lvl="0" marL="0" marR="0" rtl="0" algn="l">
              <a:lnSpc>
                <a:spcPct val="130000"/>
              </a:lnSpc>
              <a:spcBef>
                <a:spcPts val="0"/>
              </a:spcBef>
              <a:spcAft>
                <a:spcPts val="0"/>
              </a:spcAft>
              <a:buClr>
                <a:srgbClr val="042E58"/>
              </a:buClr>
              <a:buSzPts val="4000"/>
              <a:buFont typeface="Helvetica Neue"/>
              <a:buNone/>
            </a:pPr>
            <a:r>
              <a:rPr lang="en-US" sz="5600">
                <a:solidFill>
                  <a:srgbClr val="02A5A5"/>
                </a:solidFill>
                <a:latin typeface="Lato"/>
                <a:ea typeface="Lato"/>
                <a:cs typeface="Lato"/>
                <a:sym typeface="Lato"/>
              </a:rPr>
              <a:t>Trabajar desde el punto de vista del cliente</a:t>
            </a:r>
            <a:endParaRPr sz="5600">
              <a:solidFill>
                <a:srgbClr val="02A5A5"/>
              </a:solidFill>
              <a:latin typeface="Lato"/>
              <a:ea typeface="Lato"/>
              <a:cs typeface="Lato"/>
              <a:sym typeface="Lato"/>
            </a:endParaRPr>
          </a:p>
          <a:p>
            <a:pPr indent="0" lvl="0" marL="0" marR="0" rtl="0" algn="l">
              <a:lnSpc>
                <a:spcPct val="110000"/>
              </a:lnSpc>
              <a:spcBef>
                <a:spcPts val="5000"/>
              </a:spcBef>
              <a:spcAft>
                <a:spcPts val="0"/>
              </a:spcAft>
              <a:buClr>
                <a:srgbClr val="042E58"/>
              </a:buClr>
              <a:buSzPts val="4000"/>
              <a:buFont typeface="Helvetica Neue"/>
              <a:buNone/>
            </a:pPr>
            <a:r>
              <a:rPr i="0" lang="en-US" sz="5600" u="none" cap="none" strike="noStrike">
                <a:solidFill>
                  <a:srgbClr val="02A5A5"/>
                </a:solidFill>
                <a:latin typeface="Lato"/>
                <a:ea typeface="Lato"/>
                <a:cs typeface="Lato"/>
                <a:sym typeface="Lato"/>
              </a:rPr>
              <a:t>Desarrollar nuevas habilidad </a:t>
            </a:r>
            <a:r>
              <a:rPr i="0" lang="en-US" sz="5600" u="none" cap="none" strike="noStrike">
                <a:solidFill>
                  <a:schemeClr val="lt2"/>
                </a:solidFill>
                <a:latin typeface="Lato Light"/>
                <a:ea typeface="Lato Light"/>
                <a:cs typeface="Lato Light"/>
                <a:sym typeface="Lato Light"/>
              </a:rPr>
              <a:t>para trabajar y crear soluciones </a:t>
            </a:r>
            <a:br>
              <a:rPr i="0" lang="en-US" sz="5600" u="none" cap="none" strike="noStrike">
                <a:solidFill>
                  <a:schemeClr val="lt2"/>
                </a:solidFill>
                <a:latin typeface="Lato Light"/>
                <a:ea typeface="Lato Light"/>
                <a:cs typeface="Lato Light"/>
                <a:sym typeface="Lato Light"/>
              </a:rPr>
            </a:br>
            <a:r>
              <a:rPr i="0" lang="en-US" sz="5600" u="none" cap="none" strike="noStrike">
                <a:solidFill>
                  <a:schemeClr val="lt2"/>
                </a:solidFill>
                <a:latin typeface="Lato Light"/>
                <a:ea typeface="Lato Light"/>
                <a:cs typeface="Lato Light"/>
                <a:sym typeface="Lato Light"/>
              </a:rPr>
              <a:t>de un modo colaborativo</a:t>
            </a:r>
            <a:endParaRPr sz="5600">
              <a:solidFill>
                <a:schemeClr val="lt2"/>
              </a:solidFill>
              <a:latin typeface="Lato Light"/>
              <a:ea typeface="Lato Light"/>
              <a:cs typeface="Lato Light"/>
              <a:sym typeface="Lato Light"/>
            </a:endParaRPr>
          </a:p>
          <a:p>
            <a:pPr indent="0" lvl="0" marL="0" marR="0" rtl="0" algn="l">
              <a:lnSpc>
                <a:spcPct val="110000"/>
              </a:lnSpc>
              <a:spcBef>
                <a:spcPts val="5000"/>
              </a:spcBef>
              <a:spcAft>
                <a:spcPts val="0"/>
              </a:spcAft>
              <a:buClr>
                <a:srgbClr val="042E58"/>
              </a:buClr>
              <a:buSzPts val="4000"/>
              <a:buFont typeface="Helvetica Neue"/>
              <a:buNone/>
            </a:pPr>
            <a:r>
              <a:rPr lang="en-US" sz="5600">
                <a:solidFill>
                  <a:srgbClr val="02A5A5"/>
                </a:solidFill>
                <a:latin typeface="Lato"/>
                <a:ea typeface="Lato"/>
                <a:cs typeface="Lato"/>
                <a:sym typeface="Lato"/>
              </a:rPr>
              <a:t>Prototipar e iterar ideas</a:t>
            </a:r>
            <a:r>
              <a:rPr i="0" lang="en-US" sz="5600" u="none" cap="none" strike="noStrike">
                <a:solidFill>
                  <a:schemeClr val="lt2"/>
                </a:solidFill>
                <a:latin typeface="Lato Light"/>
                <a:ea typeface="Lato Light"/>
                <a:cs typeface="Lato Light"/>
                <a:sym typeface="Lato Light"/>
              </a:rPr>
              <a:t> de un modo simple y eficiente. </a:t>
            </a:r>
            <a:br>
              <a:rPr i="0" lang="en-US" sz="5600" u="none" cap="none" strike="noStrike">
                <a:solidFill>
                  <a:schemeClr val="lt2"/>
                </a:solidFill>
                <a:latin typeface="Lato Light"/>
                <a:ea typeface="Lato Light"/>
                <a:cs typeface="Lato Light"/>
                <a:sym typeface="Lato Light"/>
              </a:rPr>
            </a:br>
            <a:r>
              <a:rPr i="0" lang="en-US" sz="5600" u="none" cap="none" strike="noStrike">
                <a:solidFill>
                  <a:schemeClr val="lt2"/>
                </a:solidFill>
                <a:latin typeface="Lato Light"/>
                <a:ea typeface="Lato Light"/>
                <a:cs typeface="Lato Light"/>
                <a:sym typeface="Lato Light"/>
              </a:rPr>
              <a:t>Tomar riesgos y perseguir ideas que nos emocionen</a:t>
            </a:r>
            <a:endParaRPr sz="5600">
              <a:solidFill>
                <a:schemeClr val="lt2"/>
              </a:solidFill>
              <a:latin typeface="Lato Light"/>
              <a:ea typeface="Lato Light"/>
              <a:cs typeface="Lato Light"/>
              <a:sym typeface="Lato Light"/>
            </a:endParaRPr>
          </a:p>
          <a:p>
            <a:pPr indent="0" lvl="0" marL="0" marR="0" rtl="0" algn="l">
              <a:lnSpc>
                <a:spcPct val="110000"/>
              </a:lnSpc>
              <a:spcBef>
                <a:spcPts val="5000"/>
              </a:spcBef>
              <a:spcAft>
                <a:spcPts val="0"/>
              </a:spcAft>
              <a:buClr>
                <a:srgbClr val="042E58"/>
              </a:buClr>
              <a:buSzPts val="4000"/>
              <a:buFont typeface="Helvetica Neue"/>
              <a:buNone/>
            </a:pPr>
            <a:r>
              <a:rPr i="0" lang="en-US" sz="5600" u="none" cap="none" strike="noStrike">
                <a:solidFill>
                  <a:schemeClr val="lt2"/>
                </a:solidFill>
                <a:latin typeface="Lato Light"/>
                <a:ea typeface="Lato Light"/>
                <a:cs typeface="Lato Light"/>
                <a:sym typeface="Lato Light"/>
              </a:rPr>
              <a:t>Aprender como </a:t>
            </a:r>
            <a:r>
              <a:rPr lang="en-US" sz="5600">
                <a:solidFill>
                  <a:srgbClr val="02A5A5"/>
                </a:solidFill>
                <a:latin typeface="Lato"/>
                <a:ea typeface="Lato"/>
                <a:cs typeface="Lato"/>
                <a:sym typeface="Lato"/>
              </a:rPr>
              <a:t>dar y recibir un feedback c</a:t>
            </a:r>
            <a:r>
              <a:rPr i="0" lang="en-US" sz="5600" u="none" cap="none" strike="noStrike">
                <a:solidFill>
                  <a:schemeClr val="lt2"/>
                </a:solidFill>
                <a:latin typeface="Lato Light"/>
                <a:ea typeface="Lato Light"/>
                <a:cs typeface="Lato Light"/>
                <a:sym typeface="Lato Light"/>
              </a:rPr>
              <a:t>onstructivo y honesto</a:t>
            </a:r>
            <a:endParaRPr sz="5600">
              <a:solidFill>
                <a:schemeClr val="lt2"/>
              </a:solidFill>
              <a:latin typeface="Lato Light"/>
              <a:ea typeface="Lato Light"/>
              <a:cs typeface="Lato Light"/>
              <a:sym typeface="Lato Light"/>
            </a:endParaRPr>
          </a:p>
          <a:p>
            <a:pPr indent="0" lvl="0" marL="0" marR="0" rtl="0" algn="l">
              <a:lnSpc>
                <a:spcPct val="110000"/>
              </a:lnSpc>
              <a:spcBef>
                <a:spcPts val="5000"/>
              </a:spcBef>
              <a:spcAft>
                <a:spcPts val="0"/>
              </a:spcAft>
              <a:buClr>
                <a:srgbClr val="042E58"/>
              </a:buClr>
              <a:buSzPts val="4000"/>
              <a:buFont typeface="Helvetica Neue"/>
              <a:buNone/>
            </a:pPr>
            <a:r>
              <a:rPr lang="en-US" sz="5600">
                <a:solidFill>
                  <a:srgbClr val="02A5A5"/>
                </a:solidFill>
                <a:latin typeface="Lato"/>
                <a:ea typeface="Lato"/>
                <a:cs typeface="Lato"/>
                <a:sym typeface="Lato"/>
              </a:rPr>
              <a:t>Equivocarnos y aprender de los errores</a:t>
            </a:r>
            <a:r>
              <a:rPr i="0" lang="en-US" sz="5600" u="none" cap="none" strike="noStrike">
                <a:solidFill>
                  <a:schemeClr val="lt2"/>
                </a:solidFill>
                <a:latin typeface="Lato Light"/>
                <a:ea typeface="Lato Light"/>
                <a:cs typeface="Lato Light"/>
                <a:sym typeface="Lato Light"/>
              </a:rPr>
              <a:t>. Movernos rápido y aprender a usar el tiempo como un acelerador creativo</a:t>
            </a:r>
            <a:endParaRPr sz="5600">
              <a:solidFill>
                <a:schemeClr val="lt2"/>
              </a:solidFill>
              <a:latin typeface="Lato Light"/>
              <a:ea typeface="Lato Light"/>
              <a:cs typeface="Lato Light"/>
              <a:sym typeface="Lato Light"/>
            </a:endParaRPr>
          </a:p>
        </p:txBody>
      </p:sp>
      <p:pic>
        <p:nvPicPr>
          <p:cNvPr id="762" name="Google Shape;762;p78"/>
          <p:cNvPicPr preferRelativeResize="0"/>
          <p:nvPr/>
        </p:nvPicPr>
        <p:blipFill rotWithShape="1">
          <a:blip r:embed="rId3">
            <a:alphaModFix/>
          </a:blip>
          <a:srcRect b="0" l="119" r="119" t="0"/>
          <a:stretch/>
        </p:blipFill>
        <p:spPr>
          <a:xfrm>
            <a:off x="1312325" y="2889849"/>
            <a:ext cx="460860" cy="461962"/>
          </a:xfrm>
          <a:prstGeom prst="rect">
            <a:avLst/>
          </a:prstGeom>
          <a:noFill/>
          <a:ln>
            <a:noFill/>
          </a:ln>
        </p:spPr>
      </p:pic>
      <p:pic>
        <p:nvPicPr>
          <p:cNvPr id="763" name="Google Shape;763;p78"/>
          <p:cNvPicPr preferRelativeResize="0"/>
          <p:nvPr/>
        </p:nvPicPr>
        <p:blipFill rotWithShape="1">
          <a:blip r:embed="rId4">
            <a:alphaModFix/>
          </a:blip>
          <a:srcRect b="49" l="0" r="0" t="49"/>
          <a:stretch/>
        </p:blipFill>
        <p:spPr>
          <a:xfrm>
            <a:off x="1316975" y="4470899"/>
            <a:ext cx="460850" cy="461953"/>
          </a:xfrm>
          <a:prstGeom prst="rect">
            <a:avLst/>
          </a:prstGeom>
          <a:noFill/>
          <a:ln>
            <a:noFill/>
          </a:ln>
        </p:spPr>
      </p:pic>
      <p:pic>
        <p:nvPicPr>
          <p:cNvPr id="764" name="Google Shape;764;p78"/>
          <p:cNvPicPr preferRelativeResize="0"/>
          <p:nvPr/>
        </p:nvPicPr>
        <p:blipFill rotWithShape="1">
          <a:blip r:embed="rId5">
            <a:alphaModFix/>
          </a:blip>
          <a:srcRect b="0" l="0" r="0" t="0"/>
          <a:stretch/>
        </p:blipFill>
        <p:spPr>
          <a:xfrm>
            <a:off x="1316975" y="7159325"/>
            <a:ext cx="308301" cy="461950"/>
          </a:xfrm>
          <a:prstGeom prst="rect">
            <a:avLst/>
          </a:prstGeom>
          <a:noFill/>
          <a:ln>
            <a:noFill/>
          </a:ln>
        </p:spPr>
      </p:pic>
      <p:pic>
        <p:nvPicPr>
          <p:cNvPr id="765" name="Google Shape;765;p78"/>
          <p:cNvPicPr preferRelativeResize="0"/>
          <p:nvPr/>
        </p:nvPicPr>
        <p:blipFill rotWithShape="1">
          <a:blip r:embed="rId6">
            <a:alphaModFix/>
          </a:blip>
          <a:srcRect b="0" l="0" r="0" t="0"/>
          <a:stretch/>
        </p:blipFill>
        <p:spPr>
          <a:xfrm>
            <a:off x="1311775" y="9662975"/>
            <a:ext cx="460850" cy="460850"/>
          </a:xfrm>
          <a:prstGeom prst="rect">
            <a:avLst/>
          </a:prstGeom>
          <a:noFill/>
          <a:ln>
            <a:noFill/>
          </a:ln>
        </p:spPr>
      </p:pic>
      <p:pic>
        <p:nvPicPr>
          <p:cNvPr id="766" name="Google Shape;766;p78"/>
          <p:cNvPicPr preferRelativeResize="0"/>
          <p:nvPr/>
        </p:nvPicPr>
        <p:blipFill rotWithShape="1">
          <a:blip r:embed="rId7">
            <a:alphaModFix/>
          </a:blip>
          <a:srcRect b="0" l="0" r="0" t="0"/>
          <a:stretch/>
        </p:blipFill>
        <p:spPr>
          <a:xfrm>
            <a:off x="1311775" y="11285100"/>
            <a:ext cx="460850" cy="460850"/>
          </a:xfrm>
          <a:prstGeom prst="rect">
            <a:avLst/>
          </a:prstGeom>
          <a:noFill/>
          <a:ln>
            <a:noFill/>
          </a:ln>
        </p:spPr>
      </p:pic>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70" name="Shape 770"/>
        <p:cNvGrpSpPr/>
        <p:nvPr/>
      </p:nvGrpSpPr>
      <p:grpSpPr>
        <a:xfrm>
          <a:off x="0" y="0"/>
          <a:ext cx="0" cy="0"/>
          <a:chOff x="0" y="0"/>
          <a:chExt cx="0" cy="0"/>
        </a:xfrm>
      </p:grpSpPr>
      <p:pic>
        <p:nvPicPr>
          <p:cNvPr id="771" name="Google Shape;771;p79"/>
          <p:cNvPicPr preferRelativeResize="0"/>
          <p:nvPr/>
        </p:nvPicPr>
        <p:blipFill rotWithShape="1">
          <a:blip r:embed="rId3">
            <a:alphaModFix/>
          </a:blip>
          <a:srcRect b="16534" l="0" r="0" t="0"/>
          <a:stretch/>
        </p:blipFill>
        <p:spPr>
          <a:xfrm>
            <a:off x="9088575" y="0"/>
            <a:ext cx="15295424" cy="13716000"/>
          </a:xfrm>
          <a:prstGeom prst="rect">
            <a:avLst/>
          </a:prstGeom>
          <a:noFill/>
          <a:ln>
            <a:noFill/>
          </a:ln>
        </p:spPr>
      </p:pic>
      <p:sp>
        <p:nvSpPr>
          <p:cNvPr id="772" name="Google Shape;772;p79"/>
          <p:cNvSpPr txBox="1"/>
          <p:nvPr>
            <p:ph type="title"/>
          </p:nvPr>
        </p:nvSpPr>
        <p:spPr>
          <a:xfrm>
            <a:off x="1357550" y="6265700"/>
            <a:ext cx="8742300" cy="31575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US" sz="10000"/>
              <a:t>¡Una auténtica</a:t>
            </a:r>
            <a:endParaRPr sz="10000"/>
          </a:p>
          <a:p>
            <a:pPr indent="0" lvl="0" marL="0" rtl="0" algn="l">
              <a:spcBef>
                <a:spcPts val="0"/>
              </a:spcBef>
              <a:spcAft>
                <a:spcPts val="0"/>
              </a:spcAft>
              <a:buNone/>
            </a:pPr>
            <a:r>
              <a:rPr lang="en-US" sz="10000"/>
              <a:t>montaña rusa!</a:t>
            </a:r>
            <a:endParaRPr sz="10000">
              <a:solidFill>
                <a:schemeClr val="accent3"/>
              </a:solidFill>
              <a:latin typeface="Lato Light"/>
              <a:ea typeface="Lato Light"/>
              <a:cs typeface="Lato Light"/>
              <a:sym typeface="Lato Light"/>
            </a:endParaRPr>
          </a:p>
        </p:txBody>
      </p:sp>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accent4"/>
        </a:solidFill>
      </p:bgPr>
    </p:bg>
    <p:spTree>
      <p:nvGrpSpPr>
        <p:cNvPr id="776" name="Shape 776"/>
        <p:cNvGrpSpPr/>
        <p:nvPr/>
      </p:nvGrpSpPr>
      <p:grpSpPr>
        <a:xfrm>
          <a:off x="0" y="0"/>
          <a:ext cx="0" cy="0"/>
          <a:chOff x="0" y="0"/>
          <a:chExt cx="0" cy="0"/>
        </a:xfrm>
      </p:grpSpPr>
      <p:sp>
        <p:nvSpPr>
          <p:cNvPr id="777" name="Google Shape;777;p80"/>
          <p:cNvSpPr txBox="1"/>
          <p:nvPr>
            <p:ph type="title"/>
          </p:nvPr>
        </p:nvSpPr>
        <p:spPr>
          <a:xfrm>
            <a:off x="2751850" y="6031975"/>
            <a:ext cx="19186800" cy="2373300"/>
          </a:xfrm>
          <a:prstGeom prst="rect">
            <a:avLst/>
          </a:prstGeom>
          <a:noFill/>
          <a:ln>
            <a:noFill/>
          </a:ln>
        </p:spPr>
        <p:txBody>
          <a:bodyPr anchorCtr="0" anchor="t" bIns="45700" lIns="45700" spcFirstLastPara="1" rIns="45700" wrap="square" tIns="45700">
            <a:noAutofit/>
          </a:bodyPr>
          <a:lstStyle/>
          <a:p>
            <a:pPr indent="0" lvl="0" marL="0" marR="0" rtl="0" algn="ctr">
              <a:lnSpc>
                <a:spcPct val="120000"/>
              </a:lnSpc>
              <a:spcBef>
                <a:spcPts val="0"/>
              </a:spcBef>
              <a:spcAft>
                <a:spcPts val="0"/>
              </a:spcAft>
              <a:buNone/>
            </a:pPr>
            <a:r>
              <a:rPr lang="en-US" sz="14000">
                <a:solidFill>
                  <a:srgbClr val="FFFFFF"/>
                </a:solidFill>
                <a:latin typeface="Lato Light"/>
                <a:ea typeface="Lato Light"/>
                <a:cs typeface="Lato Light"/>
                <a:sym typeface="Lato Light"/>
              </a:rPr>
              <a:t>Además, vamos a…</a:t>
            </a:r>
            <a:endParaRPr sz="14000">
              <a:solidFill>
                <a:srgbClr val="FFFFFF"/>
              </a:solidFill>
              <a:latin typeface="Lato Light"/>
              <a:ea typeface="Lato Light"/>
              <a:cs typeface="Lato Light"/>
              <a:sym typeface="Lato Light"/>
            </a:endParaRPr>
          </a:p>
        </p:txBody>
      </p:sp>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81" name="Shape 781"/>
        <p:cNvGrpSpPr/>
        <p:nvPr/>
      </p:nvGrpSpPr>
      <p:grpSpPr>
        <a:xfrm>
          <a:off x="0" y="0"/>
          <a:ext cx="0" cy="0"/>
          <a:chOff x="0" y="0"/>
          <a:chExt cx="0" cy="0"/>
        </a:xfrm>
      </p:grpSpPr>
      <p:sp>
        <p:nvSpPr>
          <p:cNvPr id="782" name="Google Shape;782;p81"/>
          <p:cNvSpPr txBox="1"/>
          <p:nvPr>
            <p:ph type="title"/>
          </p:nvPr>
        </p:nvSpPr>
        <p:spPr>
          <a:xfrm>
            <a:off x="1316975" y="6151750"/>
            <a:ext cx="9991800" cy="20691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US" sz="12000"/>
              <a:t>¡Pasarlo bien!</a:t>
            </a:r>
            <a:endParaRPr sz="12000"/>
          </a:p>
        </p:txBody>
      </p:sp>
      <p:pic>
        <p:nvPicPr>
          <p:cNvPr id="783" name="Google Shape;783;p81"/>
          <p:cNvPicPr preferRelativeResize="0"/>
          <p:nvPr/>
        </p:nvPicPr>
        <p:blipFill rotWithShape="1">
          <a:blip r:embed="rId3">
            <a:alphaModFix/>
          </a:blip>
          <a:srcRect b="15569" l="0" r="0" t="0"/>
          <a:stretch/>
        </p:blipFill>
        <p:spPr>
          <a:xfrm>
            <a:off x="9109400" y="0"/>
            <a:ext cx="15274600" cy="13716000"/>
          </a:xfrm>
          <a:prstGeom prst="rect">
            <a:avLst/>
          </a:prstGeom>
          <a:noFill/>
          <a:ln>
            <a:noFill/>
          </a:ln>
        </p:spPr>
      </p:pic>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87" name="Shape 787"/>
        <p:cNvGrpSpPr/>
        <p:nvPr/>
      </p:nvGrpSpPr>
      <p:grpSpPr>
        <a:xfrm>
          <a:off x="0" y="0"/>
          <a:ext cx="0" cy="0"/>
          <a:chOff x="0" y="0"/>
          <a:chExt cx="0" cy="0"/>
        </a:xfrm>
      </p:grpSpPr>
      <p:sp>
        <p:nvSpPr>
          <p:cNvPr id="788" name="Google Shape;788;p82"/>
          <p:cNvSpPr txBox="1"/>
          <p:nvPr/>
        </p:nvSpPr>
        <p:spPr>
          <a:xfrm>
            <a:off x="1094125" y="4572275"/>
            <a:ext cx="12303600" cy="5628900"/>
          </a:xfrm>
          <a:prstGeom prst="rect">
            <a:avLst/>
          </a:prstGeom>
          <a:noFill/>
          <a:ln>
            <a:noFill/>
          </a:ln>
        </p:spPr>
        <p:txBody>
          <a:bodyPr anchorCtr="0" anchor="t" bIns="117800" lIns="235675" spcFirstLastPara="1" rIns="235675" wrap="square" tIns="117800">
            <a:noAutofit/>
          </a:bodyPr>
          <a:lstStyle/>
          <a:p>
            <a:pPr indent="0" lvl="0" marL="0" rtl="0" algn="l">
              <a:lnSpc>
                <a:spcPct val="110000"/>
              </a:lnSpc>
              <a:spcBef>
                <a:spcPts val="0"/>
              </a:spcBef>
              <a:spcAft>
                <a:spcPts val="0"/>
              </a:spcAft>
              <a:buNone/>
            </a:pPr>
            <a:r>
              <a:rPr lang="en-US" sz="9000">
                <a:solidFill>
                  <a:srgbClr val="FFFFFF"/>
                </a:solidFill>
                <a:latin typeface="Lato"/>
                <a:ea typeface="Lato"/>
                <a:cs typeface="Lato"/>
                <a:sym typeface="Lato"/>
              </a:rPr>
              <a:t>Nuestro plan para esta semana</a:t>
            </a:r>
            <a:endParaRPr sz="9000">
              <a:solidFill>
                <a:srgbClr val="FFFFFF"/>
              </a:solidFill>
              <a:latin typeface="Lato"/>
              <a:ea typeface="Lato"/>
              <a:cs typeface="Lato"/>
              <a:sym typeface="Lato"/>
            </a:endParaRPr>
          </a:p>
          <a:p>
            <a:pPr indent="0" lvl="0" marL="0" rtl="0" algn="l">
              <a:spcBef>
                <a:spcPts val="0"/>
              </a:spcBef>
              <a:spcAft>
                <a:spcPts val="0"/>
              </a:spcAft>
              <a:buNone/>
            </a:pPr>
            <a:r>
              <a:t/>
            </a:r>
            <a:endParaRPr sz="7000">
              <a:solidFill>
                <a:srgbClr val="FFFFFF"/>
              </a:solidFill>
              <a:latin typeface="Lato"/>
              <a:ea typeface="Lato"/>
              <a:cs typeface="Lato"/>
              <a:sym typeface="Lato"/>
            </a:endParaRPr>
          </a:p>
        </p:txBody>
      </p:sp>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92" name="Shape 792"/>
        <p:cNvGrpSpPr/>
        <p:nvPr/>
      </p:nvGrpSpPr>
      <p:grpSpPr>
        <a:xfrm>
          <a:off x="0" y="0"/>
          <a:ext cx="0" cy="0"/>
          <a:chOff x="0" y="0"/>
          <a:chExt cx="0" cy="0"/>
        </a:xfrm>
      </p:grpSpPr>
      <p:sp>
        <p:nvSpPr>
          <p:cNvPr id="793" name="Google Shape;793;p83"/>
          <p:cNvSpPr txBox="1"/>
          <p:nvPr>
            <p:ph type="title"/>
          </p:nvPr>
        </p:nvSpPr>
        <p:spPr>
          <a:xfrm>
            <a:off x="1316980" y="1017939"/>
            <a:ext cx="18357600" cy="9123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US"/>
              <a:t>El</a:t>
            </a:r>
            <a:r>
              <a:rPr lang="en-US"/>
              <a:t> proceso de Design Thinking</a:t>
            </a:r>
            <a:endParaRPr/>
          </a:p>
        </p:txBody>
      </p:sp>
      <p:sp>
        <p:nvSpPr>
          <p:cNvPr id="794" name="Google Shape;794;p83"/>
          <p:cNvSpPr txBox="1"/>
          <p:nvPr/>
        </p:nvSpPr>
        <p:spPr>
          <a:xfrm>
            <a:off x="16634755" y="4961141"/>
            <a:ext cx="4922100" cy="22860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92042"/>
              </a:buClr>
              <a:buSzPts val="3000"/>
              <a:buFont typeface="Helvetica Neue"/>
              <a:buNone/>
            </a:pPr>
            <a:r>
              <a:rPr i="0" lang="en-US" sz="3000" u="none" cap="none" strike="noStrike">
                <a:solidFill>
                  <a:schemeClr val="lt2"/>
                </a:solidFill>
                <a:latin typeface="Lato Light"/>
                <a:ea typeface="Lato Light"/>
                <a:cs typeface="Lato Light"/>
                <a:sym typeface="Lato Light"/>
              </a:rPr>
              <a:t>las necesidades y comportamientos reales para descubrir nuevas oportunidades e identificar el problema a resolver.</a:t>
            </a:r>
            <a:endParaRPr sz="3000">
              <a:solidFill>
                <a:schemeClr val="lt2"/>
              </a:solidFill>
              <a:latin typeface="Lato Light"/>
              <a:ea typeface="Lato Light"/>
              <a:cs typeface="Lato Light"/>
              <a:sym typeface="Lato Light"/>
            </a:endParaRPr>
          </a:p>
        </p:txBody>
      </p:sp>
      <p:sp>
        <p:nvSpPr>
          <p:cNvPr id="795" name="Google Shape;795;p83"/>
          <p:cNvSpPr txBox="1"/>
          <p:nvPr/>
        </p:nvSpPr>
        <p:spPr>
          <a:xfrm>
            <a:off x="16634755" y="10200449"/>
            <a:ext cx="4922100" cy="13716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92042"/>
              </a:buClr>
              <a:buSzPts val="3000"/>
              <a:buFont typeface="Helvetica Neue"/>
              <a:buNone/>
            </a:pPr>
            <a:r>
              <a:rPr i="0" lang="en-US" sz="3000" u="none" cap="none" strike="noStrike">
                <a:solidFill>
                  <a:schemeClr val="lt2"/>
                </a:solidFill>
                <a:latin typeface="Lato Light"/>
                <a:ea typeface="Lato Light"/>
                <a:cs typeface="Lato Light"/>
                <a:sym typeface="Lato Light"/>
              </a:rPr>
              <a:t>tantas ideas de solución como sea posible para elegir la mejor y construirla.</a:t>
            </a:r>
            <a:endParaRPr sz="3000">
              <a:solidFill>
                <a:schemeClr val="lt2"/>
              </a:solidFill>
              <a:latin typeface="Lato Light"/>
              <a:ea typeface="Lato Light"/>
              <a:cs typeface="Lato Light"/>
              <a:sym typeface="Lato Light"/>
            </a:endParaRPr>
          </a:p>
        </p:txBody>
      </p:sp>
      <p:sp>
        <p:nvSpPr>
          <p:cNvPr id="796" name="Google Shape;796;p83"/>
          <p:cNvSpPr txBox="1"/>
          <p:nvPr/>
        </p:nvSpPr>
        <p:spPr>
          <a:xfrm>
            <a:off x="2249289" y="10249974"/>
            <a:ext cx="4995900" cy="13716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92042"/>
              </a:buClr>
              <a:buSzPts val="3000"/>
              <a:buFont typeface="Helvetica Neue"/>
              <a:buNone/>
            </a:pPr>
            <a:r>
              <a:rPr i="0" lang="en-US" sz="3000" u="none" cap="none" strike="noStrike">
                <a:solidFill>
                  <a:schemeClr val="lt2"/>
                </a:solidFill>
                <a:latin typeface="Lato Light"/>
                <a:ea typeface="Lato Light"/>
                <a:cs typeface="Lato Light"/>
                <a:sym typeface="Lato Light"/>
              </a:rPr>
              <a:t>modelos comprobables para iterar rápidamente y mejorar nuestras soluciones.</a:t>
            </a:r>
            <a:endParaRPr sz="3000">
              <a:solidFill>
                <a:schemeClr val="lt2"/>
              </a:solidFill>
              <a:latin typeface="Lato Light"/>
              <a:ea typeface="Lato Light"/>
              <a:cs typeface="Lato Light"/>
              <a:sym typeface="Lato Light"/>
            </a:endParaRPr>
          </a:p>
        </p:txBody>
      </p:sp>
      <p:sp>
        <p:nvSpPr>
          <p:cNvPr id="797" name="Google Shape;797;p83"/>
          <p:cNvSpPr txBox="1"/>
          <p:nvPr/>
        </p:nvSpPr>
        <p:spPr>
          <a:xfrm>
            <a:off x="2249289" y="5034291"/>
            <a:ext cx="4995900" cy="18288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92042"/>
              </a:buClr>
              <a:buSzPts val="3000"/>
              <a:buFont typeface="Helvetica Neue"/>
              <a:buNone/>
            </a:pPr>
            <a:r>
              <a:rPr i="0" lang="en-US" sz="3000" u="none" cap="none" strike="noStrike">
                <a:solidFill>
                  <a:schemeClr val="lt2"/>
                </a:solidFill>
                <a:latin typeface="Lato Light"/>
                <a:ea typeface="Lato Light"/>
                <a:cs typeface="Lato Light"/>
                <a:sym typeface="Lato Light"/>
              </a:rPr>
              <a:t>con clientes reales para asegurarnos de que nuestra solución cubre sus necesidades.</a:t>
            </a:r>
            <a:endParaRPr sz="3000">
              <a:solidFill>
                <a:schemeClr val="lt2"/>
              </a:solidFill>
              <a:latin typeface="Lato Light"/>
              <a:ea typeface="Lato Light"/>
              <a:cs typeface="Lato Light"/>
              <a:sym typeface="Lato Light"/>
            </a:endParaRPr>
          </a:p>
        </p:txBody>
      </p:sp>
      <p:sp>
        <p:nvSpPr>
          <p:cNvPr id="798" name="Google Shape;798;p83"/>
          <p:cNvSpPr/>
          <p:nvPr/>
        </p:nvSpPr>
        <p:spPr>
          <a:xfrm>
            <a:off x="7843125" y="4016475"/>
            <a:ext cx="7251300" cy="7251300"/>
          </a:xfrm>
          <a:prstGeom prst="ellipse">
            <a:avLst/>
          </a:prstGeom>
          <a:noFill/>
          <a:ln cap="flat" cmpd="sng" w="28575">
            <a:solidFill>
              <a:srgbClr val="D3D3D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799" name="Google Shape;799;p83"/>
          <p:cNvGrpSpPr/>
          <p:nvPr/>
        </p:nvGrpSpPr>
        <p:grpSpPr>
          <a:xfrm>
            <a:off x="8176786" y="4157534"/>
            <a:ext cx="1548595" cy="1548595"/>
            <a:chOff x="18364732" y="2804750"/>
            <a:chExt cx="906300" cy="906300"/>
          </a:xfrm>
        </p:grpSpPr>
        <p:sp>
          <p:nvSpPr>
            <p:cNvPr id="800" name="Google Shape;800;p83"/>
            <p:cNvSpPr/>
            <p:nvPr/>
          </p:nvSpPr>
          <p:spPr>
            <a:xfrm>
              <a:off x="18364732" y="2804750"/>
              <a:ext cx="906300" cy="906300"/>
            </a:xfrm>
            <a:prstGeom prst="ellipse">
              <a:avLst/>
            </a:prstGeom>
            <a:solidFill>
              <a:srgbClr val="FFFFFF"/>
            </a:solidFill>
            <a:ln cap="flat" cmpd="sng" w="28575">
              <a:solidFill>
                <a:srgbClr val="6754B8"/>
              </a:solidFill>
              <a:prstDash val="dot"/>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1" name="Google Shape;801;p83"/>
            <p:cNvSpPr/>
            <p:nvPr/>
          </p:nvSpPr>
          <p:spPr>
            <a:xfrm>
              <a:off x="18661639" y="3049725"/>
              <a:ext cx="312485" cy="416350"/>
            </a:xfrm>
            <a:custGeom>
              <a:rect b="b" l="l" r="r" t="t"/>
              <a:pathLst>
                <a:path extrusionOk="0" h="960" w="720">
                  <a:moveTo>
                    <a:pt x="481" y="0"/>
                  </a:moveTo>
                  <a:cubicBezTo>
                    <a:pt x="341" y="0"/>
                    <a:pt x="341" y="0"/>
                    <a:pt x="341" y="0"/>
                  </a:cubicBezTo>
                  <a:cubicBezTo>
                    <a:pt x="26" y="0"/>
                    <a:pt x="26" y="0"/>
                    <a:pt x="26" y="0"/>
                  </a:cubicBezTo>
                  <a:cubicBezTo>
                    <a:pt x="12" y="0"/>
                    <a:pt x="0" y="11"/>
                    <a:pt x="0" y="25"/>
                  </a:cubicBezTo>
                  <a:cubicBezTo>
                    <a:pt x="0" y="935"/>
                    <a:pt x="0" y="935"/>
                    <a:pt x="0" y="935"/>
                  </a:cubicBezTo>
                  <a:cubicBezTo>
                    <a:pt x="0" y="949"/>
                    <a:pt x="12" y="960"/>
                    <a:pt x="26" y="960"/>
                  </a:cubicBezTo>
                  <a:cubicBezTo>
                    <a:pt x="695" y="960"/>
                    <a:pt x="695" y="960"/>
                    <a:pt x="695" y="960"/>
                  </a:cubicBezTo>
                  <a:cubicBezTo>
                    <a:pt x="710" y="960"/>
                    <a:pt x="720" y="949"/>
                    <a:pt x="720" y="935"/>
                  </a:cubicBezTo>
                  <a:cubicBezTo>
                    <a:pt x="720" y="240"/>
                    <a:pt x="720" y="240"/>
                    <a:pt x="720" y="240"/>
                  </a:cubicBezTo>
                  <a:lnTo>
                    <a:pt x="481" y="0"/>
                  </a:lnTo>
                  <a:close/>
                  <a:moveTo>
                    <a:pt x="578" y="332"/>
                  </a:moveTo>
                  <a:cubicBezTo>
                    <a:pt x="400" y="332"/>
                    <a:pt x="400" y="332"/>
                    <a:pt x="400" y="332"/>
                  </a:cubicBezTo>
                  <a:cubicBezTo>
                    <a:pt x="400" y="0"/>
                    <a:pt x="400" y="0"/>
                    <a:pt x="400" y="0"/>
                  </a:cubicBezTo>
                  <a:cubicBezTo>
                    <a:pt x="480" y="0"/>
                    <a:pt x="480" y="0"/>
                    <a:pt x="480" y="0"/>
                  </a:cubicBezTo>
                  <a:cubicBezTo>
                    <a:pt x="480" y="252"/>
                    <a:pt x="480" y="252"/>
                    <a:pt x="480" y="252"/>
                  </a:cubicBezTo>
                  <a:cubicBezTo>
                    <a:pt x="658" y="252"/>
                    <a:pt x="658" y="252"/>
                    <a:pt x="658" y="252"/>
                  </a:cubicBezTo>
                  <a:lnTo>
                    <a:pt x="578" y="332"/>
                  </a:lnTo>
                  <a:close/>
                </a:path>
              </a:pathLst>
            </a:custGeom>
            <a:solidFill>
              <a:srgbClr val="6754B8"/>
            </a:solid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t/>
              </a:r>
              <a:endParaRPr sz="1800">
                <a:solidFill>
                  <a:srgbClr val="004481"/>
                </a:solidFill>
                <a:latin typeface="Arial"/>
                <a:ea typeface="Arial"/>
                <a:cs typeface="Arial"/>
                <a:sym typeface="Arial"/>
              </a:endParaRPr>
            </a:p>
          </p:txBody>
        </p:sp>
      </p:grpSp>
      <p:grpSp>
        <p:nvGrpSpPr>
          <p:cNvPr id="802" name="Google Shape;802;p83"/>
          <p:cNvGrpSpPr/>
          <p:nvPr/>
        </p:nvGrpSpPr>
        <p:grpSpPr>
          <a:xfrm>
            <a:off x="13261336" y="4157528"/>
            <a:ext cx="1548595" cy="1548595"/>
            <a:chOff x="1307557" y="2770575"/>
            <a:chExt cx="906300" cy="906300"/>
          </a:xfrm>
        </p:grpSpPr>
        <p:sp>
          <p:nvSpPr>
            <p:cNvPr id="803" name="Google Shape;803;p83"/>
            <p:cNvSpPr/>
            <p:nvPr/>
          </p:nvSpPr>
          <p:spPr>
            <a:xfrm>
              <a:off x="1307557" y="2770575"/>
              <a:ext cx="906300" cy="906300"/>
            </a:xfrm>
            <a:prstGeom prst="ellipse">
              <a:avLst/>
            </a:prstGeom>
            <a:solidFill>
              <a:srgbClr val="FFFFFF"/>
            </a:solidFill>
            <a:ln cap="flat" cmpd="sng" w="28575">
              <a:solidFill>
                <a:srgbClr val="F7893B"/>
              </a:solidFill>
              <a:prstDash val="dot"/>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4" name="Google Shape;804;p83"/>
            <p:cNvSpPr/>
            <p:nvPr/>
          </p:nvSpPr>
          <p:spPr>
            <a:xfrm>
              <a:off x="1553532" y="3016550"/>
              <a:ext cx="414350" cy="414350"/>
            </a:xfrm>
            <a:custGeom>
              <a:rect b="b" l="l" r="r" t="t"/>
              <a:pathLst>
                <a:path extrusionOk="0" h="880" w="880">
                  <a:moveTo>
                    <a:pt x="651" y="571"/>
                  </a:moveTo>
                  <a:cubicBezTo>
                    <a:pt x="695" y="512"/>
                    <a:pt x="720" y="439"/>
                    <a:pt x="720" y="360"/>
                  </a:cubicBezTo>
                  <a:cubicBezTo>
                    <a:pt x="720" y="161"/>
                    <a:pt x="559" y="0"/>
                    <a:pt x="360" y="0"/>
                  </a:cubicBezTo>
                  <a:cubicBezTo>
                    <a:pt x="161" y="0"/>
                    <a:pt x="0" y="161"/>
                    <a:pt x="0" y="360"/>
                  </a:cubicBezTo>
                  <a:cubicBezTo>
                    <a:pt x="0" y="559"/>
                    <a:pt x="161" y="720"/>
                    <a:pt x="360" y="720"/>
                  </a:cubicBezTo>
                  <a:cubicBezTo>
                    <a:pt x="439" y="720"/>
                    <a:pt x="512" y="695"/>
                    <a:pt x="571" y="651"/>
                  </a:cubicBezTo>
                  <a:cubicBezTo>
                    <a:pt x="800" y="880"/>
                    <a:pt x="800" y="880"/>
                    <a:pt x="800" y="880"/>
                  </a:cubicBezTo>
                  <a:cubicBezTo>
                    <a:pt x="880" y="800"/>
                    <a:pt x="880" y="800"/>
                    <a:pt x="880" y="800"/>
                  </a:cubicBezTo>
                  <a:lnTo>
                    <a:pt x="651" y="571"/>
                  </a:lnTo>
                  <a:close/>
                  <a:moveTo>
                    <a:pt x="520" y="360"/>
                  </a:moveTo>
                  <a:cubicBezTo>
                    <a:pt x="520" y="272"/>
                    <a:pt x="448" y="200"/>
                    <a:pt x="360" y="200"/>
                  </a:cubicBezTo>
                  <a:cubicBezTo>
                    <a:pt x="360" y="120"/>
                    <a:pt x="360" y="120"/>
                    <a:pt x="360" y="120"/>
                  </a:cubicBezTo>
                  <a:cubicBezTo>
                    <a:pt x="493" y="120"/>
                    <a:pt x="600" y="227"/>
                    <a:pt x="600" y="360"/>
                  </a:cubicBezTo>
                  <a:lnTo>
                    <a:pt x="520" y="360"/>
                  </a:lnTo>
                  <a:close/>
                </a:path>
              </a:pathLst>
            </a:custGeom>
            <a:solidFill>
              <a:srgbClr val="F7893B"/>
            </a:solid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t/>
              </a:r>
              <a:endParaRPr sz="1800">
                <a:solidFill>
                  <a:srgbClr val="004481"/>
                </a:solidFill>
                <a:latin typeface="Arial"/>
                <a:ea typeface="Arial"/>
                <a:cs typeface="Arial"/>
                <a:sym typeface="Arial"/>
              </a:endParaRPr>
            </a:p>
          </p:txBody>
        </p:sp>
      </p:grpSp>
      <p:grpSp>
        <p:nvGrpSpPr>
          <p:cNvPr id="805" name="Google Shape;805;p83"/>
          <p:cNvGrpSpPr/>
          <p:nvPr/>
        </p:nvGrpSpPr>
        <p:grpSpPr>
          <a:xfrm>
            <a:off x="7937032" y="8979202"/>
            <a:ext cx="1548595" cy="1548595"/>
            <a:chOff x="12559282" y="2753450"/>
            <a:chExt cx="906300" cy="906300"/>
          </a:xfrm>
        </p:grpSpPr>
        <p:sp>
          <p:nvSpPr>
            <p:cNvPr id="806" name="Google Shape;806;p83"/>
            <p:cNvSpPr/>
            <p:nvPr/>
          </p:nvSpPr>
          <p:spPr>
            <a:xfrm>
              <a:off x="12559282" y="2753450"/>
              <a:ext cx="906300" cy="906300"/>
            </a:xfrm>
            <a:prstGeom prst="ellipse">
              <a:avLst/>
            </a:prstGeom>
            <a:solidFill>
              <a:srgbClr val="FFFFFF"/>
            </a:solidFill>
            <a:ln cap="flat" cmpd="sng" w="28575">
              <a:solidFill>
                <a:srgbClr val="48AE64"/>
              </a:solidFill>
              <a:prstDash val="dot"/>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7" name="Google Shape;807;p83"/>
            <p:cNvSpPr/>
            <p:nvPr/>
          </p:nvSpPr>
          <p:spPr>
            <a:xfrm>
              <a:off x="12805257" y="2998427"/>
              <a:ext cx="414350" cy="416346"/>
            </a:xfrm>
            <a:custGeom>
              <a:rect b="b" l="l" r="r" t="t"/>
              <a:pathLst>
                <a:path extrusionOk="0" h="884" w="880">
                  <a:moveTo>
                    <a:pt x="864" y="159"/>
                  </a:moveTo>
                  <a:cubicBezTo>
                    <a:pt x="721" y="16"/>
                    <a:pt x="721" y="16"/>
                    <a:pt x="721" y="16"/>
                  </a:cubicBezTo>
                  <a:cubicBezTo>
                    <a:pt x="706" y="0"/>
                    <a:pt x="681" y="0"/>
                    <a:pt x="665" y="16"/>
                  </a:cubicBezTo>
                  <a:cubicBezTo>
                    <a:pt x="538" y="144"/>
                    <a:pt x="538" y="144"/>
                    <a:pt x="538" y="144"/>
                  </a:cubicBezTo>
                  <a:cubicBezTo>
                    <a:pt x="677" y="284"/>
                    <a:pt x="677" y="284"/>
                    <a:pt x="677" y="284"/>
                  </a:cubicBezTo>
                  <a:cubicBezTo>
                    <a:pt x="557" y="284"/>
                    <a:pt x="557" y="284"/>
                    <a:pt x="557" y="284"/>
                  </a:cubicBezTo>
                  <a:cubicBezTo>
                    <a:pt x="478" y="204"/>
                    <a:pt x="478" y="204"/>
                    <a:pt x="478" y="204"/>
                  </a:cubicBezTo>
                  <a:cubicBezTo>
                    <a:pt x="0" y="684"/>
                    <a:pt x="0" y="684"/>
                    <a:pt x="0" y="684"/>
                  </a:cubicBezTo>
                  <a:cubicBezTo>
                    <a:pt x="0" y="884"/>
                    <a:pt x="0" y="884"/>
                    <a:pt x="0" y="884"/>
                  </a:cubicBezTo>
                  <a:cubicBezTo>
                    <a:pt x="199" y="884"/>
                    <a:pt x="199" y="884"/>
                    <a:pt x="199" y="884"/>
                  </a:cubicBezTo>
                  <a:cubicBezTo>
                    <a:pt x="864" y="216"/>
                    <a:pt x="864" y="216"/>
                    <a:pt x="864" y="216"/>
                  </a:cubicBezTo>
                  <a:cubicBezTo>
                    <a:pt x="880" y="200"/>
                    <a:pt x="880" y="175"/>
                    <a:pt x="864" y="159"/>
                  </a:cubicBezTo>
                  <a:close/>
                  <a:moveTo>
                    <a:pt x="400" y="804"/>
                  </a:moveTo>
                  <a:cubicBezTo>
                    <a:pt x="320" y="884"/>
                    <a:pt x="320" y="884"/>
                    <a:pt x="320" y="884"/>
                  </a:cubicBezTo>
                  <a:cubicBezTo>
                    <a:pt x="880" y="884"/>
                    <a:pt x="880" y="884"/>
                    <a:pt x="880" y="884"/>
                  </a:cubicBezTo>
                  <a:cubicBezTo>
                    <a:pt x="880" y="804"/>
                    <a:pt x="880" y="804"/>
                    <a:pt x="880" y="804"/>
                  </a:cubicBezTo>
                  <a:lnTo>
                    <a:pt x="400" y="804"/>
                  </a:lnTo>
                  <a:close/>
                </a:path>
              </a:pathLst>
            </a:custGeom>
            <a:solidFill>
              <a:srgbClr val="48AE64"/>
            </a:solid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t/>
              </a:r>
              <a:endParaRPr sz="1800">
                <a:solidFill>
                  <a:srgbClr val="004481"/>
                </a:solidFill>
                <a:latin typeface="Arial"/>
                <a:ea typeface="Arial"/>
                <a:cs typeface="Arial"/>
                <a:sym typeface="Arial"/>
              </a:endParaRPr>
            </a:p>
          </p:txBody>
        </p:sp>
      </p:grpSp>
      <p:sp>
        <p:nvSpPr>
          <p:cNvPr id="808" name="Google Shape;808;p83"/>
          <p:cNvSpPr/>
          <p:nvPr/>
        </p:nvSpPr>
        <p:spPr>
          <a:xfrm>
            <a:off x="10833824" y="7007175"/>
            <a:ext cx="1269900" cy="1269900"/>
          </a:xfrm>
          <a:custGeom>
            <a:rect b="b" l="l" r="r" t="t"/>
            <a:pathLst>
              <a:path extrusionOk="0" h="960" w="960">
                <a:moveTo>
                  <a:pt x="960" y="440"/>
                </a:moveTo>
                <a:cubicBezTo>
                  <a:pt x="960" y="120"/>
                  <a:pt x="960" y="120"/>
                  <a:pt x="960" y="120"/>
                </a:cubicBezTo>
                <a:cubicBezTo>
                  <a:pt x="869" y="198"/>
                  <a:pt x="869" y="198"/>
                  <a:pt x="869" y="198"/>
                </a:cubicBezTo>
                <a:cubicBezTo>
                  <a:pt x="781" y="78"/>
                  <a:pt x="640" y="0"/>
                  <a:pt x="480" y="0"/>
                </a:cubicBezTo>
                <a:cubicBezTo>
                  <a:pt x="215" y="0"/>
                  <a:pt x="0" y="215"/>
                  <a:pt x="0" y="480"/>
                </a:cubicBezTo>
                <a:cubicBezTo>
                  <a:pt x="0" y="745"/>
                  <a:pt x="215" y="960"/>
                  <a:pt x="480" y="960"/>
                </a:cubicBezTo>
                <a:cubicBezTo>
                  <a:pt x="692" y="960"/>
                  <a:pt x="872" y="823"/>
                  <a:pt x="935" y="632"/>
                </a:cubicBezTo>
                <a:cubicBezTo>
                  <a:pt x="822" y="594"/>
                  <a:pt x="822" y="594"/>
                  <a:pt x="822" y="594"/>
                </a:cubicBezTo>
                <a:cubicBezTo>
                  <a:pt x="774" y="737"/>
                  <a:pt x="639" y="840"/>
                  <a:pt x="480" y="840"/>
                </a:cubicBezTo>
                <a:cubicBezTo>
                  <a:pt x="281" y="840"/>
                  <a:pt x="120" y="679"/>
                  <a:pt x="120" y="480"/>
                </a:cubicBezTo>
                <a:cubicBezTo>
                  <a:pt x="120" y="281"/>
                  <a:pt x="281" y="120"/>
                  <a:pt x="480" y="120"/>
                </a:cubicBezTo>
                <a:cubicBezTo>
                  <a:pt x="603" y="120"/>
                  <a:pt x="712" y="182"/>
                  <a:pt x="777" y="277"/>
                </a:cubicBezTo>
                <a:cubicBezTo>
                  <a:pt x="680" y="360"/>
                  <a:pt x="680" y="360"/>
                  <a:pt x="680" y="360"/>
                </a:cubicBezTo>
                <a:lnTo>
                  <a:pt x="960" y="440"/>
                </a:lnTo>
                <a:close/>
              </a:path>
            </a:pathLst>
          </a:custGeom>
          <a:solidFill>
            <a:srgbClr val="D3D3D3"/>
          </a:solid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t/>
            </a:r>
            <a:endParaRPr sz="1800">
              <a:solidFill>
                <a:srgbClr val="004481"/>
              </a:solidFill>
              <a:latin typeface="Arial"/>
              <a:ea typeface="Arial"/>
              <a:cs typeface="Arial"/>
              <a:sym typeface="Arial"/>
            </a:endParaRPr>
          </a:p>
        </p:txBody>
      </p:sp>
      <p:grpSp>
        <p:nvGrpSpPr>
          <p:cNvPr id="809" name="Google Shape;809;p83"/>
          <p:cNvGrpSpPr/>
          <p:nvPr/>
        </p:nvGrpSpPr>
        <p:grpSpPr>
          <a:xfrm>
            <a:off x="13261336" y="8979202"/>
            <a:ext cx="1548595" cy="1548595"/>
            <a:chOff x="6752332" y="2736350"/>
            <a:chExt cx="906300" cy="906300"/>
          </a:xfrm>
        </p:grpSpPr>
        <p:sp>
          <p:nvSpPr>
            <p:cNvPr id="810" name="Google Shape;810;p83"/>
            <p:cNvSpPr/>
            <p:nvPr/>
          </p:nvSpPr>
          <p:spPr>
            <a:xfrm>
              <a:off x="6752332" y="2736350"/>
              <a:ext cx="906300" cy="906300"/>
            </a:xfrm>
            <a:prstGeom prst="ellipse">
              <a:avLst/>
            </a:prstGeom>
            <a:solidFill>
              <a:srgbClr val="FFFFFF"/>
            </a:solidFill>
            <a:ln cap="flat" cmpd="sng" w="28575">
              <a:solidFill>
                <a:srgbClr val="F35E61"/>
              </a:solidFill>
              <a:prstDash val="dot"/>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811" name="Google Shape;811;p83"/>
            <p:cNvGrpSpPr/>
            <p:nvPr/>
          </p:nvGrpSpPr>
          <p:grpSpPr>
            <a:xfrm>
              <a:off x="7071370" y="2988332"/>
              <a:ext cx="268224" cy="402336"/>
              <a:chOff x="9182100" y="15035213"/>
              <a:chExt cx="2032000" cy="3048000"/>
            </a:xfrm>
          </p:grpSpPr>
          <p:sp>
            <p:nvSpPr>
              <p:cNvPr id="812" name="Google Shape;812;p83"/>
              <p:cNvSpPr/>
              <p:nvPr/>
            </p:nvSpPr>
            <p:spPr>
              <a:xfrm>
                <a:off x="9563100" y="17067213"/>
                <a:ext cx="1269900" cy="254100"/>
              </a:xfrm>
              <a:prstGeom prst="rect">
                <a:avLst/>
              </a:prstGeom>
              <a:solidFill>
                <a:srgbClr val="F35E6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sp>
            <p:nvSpPr>
              <p:cNvPr id="813" name="Google Shape;813;p83"/>
              <p:cNvSpPr/>
              <p:nvPr/>
            </p:nvSpPr>
            <p:spPr>
              <a:xfrm>
                <a:off x="9563100" y="17448213"/>
                <a:ext cx="1269900" cy="254100"/>
              </a:xfrm>
              <a:prstGeom prst="rect">
                <a:avLst/>
              </a:prstGeom>
              <a:solidFill>
                <a:srgbClr val="F35E6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sp>
            <p:nvSpPr>
              <p:cNvPr id="814" name="Google Shape;814;p83"/>
              <p:cNvSpPr/>
              <p:nvPr/>
            </p:nvSpPr>
            <p:spPr>
              <a:xfrm>
                <a:off x="9817100" y="17829213"/>
                <a:ext cx="771525" cy="254000"/>
              </a:xfrm>
              <a:custGeom>
                <a:rect b="b" l="l" r="r" t="t"/>
                <a:pathLst>
                  <a:path extrusionOk="0" h="160" w="486">
                    <a:moveTo>
                      <a:pt x="326" y="160"/>
                    </a:moveTo>
                    <a:lnTo>
                      <a:pt x="0" y="160"/>
                    </a:lnTo>
                    <a:lnTo>
                      <a:pt x="0" y="0"/>
                    </a:lnTo>
                    <a:lnTo>
                      <a:pt x="486" y="0"/>
                    </a:lnTo>
                    <a:lnTo>
                      <a:pt x="326" y="160"/>
                    </a:lnTo>
                    <a:close/>
                  </a:path>
                </a:pathLst>
              </a:custGeom>
              <a:solidFill>
                <a:srgbClr val="F35E6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sp>
            <p:nvSpPr>
              <p:cNvPr id="815" name="Google Shape;815;p83"/>
              <p:cNvSpPr/>
              <p:nvPr/>
            </p:nvSpPr>
            <p:spPr>
              <a:xfrm>
                <a:off x="9182100" y="15035213"/>
                <a:ext cx="2032000" cy="1905000"/>
              </a:xfrm>
              <a:custGeom>
                <a:rect b="b" l="l" r="r" t="t"/>
                <a:pathLst>
                  <a:path extrusionOk="0" h="1200" w="1280">
                    <a:moveTo>
                      <a:pt x="640" y="0"/>
                    </a:moveTo>
                    <a:lnTo>
                      <a:pt x="640" y="0"/>
                    </a:lnTo>
                    <a:lnTo>
                      <a:pt x="608" y="0"/>
                    </a:lnTo>
                    <a:lnTo>
                      <a:pt x="574" y="4"/>
                    </a:lnTo>
                    <a:lnTo>
                      <a:pt x="542" y="8"/>
                    </a:lnTo>
                    <a:lnTo>
                      <a:pt x="512" y="14"/>
                    </a:lnTo>
                    <a:lnTo>
                      <a:pt x="480" y="20"/>
                    </a:lnTo>
                    <a:lnTo>
                      <a:pt x="450" y="28"/>
                    </a:lnTo>
                    <a:lnTo>
                      <a:pt x="420" y="38"/>
                    </a:lnTo>
                    <a:lnTo>
                      <a:pt x="390" y="50"/>
                    </a:lnTo>
                    <a:lnTo>
                      <a:pt x="362" y="64"/>
                    </a:lnTo>
                    <a:lnTo>
                      <a:pt x="334" y="78"/>
                    </a:lnTo>
                    <a:lnTo>
                      <a:pt x="308" y="92"/>
                    </a:lnTo>
                    <a:lnTo>
                      <a:pt x="282" y="110"/>
                    </a:lnTo>
                    <a:lnTo>
                      <a:pt x="258" y="128"/>
                    </a:lnTo>
                    <a:lnTo>
                      <a:pt x="232" y="146"/>
                    </a:lnTo>
                    <a:lnTo>
                      <a:pt x="210" y="166"/>
                    </a:lnTo>
                    <a:lnTo>
                      <a:pt x="188" y="188"/>
                    </a:lnTo>
                    <a:lnTo>
                      <a:pt x="166" y="210"/>
                    </a:lnTo>
                    <a:lnTo>
                      <a:pt x="146" y="232"/>
                    </a:lnTo>
                    <a:lnTo>
                      <a:pt x="128" y="258"/>
                    </a:lnTo>
                    <a:lnTo>
                      <a:pt x="110" y="282"/>
                    </a:lnTo>
                    <a:lnTo>
                      <a:pt x="92" y="308"/>
                    </a:lnTo>
                    <a:lnTo>
                      <a:pt x="78" y="334"/>
                    </a:lnTo>
                    <a:lnTo>
                      <a:pt x="64" y="362"/>
                    </a:lnTo>
                    <a:lnTo>
                      <a:pt x="50" y="390"/>
                    </a:lnTo>
                    <a:lnTo>
                      <a:pt x="38" y="420"/>
                    </a:lnTo>
                    <a:lnTo>
                      <a:pt x="28" y="450"/>
                    </a:lnTo>
                    <a:lnTo>
                      <a:pt x="20" y="480"/>
                    </a:lnTo>
                    <a:lnTo>
                      <a:pt x="14" y="512"/>
                    </a:lnTo>
                    <a:lnTo>
                      <a:pt x="8" y="542"/>
                    </a:lnTo>
                    <a:lnTo>
                      <a:pt x="4" y="574"/>
                    </a:lnTo>
                    <a:lnTo>
                      <a:pt x="0" y="608"/>
                    </a:lnTo>
                    <a:lnTo>
                      <a:pt x="0" y="640"/>
                    </a:lnTo>
                    <a:lnTo>
                      <a:pt x="0" y="640"/>
                    </a:lnTo>
                    <a:lnTo>
                      <a:pt x="2" y="682"/>
                    </a:lnTo>
                    <a:lnTo>
                      <a:pt x="6" y="722"/>
                    </a:lnTo>
                    <a:lnTo>
                      <a:pt x="12" y="762"/>
                    </a:lnTo>
                    <a:lnTo>
                      <a:pt x="20" y="800"/>
                    </a:lnTo>
                    <a:lnTo>
                      <a:pt x="240" y="1200"/>
                    </a:lnTo>
                    <a:lnTo>
                      <a:pt x="1040" y="1200"/>
                    </a:lnTo>
                    <a:lnTo>
                      <a:pt x="1260" y="800"/>
                    </a:lnTo>
                    <a:lnTo>
                      <a:pt x="1260" y="800"/>
                    </a:lnTo>
                    <a:lnTo>
                      <a:pt x="1268" y="762"/>
                    </a:lnTo>
                    <a:lnTo>
                      <a:pt x="1274" y="722"/>
                    </a:lnTo>
                    <a:lnTo>
                      <a:pt x="1278" y="682"/>
                    </a:lnTo>
                    <a:lnTo>
                      <a:pt x="1280" y="640"/>
                    </a:lnTo>
                    <a:lnTo>
                      <a:pt x="1280" y="640"/>
                    </a:lnTo>
                    <a:lnTo>
                      <a:pt x="1280" y="608"/>
                    </a:lnTo>
                    <a:lnTo>
                      <a:pt x="1276" y="574"/>
                    </a:lnTo>
                    <a:lnTo>
                      <a:pt x="1272" y="542"/>
                    </a:lnTo>
                    <a:lnTo>
                      <a:pt x="1266" y="512"/>
                    </a:lnTo>
                    <a:lnTo>
                      <a:pt x="1260" y="480"/>
                    </a:lnTo>
                    <a:lnTo>
                      <a:pt x="1252" y="450"/>
                    </a:lnTo>
                    <a:lnTo>
                      <a:pt x="1242" y="420"/>
                    </a:lnTo>
                    <a:lnTo>
                      <a:pt x="1230" y="390"/>
                    </a:lnTo>
                    <a:lnTo>
                      <a:pt x="1216" y="362"/>
                    </a:lnTo>
                    <a:lnTo>
                      <a:pt x="1202" y="334"/>
                    </a:lnTo>
                    <a:lnTo>
                      <a:pt x="1188" y="308"/>
                    </a:lnTo>
                    <a:lnTo>
                      <a:pt x="1170" y="282"/>
                    </a:lnTo>
                    <a:lnTo>
                      <a:pt x="1152" y="258"/>
                    </a:lnTo>
                    <a:lnTo>
                      <a:pt x="1134" y="232"/>
                    </a:lnTo>
                    <a:lnTo>
                      <a:pt x="1114" y="210"/>
                    </a:lnTo>
                    <a:lnTo>
                      <a:pt x="1092" y="188"/>
                    </a:lnTo>
                    <a:lnTo>
                      <a:pt x="1070" y="166"/>
                    </a:lnTo>
                    <a:lnTo>
                      <a:pt x="1048" y="146"/>
                    </a:lnTo>
                    <a:lnTo>
                      <a:pt x="1022" y="128"/>
                    </a:lnTo>
                    <a:lnTo>
                      <a:pt x="998" y="110"/>
                    </a:lnTo>
                    <a:lnTo>
                      <a:pt x="972" y="92"/>
                    </a:lnTo>
                    <a:lnTo>
                      <a:pt x="946" y="78"/>
                    </a:lnTo>
                    <a:lnTo>
                      <a:pt x="918" y="64"/>
                    </a:lnTo>
                    <a:lnTo>
                      <a:pt x="890" y="50"/>
                    </a:lnTo>
                    <a:lnTo>
                      <a:pt x="860" y="38"/>
                    </a:lnTo>
                    <a:lnTo>
                      <a:pt x="830" y="28"/>
                    </a:lnTo>
                    <a:lnTo>
                      <a:pt x="800" y="20"/>
                    </a:lnTo>
                    <a:lnTo>
                      <a:pt x="768" y="14"/>
                    </a:lnTo>
                    <a:lnTo>
                      <a:pt x="738" y="8"/>
                    </a:lnTo>
                    <a:lnTo>
                      <a:pt x="706" y="4"/>
                    </a:lnTo>
                    <a:lnTo>
                      <a:pt x="672" y="0"/>
                    </a:lnTo>
                    <a:lnTo>
                      <a:pt x="640" y="0"/>
                    </a:lnTo>
                    <a:lnTo>
                      <a:pt x="640" y="0"/>
                    </a:lnTo>
                    <a:close/>
                    <a:moveTo>
                      <a:pt x="880" y="1080"/>
                    </a:moveTo>
                    <a:lnTo>
                      <a:pt x="800" y="1080"/>
                    </a:lnTo>
                    <a:lnTo>
                      <a:pt x="930" y="720"/>
                    </a:lnTo>
                    <a:lnTo>
                      <a:pt x="350" y="720"/>
                    </a:lnTo>
                    <a:lnTo>
                      <a:pt x="480" y="1080"/>
                    </a:lnTo>
                    <a:lnTo>
                      <a:pt x="400" y="1080"/>
                    </a:lnTo>
                    <a:lnTo>
                      <a:pt x="240" y="640"/>
                    </a:lnTo>
                    <a:lnTo>
                      <a:pt x="320" y="640"/>
                    </a:lnTo>
                    <a:lnTo>
                      <a:pt x="960" y="640"/>
                    </a:lnTo>
                    <a:lnTo>
                      <a:pt x="1040" y="640"/>
                    </a:lnTo>
                    <a:lnTo>
                      <a:pt x="880" y="1080"/>
                    </a:lnTo>
                    <a:close/>
                  </a:path>
                </a:pathLst>
              </a:custGeom>
              <a:solidFill>
                <a:srgbClr val="F35E6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grpSp>
      </p:grpSp>
      <p:sp>
        <p:nvSpPr>
          <p:cNvPr id="816" name="Google Shape;816;p83"/>
          <p:cNvSpPr txBox="1"/>
          <p:nvPr/>
        </p:nvSpPr>
        <p:spPr>
          <a:xfrm>
            <a:off x="2249289" y="4157514"/>
            <a:ext cx="4470300" cy="7113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FDFEFE"/>
              </a:buClr>
              <a:buSzPts val="4000"/>
              <a:buFont typeface="Helvetica Neue"/>
              <a:buNone/>
            </a:pPr>
            <a:r>
              <a:rPr lang="en-US" sz="4800">
                <a:solidFill>
                  <a:srgbClr val="6754B8"/>
                </a:solidFill>
                <a:latin typeface="Lato"/>
                <a:ea typeface="Lato"/>
                <a:cs typeface="Lato"/>
                <a:sym typeface="Lato"/>
              </a:rPr>
              <a:t>Evaluar</a:t>
            </a:r>
            <a:endParaRPr sz="4800">
              <a:solidFill>
                <a:srgbClr val="6754B8"/>
              </a:solidFill>
              <a:latin typeface="Lato"/>
              <a:ea typeface="Lato"/>
              <a:cs typeface="Lato"/>
              <a:sym typeface="Lato"/>
            </a:endParaRPr>
          </a:p>
        </p:txBody>
      </p:sp>
      <p:sp>
        <p:nvSpPr>
          <p:cNvPr id="817" name="Google Shape;817;p83"/>
          <p:cNvSpPr txBox="1"/>
          <p:nvPr/>
        </p:nvSpPr>
        <p:spPr>
          <a:xfrm>
            <a:off x="16634755" y="4016477"/>
            <a:ext cx="4724400" cy="7113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FDFEFE"/>
              </a:buClr>
              <a:buSzPts val="4000"/>
              <a:buFont typeface="Helvetica Neue"/>
              <a:buNone/>
            </a:pPr>
            <a:r>
              <a:rPr lang="en-US" sz="4800">
                <a:solidFill>
                  <a:srgbClr val="F7893B"/>
                </a:solidFill>
                <a:latin typeface="Lato"/>
                <a:ea typeface="Lato"/>
                <a:cs typeface="Lato"/>
                <a:sym typeface="Lato"/>
              </a:rPr>
              <a:t>Comprender</a:t>
            </a:r>
            <a:endParaRPr sz="4800">
              <a:solidFill>
                <a:srgbClr val="F7893B"/>
              </a:solidFill>
              <a:latin typeface="Lato"/>
              <a:ea typeface="Lato"/>
              <a:cs typeface="Lato"/>
              <a:sym typeface="Lato"/>
            </a:endParaRPr>
          </a:p>
        </p:txBody>
      </p:sp>
      <p:sp>
        <p:nvSpPr>
          <p:cNvPr id="818" name="Google Shape;818;p83"/>
          <p:cNvSpPr txBox="1"/>
          <p:nvPr/>
        </p:nvSpPr>
        <p:spPr>
          <a:xfrm>
            <a:off x="16634755" y="9353764"/>
            <a:ext cx="4470300" cy="7113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FDFEFE"/>
              </a:buClr>
              <a:buSzPts val="4000"/>
              <a:buFont typeface="Helvetica Neue"/>
              <a:buNone/>
            </a:pPr>
            <a:r>
              <a:rPr lang="en-US" sz="4800">
                <a:solidFill>
                  <a:srgbClr val="F35E61"/>
                </a:solidFill>
                <a:latin typeface="Lato"/>
                <a:ea typeface="Lato"/>
                <a:cs typeface="Lato"/>
                <a:sym typeface="Lato"/>
              </a:rPr>
              <a:t>Idear</a:t>
            </a:r>
            <a:endParaRPr sz="4800">
              <a:solidFill>
                <a:srgbClr val="F35E61"/>
              </a:solidFill>
              <a:latin typeface="Lato"/>
              <a:ea typeface="Lato"/>
              <a:cs typeface="Lato"/>
              <a:sym typeface="Lato"/>
            </a:endParaRPr>
          </a:p>
        </p:txBody>
      </p:sp>
      <p:sp>
        <p:nvSpPr>
          <p:cNvPr id="819" name="Google Shape;819;p83"/>
          <p:cNvSpPr txBox="1"/>
          <p:nvPr/>
        </p:nvSpPr>
        <p:spPr>
          <a:xfrm>
            <a:off x="2249289" y="9353764"/>
            <a:ext cx="4470300" cy="7113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FDFEFE"/>
              </a:buClr>
              <a:buSzPts val="4000"/>
              <a:buFont typeface="Helvetica Neue"/>
              <a:buNone/>
            </a:pPr>
            <a:r>
              <a:rPr lang="en-US" sz="4800">
                <a:solidFill>
                  <a:srgbClr val="48AE64"/>
                </a:solidFill>
                <a:latin typeface="Lato"/>
                <a:ea typeface="Lato"/>
                <a:cs typeface="Lato"/>
                <a:sym typeface="Lato"/>
              </a:rPr>
              <a:t>Prototipar</a:t>
            </a:r>
            <a:endParaRPr sz="4800">
              <a:solidFill>
                <a:srgbClr val="48AE64"/>
              </a:solidFill>
              <a:latin typeface="Lato"/>
              <a:ea typeface="Lato"/>
              <a:cs typeface="Lato"/>
              <a:sym typeface="Lato"/>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45" name="Shape 145"/>
        <p:cNvGrpSpPr/>
        <p:nvPr/>
      </p:nvGrpSpPr>
      <p:grpSpPr>
        <a:xfrm>
          <a:off x="0" y="0"/>
          <a:ext cx="0" cy="0"/>
          <a:chOff x="0" y="0"/>
          <a:chExt cx="0" cy="0"/>
        </a:xfrm>
      </p:grpSpPr>
      <p:sp>
        <p:nvSpPr>
          <p:cNvPr id="146" name="Google Shape;146;p30"/>
          <p:cNvSpPr txBox="1"/>
          <p:nvPr>
            <p:ph type="title"/>
          </p:nvPr>
        </p:nvSpPr>
        <p:spPr>
          <a:xfrm>
            <a:off x="1316975" y="5042100"/>
            <a:ext cx="10386300" cy="45117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b="1" lang="en-US" sz="8600">
                <a:solidFill>
                  <a:srgbClr val="02A5A5"/>
                </a:solidFill>
                <a:latin typeface="Lato"/>
                <a:ea typeface="Lato"/>
                <a:cs typeface="Lato"/>
                <a:sym typeface="Lato"/>
              </a:rPr>
              <a:t>¡Enhorabuena!</a:t>
            </a:r>
            <a:endParaRPr b="1" sz="8600">
              <a:solidFill>
                <a:srgbClr val="02A5A5"/>
              </a:solidFill>
              <a:latin typeface="Lato"/>
              <a:ea typeface="Lato"/>
              <a:cs typeface="Lato"/>
              <a:sym typeface="Lato"/>
            </a:endParaRPr>
          </a:p>
          <a:p>
            <a:pPr indent="0" lvl="0" marL="0" rtl="0" algn="l">
              <a:spcBef>
                <a:spcPts val="0"/>
              </a:spcBef>
              <a:spcAft>
                <a:spcPts val="0"/>
              </a:spcAft>
              <a:buNone/>
            </a:pPr>
            <a:r>
              <a:t/>
            </a:r>
            <a:endParaRPr sz="6500"/>
          </a:p>
          <a:p>
            <a:pPr indent="0" lvl="0" marL="0" rtl="0" algn="l">
              <a:spcBef>
                <a:spcPts val="0"/>
              </a:spcBef>
              <a:spcAft>
                <a:spcPts val="0"/>
              </a:spcAft>
              <a:buNone/>
            </a:pPr>
            <a:r>
              <a:rPr lang="en-US" sz="6500">
                <a:latin typeface="Lato"/>
                <a:ea typeface="Lato"/>
                <a:cs typeface="Lato"/>
                <a:sym typeface="Lato"/>
              </a:rPr>
              <a:t>Ya has </a:t>
            </a:r>
            <a:r>
              <a:rPr lang="en-US" sz="6500">
                <a:latin typeface="Lato"/>
                <a:ea typeface="Lato"/>
                <a:cs typeface="Lato"/>
                <a:sym typeface="Lato"/>
              </a:rPr>
              <a:t>empezado </a:t>
            </a:r>
            <a:r>
              <a:rPr lang="en-US" sz="6500">
                <a:latin typeface="Lato"/>
                <a:ea typeface="Lato"/>
                <a:cs typeface="Lato"/>
                <a:sym typeface="Lato"/>
              </a:rPr>
              <a:t>a pensar como un Design Thinker…</a:t>
            </a:r>
            <a:endParaRPr sz="6500">
              <a:latin typeface="Lato"/>
              <a:ea typeface="Lato"/>
              <a:cs typeface="Lato"/>
              <a:sym typeface="Lato"/>
            </a:endParaRPr>
          </a:p>
        </p:txBody>
      </p:sp>
      <p:pic>
        <p:nvPicPr>
          <p:cNvPr id="147" name="Google Shape;147;p30"/>
          <p:cNvPicPr preferRelativeResize="0"/>
          <p:nvPr/>
        </p:nvPicPr>
        <p:blipFill>
          <a:blip r:embed="rId3">
            <a:alphaModFix/>
          </a:blip>
          <a:stretch>
            <a:fillRect/>
          </a:stretch>
        </p:blipFill>
        <p:spPr>
          <a:xfrm>
            <a:off x="12203975" y="4"/>
            <a:ext cx="12180023" cy="13715999"/>
          </a:xfrm>
          <a:prstGeom prst="rect">
            <a:avLst/>
          </a:prstGeom>
          <a:noFill/>
          <a:ln>
            <a:noFill/>
          </a:ln>
        </p:spPr>
      </p:pic>
      <p:pic>
        <p:nvPicPr>
          <p:cNvPr id="148" name="Google Shape;148;p30"/>
          <p:cNvPicPr preferRelativeResize="0"/>
          <p:nvPr/>
        </p:nvPicPr>
        <p:blipFill>
          <a:blip r:embed="rId4">
            <a:alphaModFix/>
          </a:blip>
          <a:stretch>
            <a:fillRect/>
          </a:stretch>
        </p:blipFill>
        <p:spPr>
          <a:xfrm>
            <a:off x="1442050" y="1277625"/>
            <a:ext cx="3195576" cy="1176500"/>
          </a:xfrm>
          <a:prstGeom prst="rect">
            <a:avLst/>
          </a:prstGeom>
          <a:noFill/>
          <a:ln>
            <a:noFill/>
          </a:ln>
        </p:spPr>
      </p:pic>
    </p:spTree>
  </p:cSld>
  <p:clrMapOvr>
    <a:masterClrMapping/>
  </p:clrMapOvr>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23" name="Shape 823"/>
        <p:cNvGrpSpPr/>
        <p:nvPr/>
      </p:nvGrpSpPr>
      <p:grpSpPr>
        <a:xfrm>
          <a:off x="0" y="0"/>
          <a:ext cx="0" cy="0"/>
          <a:chOff x="0" y="0"/>
          <a:chExt cx="0" cy="0"/>
        </a:xfrm>
      </p:grpSpPr>
      <p:cxnSp>
        <p:nvCxnSpPr>
          <p:cNvPr id="824" name="Google Shape;824;p84"/>
          <p:cNvCxnSpPr>
            <a:stCxn id="825" idx="6"/>
            <a:endCxn id="826" idx="2"/>
          </p:cNvCxnSpPr>
          <p:nvPr/>
        </p:nvCxnSpPr>
        <p:spPr>
          <a:xfrm>
            <a:off x="2213857" y="3223725"/>
            <a:ext cx="16150800" cy="34200"/>
          </a:xfrm>
          <a:prstGeom prst="straightConnector1">
            <a:avLst/>
          </a:prstGeom>
          <a:noFill/>
          <a:ln cap="flat" cmpd="sng" w="9525">
            <a:solidFill>
              <a:srgbClr val="D3D3D3"/>
            </a:solidFill>
            <a:prstDash val="solid"/>
            <a:round/>
            <a:headEnd len="med" w="med" type="none"/>
            <a:tailEnd len="med" w="med" type="none"/>
          </a:ln>
        </p:spPr>
      </p:cxnSp>
      <p:grpSp>
        <p:nvGrpSpPr>
          <p:cNvPr id="827" name="Google Shape;827;p84"/>
          <p:cNvGrpSpPr/>
          <p:nvPr/>
        </p:nvGrpSpPr>
        <p:grpSpPr>
          <a:xfrm>
            <a:off x="6752332" y="2736350"/>
            <a:ext cx="906300" cy="906300"/>
            <a:chOff x="6752332" y="2736350"/>
            <a:chExt cx="906300" cy="906300"/>
          </a:xfrm>
        </p:grpSpPr>
        <p:sp>
          <p:nvSpPr>
            <p:cNvPr id="828" name="Google Shape;828;p84"/>
            <p:cNvSpPr/>
            <p:nvPr/>
          </p:nvSpPr>
          <p:spPr>
            <a:xfrm>
              <a:off x="6752332" y="2736350"/>
              <a:ext cx="906300" cy="906300"/>
            </a:xfrm>
            <a:prstGeom prst="ellipse">
              <a:avLst/>
            </a:prstGeom>
            <a:solidFill>
              <a:srgbClr val="FFFFFF"/>
            </a:solidFill>
            <a:ln cap="flat" cmpd="sng" w="19050">
              <a:solidFill>
                <a:srgbClr val="F35E61"/>
              </a:solidFill>
              <a:prstDash val="dot"/>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829" name="Google Shape;829;p84"/>
            <p:cNvGrpSpPr/>
            <p:nvPr/>
          </p:nvGrpSpPr>
          <p:grpSpPr>
            <a:xfrm>
              <a:off x="7071370" y="2988332"/>
              <a:ext cx="268224" cy="402336"/>
              <a:chOff x="9182100" y="15035213"/>
              <a:chExt cx="2032000" cy="3048000"/>
            </a:xfrm>
          </p:grpSpPr>
          <p:sp>
            <p:nvSpPr>
              <p:cNvPr id="830" name="Google Shape;830;p84"/>
              <p:cNvSpPr/>
              <p:nvPr/>
            </p:nvSpPr>
            <p:spPr>
              <a:xfrm>
                <a:off x="9563100" y="17067213"/>
                <a:ext cx="1269900" cy="254100"/>
              </a:xfrm>
              <a:prstGeom prst="rect">
                <a:avLst/>
              </a:prstGeom>
              <a:solidFill>
                <a:srgbClr val="F35E6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sp>
            <p:nvSpPr>
              <p:cNvPr id="831" name="Google Shape;831;p84"/>
              <p:cNvSpPr/>
              <p:nvPr/>
            </p:nvSpPr>
            <p:spPr>
              <a:xfrm>
                <a:off x="9563100" y="17448213"/>
                <a:ext cx="1269900" cy="254100"/>
              </a:xfrm>
              <a:prstGeom prst="rect">
                <a:avLst/>
              </a:prstGeom>
              <a:solidFill>
                <a:srgbClr val="F35E6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sp>
            <p:nvSpPr>
              <p:cNvPr id="832" name="Google Shape;832;p84"/>
              <p:cNvSpPr/>
              <p:nvPr/>
            </p:nvSpPr>
            <p:spPr>
              <a:xfrm>
                <a:off x="9817100" y="17829213"/>
                <a:ext cx="771525" cy="254000"/>
              </a:xfrm>
              <a:custGeom>
                <a:rect b="b" l="l" r="r" t="t"/>
                <a:pathLst>
                  <a:path extrusionOk="0" h="160" w="486">
                    <a:moveTo>
                      <a:pt x="326" y="160"/>
                    </a:moveTo>
                    <a:lnTo>
                      <a:pt x="0" y="160"/>
                    </a:lnTo>
                    <a:lnTo>
                      <a:pt x="0" y="0"/>
                    </a:lnTo>
                    <a:lnTo>
                      <a:pt x="486" y="0"/>
                    </a:lnTo>
                    <a:lnTo>
                      <a:pt x="326" y="160"/>
                    </a:lnTo>
                    <a:close/>
                  </a:path>
                </a:pathLst>
              </a:custGeom>
              <a:solidFill>
                <a:srgbClr val="F35E6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sp>
            <p:nvSpPr>
              <p:cNvPr id="833" name="Google Shape;833;p84"/>
              <p:cNvSpPr/>
              <p:nvPr/>
            </p:nvSpPr>
            <p:spPr>
              <a:xfrm>
                <a:off x="9182100" y="15035213"/>
                <a:ext cx="2032000" cy="1905000"/>
              </a:xfrm>
              <a:custGeom>
                <a:rect b="b" l="l" r="r" t="t"/>
                <a:pathLst>
                  <a:path extrusionOk="0" h="1200" w="1280">
                    <a:moveTo>
                      <a:pt x="640" y="0"/>
                    </a:moveTo>
                    <a:lnTo>
                      <a:pt x="640" y="0"/>
                    </a:lnTo>
                    <a:lnTo>
                      <a:pt x="608" y="0"/>
                    </a:lnTo>
                    <a:lnTo>
                      <a:pt x="574" y="4"/>
                    </a:lnTo>
                    <a:lnTo>
                      <a:pt x="542" y="8"/>
                    </a:lnTo>
                    <a:lnTo>
                      <a:pt x="512" y="14"/>
                    </a:lnTo>
                    <a:lnTo>
                      <a:pt x="480" y="20"/>
                    </a:lnTo>
                    <a:lnTo>
                      <a:pt x="450" y="28"/>
                    </a:lnTo>
                    <a:lnTo>
                      <a:pt x="420" y="38"/>
                    </a:lnTo>
                    <a:lnTo>
                      <a:pt x="390" y="50"/>
                    </a:lnTo>
                    <a:lnTo>
                      <a:pt x="362" y="64"/>
                    </a:lnTo>
                    <a:lnTo>
                      <a:pt x="334" y="78"/>
                    </a:lnTo>
                    <a:lnTo>
                      <a:pt x="308" y="92"/>
                    </a:lnTo>
                    <a:lnTo>
                      <a:pt x="282" y="110"/>
                    </a:lnTo>
                    <a:lnTo>
                      <a:pt x="258" y="128"/>
                    </a:lnTo>
                    <a:lnTo>
                      <a:pt x="232" y="146"/>
                    </a:lnTo>
                    <a:lnTo>
                      <a:pt x="210" y="166"/>
                    </a:lnTo>
                    <a:lnTo>
                      <a:pt x="188" y="188"/>
                    </a:lnTo>
                    <a:lnTo>
                      <a:pt x="166" y="210"/>
                    </a:lnTo>
                    <a:lnTo>
                      <a:pt x="146" y="232"/>
                    </a:lnTo>
                    <a:lnTo>
                      <a:pt x="128" y="258"/>
                    </a:lnTo>
                    <a:lnTo>
                      <a:pt x="110" y="282"/>
                    </a:lnTo>
                    <a:lnTo>
                      <a:pt x="92" y="308"/>
                    </a:lnTo>
                    <a:lnTo>
                      <a:pt x="78" y="334"/>
                    </a:lnTo>
                    <a:lnTo>
                      <a:pt x="64" y="362"/>
                    </a:lnTo>
                    <a:lnTo>
                      <a:pt x="50" y="390"/>
                    </a:lnTo>
                    <a:lnTo>
                      <a:pt x="38" y="420"/>
                    </a:lnTo>
                    <a:lnTo>
                      <a:pt x="28" y="450"/>
                    </a:lnTo>
                    <a:lnTo>
                      <a:pt x="20" y="480"/>
                    </a:lnTo>
                    <a:lnTo>
                      <a:pt x="14" y="512"/>
                    </a:lnTo>
                    <a:lnTo>
                      <a:pt x="8" y="542"/>
                    </a:lnTo>
                    <a:lnTo>
                      <a:pt x="4" y="574"/>
                    </a:lnTo>
                    <a:lnTo>
                      <a:pt x="0" y="608"/>
                    </a:lnTo>
                    <a:lnTo>
                      <a:pt x="0" y="640"/>
                    </a:lnTo>
                    <a:lnTo>
                      <a:pt x="0" y="640"/>
                    </a:lnTo>
                    <a:lnTo>
                      <a:pt x="2" y="682"/>
                    </a:lnTo>
                    <a:lnTo>
                      <a:pt x="6" y="722"/>
                    </a:lnTo>
                    <a:lnTo>
                      <a:pt x="12" y="762"/>
                    </a:lnTo>
                    <a:lnTo>
                      <a:pt x="20" y="800"/>
                    </a:lnTo>
                    <a:lnTo>
                      <a:pt x="240" y="1200"/>
                    </a:lnTo>
                    <a:lnTo>
                      <a:pt x="1040" y="1200"/>
                    </a:lnTo>
                    <a:lnTo>
                      <a:pt x="1260" y="800"/>
                    </a:lnTo>
                    <a:lnTo>
                      <a:pt x="1260" y="800"/>
                    </a:lnTo>
                    <a:lnTo>
                      <a:pt x="1268" y="762"/>
                    </a:lnTo>
                    <a:lnTo>
                      <a:pt x="1274" y="722"/>
                    </a:lnTo>
                    <a:lnTo>
                      <a:pt x="1278" y="682"/>
                    </a:lnTo>
                    <a:lnTo>
                      <a:pt x="1280" y="640"/>
                    </a:lnTo>
                    <a:lnTo>
                      <a:pt x="1280" y="640"/>
                    </a:lnTo>
                    <a:lnTo>
                      <a:pt x="1280" y="608"/>
                    </a:lnTo>
                    <a:lnTo>
                      <a:pt x="1276" y="574"/>
                    </a:lnTo>
                    <a:lnTo>
                      <a:pt x="1272" y="542"/>
                    </a:lnTo>
                    <a:lnTo>
                      <a:pt x="1266" y="512"/>
                    </a:lnTo>
                    <a:lnTo>
                      <a:pt x="1260" y="480"/>
                    </a:lnTo>
                    <a:lnTo>
                      <a:pt x="1252" y="450"/>
                    </a:lnTo>
                    <a:lnTo>
                      <a:pt x="1242" y="420"/>
                    </a:lnTo>
                    <a:lnTo>
                      <a:pt x="1230" y="390"/>
                    </a:lnTo>
                    <a:lnTo>
                      <a:pt x="1216" y="362"/>
                    </a:lnTo>
                    <a:lnTo>
                      <a:pt x="1202" y="334"/>
                    </a:lnTo>
                    <a:lnTo>
                      <a:pt x="1188" y="308"/>
                    </a:lnTo>
                    <a:lnTo>
                      <a:pt x="1170" y="282"/>
                    </a:lnTo>
                    <a:lnTo>
                      <a:pt x="1152" y="258"/>
                    </a:lnTo>
                    <a:lnTo>
                      <a:pt x="1134" y="232"/>
                    </a:lnTo>
                    <a:lnTo>
                      <a:pt x="1114" y="210"/>
                    </a:lnTo>
                    <a:lnTo>
                      <a:pt x="1092" y="188"/>
                    </a:lnTo>
                    <a:lnTo>
                      <a:pt x="1070" y="166"/>
                    </a:lnTo>
                    <a:lnTo>
                      <a:pt x="1048" y="146"/>
                    </a:lnTo>
                    <a:lnTo>
                      <a:pt x="1022" y="128"/>
                    </a:lnTo>
                    <a:lnTo>
                      <a:pt x="998" y="110"/>
                    </a:lnTo>
                    <a:lnTo>
                      <a:pt x="972" y="92"/>
                    </a:lnTo>
                    <a:lnTo>
                      <a:pt x="946" y="78"/>
                    </a:lnTo>
                    <a:lnTo>
                      <a:pt x="918" y="64"/>
                    </a:lnTo>
                    <a:lnTo>
                      <a:pt x="890" y="50"/>
                    </a:lnTo>
                    <a:lnTo>
                      <a:pt x="860" y="38"/>
                    </a:lnTo>
                    <a:lnTo>
                      <a:pt x="830" y="28"/>
                    </a:lnTo>
                    <a:lnTo>
                      <a:pt x="800" y="20"/>
                    </a:lnTo>
                    <a:lnTo>
                      <a:pt x="768" y="14"/>
                    </a:lnTo>
                    <a:lnTo>
                      <a:pt x="738" y="8"/>
                    </a:lnTo>
                    <a:lnTo>
                      <a:pt x="706" y="4"/>
                    </a:lnTo>
                    <a:lnTo>
                      <a:pt x="672" y="0"/>
                    </a:lnTo>
                    <a:lnTo>
                      <a:pt x="640" y="0"/>
                    </a:lnTo>
                    <a:lnTo>
                      <a:pt x="640" y="0"/>
                    </a:lnTo>
                    <a:close/>
                    <a:moveTo>
                      <a:pt x="880" y="1080"/>
                    </a:moveTo>
                    <a:lnTo>
                      <a:pt x="800" y="1080"/>
                    </a:lnTo>
                    <a:lnTo>
                      <a:pt x="930" y="720"/>
                    </a:lnTo>
                    <a:lnTo>
                      <a:pt x="350" y="720"/>
                    </a:lnTo>
                    <a:lnTo>
                      <a:pt x="480" y="1080"/>
                    </a:lnTo>
                    <a:lnTo>
                      <a:pt x="400" y="1080"/>
                    </a:lnTo>
                    <a:lnTo>
                      <a:pt x="240" y="640"/>
                    </a:lnTo>
                    <a:lnTo>
                      <a:pt x="320" y="640"/>
                    </a:lnTo>
                    <a:lnTo>
                      <a:pt x="960" y="640"/>
                    </a:lnTo>
                    <a:lnTo>
                      <a:pt x="1040" y="640"/>
                    </a:lnTo>
                    <a:lnTo>
                      <a:pt x="880" y="1080"/>
                    </a:lnTo>
                    <a:close/>
                  </a:path>
                </a:pathLst>
              </a:custGeom>
              <a:solidFill>
                <a:srgbClr val="F35E6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grpSp>
      </p:grpSp>
      <p:sp>
        <p:nvSpPr>
          <p:cNvPr id="834" name="Google Shape;834;p84"/>
          <p:cNvSpPr txBox="1"/>
          <p:nvPr/>
        </p:nvSpPr>
        <p:spPr>
          <a:xfrm>
            <a:off x="18488275" y="5994400"/>
            <a:ext cx="5666400" cy="5892900"/>
          </a:xfrm>
          <a:prstGeom prst="rect">
            <a:avLst/>
          </a:prstGeom>
          <a:noFill/>
          <a:ln>
            <a:noFill/>
          </a:ln>
        </p:spPr>
        <p:txBody>
          <a:bodyPr anchorCtr="0" anchor="t" bIns="50800" lIns="50800" spcFirstLastPara="1" rIns="50800" wrap="square" tIns="50800">
            <a:noAutofit/>
          </a:bodyPr>
          <a:lstStyle/>
          <a:p>
            <a:pPr indent="-583690" lvl="0" marL="488440" marR="0" rtl="0" algn="l">
              <a:lnSpc>
                <a:spcPct val="110000"/>
              </a:lnSpc>
              <a:spcBef>
                <a:spcPts val="0"/>
              </a:spcBef>
              <a:spcAft>
                <a:spcPts val="0"/>
              </a:spcAft>
              <a:buClr>
                <a:srgbClr val="6754B8"/>
              </a:buClr>
              <a:buSzPts val="3000"/>
              <a:buFont typeface="Lato Light"/>
              <a:buChar char="▰"/>
            </a:pPr>
            <a:r>
              <a:rPr i="0" lang="en-US" sz="3000" u="none" cap="none" strike="noStrike">
                <a:solidFill>
                  <a:srgbClr val="092042"/>
                </a:solidFill>
                <a:latin typeface="Lato Light"/>
                <a:ea typeface="Lato Light"/>
                <a:cs typeface="Lato Light"/>
                <a:sym typeface="Lato Light"/>
              </a:rPr>
              <a:t>Introducción a la evaluación</a:t>
            </a:r>
            <a:endParaRPr>
              <a:latin typeface="Lato Light"/>
              <a:ea typeface="Lato Light"/>
              <a:cs typeface="Lato Light"/>
              <a:sym typeface="Lato Light"/>
            </a:endParaRPr>
          </a:p>
          <a:p>
            <a:pPr indent="-583690" lvl="0" marL="488440" marR="0" rtl="0" algn="l">
              <a:lnSpc>
                <a:spcPct val="110000"/>
              </a:lnSpc>
              <a:spcBef>
                <a:spcPts val="1800"/>
              </a:spcBef>
              <a:spcAft>
                <a:spcPts val="0"/>
              </a:spcAft>
              <a:buClr>
                <a:srgbClr val="6754B8"/>
              </a:buClr>
              <a:buSzPts val="3000"/>
              <a:buFont typeface="Lato Light"/>
              <a:buChar char="▰"/>
            </a:pPr>
            <a:r>
              <a:rPr i="0" lang="en-US" sz="3000" u="none" cap="none" strike="noStrike">
                <a:solidFill>
                  <a:srgbClr val="092042"/>
                </a:solidFill>
                <a:latin typeface="Lato Light"/>
                <a:ea typeface="Lato Light"/>
                <a:cs typeface="Lato Light"/>
                <a:sym typeface="Lato Light"/>
              </a:rPr>
              <a:t>Evaluación con prototipos en papel  y prototipos interactivos</a:t>
            </a:r>
            <a:endParaRPr>
              <a:latin typeface="Lato Light"/>
              <a:ea typeface="Lato Light"/>
              <a:cs typeface="Lato Light"/>
              <a:sym typeface="Lato Light"/>
            </a:endParaRPr>
          </a:p>
          <a:p>
            <a:pPr indent="-583690" lvl="0" marL="488440" marR="0" rtl="0" algn="l">
              <a:lnSpc>
                <a:spcPct val="110000"/>
              </a:lnSpc>
              <a:spcBef>
                <a:spcPts val="1800"/>
              </a:spcBef>
              <a:spcAft>
                <a:spcPts val="0"/>
              </a:spcAft>
              <a:buClr>
                <a:srgbClr val="6754B8"/>
              </a:buClr>
              <a:buSzPts val="3000"/>
              <a:buFont typeface="Lato Light"/>
              <a:buChar char="▰"/>
            </a:pPr>
            <a:r>
              <a:rPr i="0" lang="en-US" sz="3000" u="none" cap="none" strike="noStrike">
                <a:solidFill>
                  <a:srgbClr val="092042"/>
                </a:solidFill>
                <a:latin typeface="Lato Light"/>
                <a:ea typeface="Lato Light"/>
                <a:cs typeface="Lato Light"/>
                <a:sym typeface="Lato Light"/>
              </a:rPr>
              <a:t>Test de usuario</a:t>
            </a:r>
            <a:endParaRPr>
              <a:latin typeface="Lato Light"/>
              <a:ea typeface="Lato Light"/>
              <a:cs typeface="Lato Light"/>
              <a:sym typeface="Lato Light"/>
            </a:endParaRPr>
          </a:p>
          <a:p>
            <a:pPr indent="-583690" lvl="0" marL="488440" marR="0" rtl="0" algn="l">
              <a:lnSpc>
                <a:spcPct val="110000"/>
              </a:lnSpc>
              <a:spcBef>
                <a:spcPts val="1800"/>
              </a:spcBef>
              <a:spcAft>
                <a:spcPts val="0"/>
              </a:spcAft>
              <a:buClr>
                <a:srgbClr val="6754B8"/>
              </a:buClr>
              <a:buSzPts val="3000"/>
              <a:buFont typeface="Lato Light"/>
              <a:buChar char="▰"/>
            </a:pPr>
            <a:r>
              <a:rPr i="0" lang="en-US" sz="3000" u="none" cap="none" strike="noStrike">
                <a:solidFill>
                  <a:srgbClr val="092042"/>
                </a:solidFill>
                <a:latin typeface="Lato Light"/>
                <a:ea typeface="Lato Light"/>
                <a:cs typeface="Lato Light"/>
                <a:sym typeface="Lato Light"/>
              </a:rPr>
              <a:t>Iteración de los resultados</a:t>
            </a:r>
            <a:endParaRPr>
              <a:latin typeface="Lato Light"/>
              <a:ea typeface="Lato Light"/>
              <a:cs typeface="Lato Light"/>
              <a:sym typeface="Lato Light"/>
            </a:endParaRPr>
          </a:p>
          <a:p>
            <a:pPr indent="-583690" lvl="0" marL="488440" marR="0" rtl="0" algn="l">
              <a:lnSpc>
                <a:spcPct val="110000"/>
              </a:lnSpc>
              <a:spcBef>
                <a:spcPts val="1800"/>
              </a:spcBef>
              <a:spcAft>
                <a:spcPts val="0"/>
              </a:spcAft>
              <a:buClr>
                <a:srgbClr val="6754B8"/>
              </a:buClr>
              <a:buSzPts val="3000"/>
              <a:buFont typeface="Lato Light"/>
              <a:buChar char="▰"/>
            </a:pPr>
            <a:r>
              <a:rPr i="0" lang="en-US" sz="3000" u="none" cap="none" strike="noStrike">
                <a:solidFill>
                  <a:srgbClr val="092042"/>
                </a:solidFill>
                <a:latin typeface="Lato Light"/>
                <a:ea typeface="Lato Light"/>
                <a:cs typeface="Lato Light"/>
                <a:sym typeface="Lato Light"/>
              </a:rPr>
              <a:t>Presentación final</a:t>
            </a:r>
            <a:endParaRPr>
              <a:latin typeface="Lato Light"/>
              <a:ea typeface="Lato Light"/>
              <a:cs typeface="Lato Light"/>
              <a:sym typeface="Lato Light"/>
            </a:endParaRPr>
          </a:p>
          <a:p>
            <a:pPr indent="-583690" lvl="0" marL="488440" marR="0" rtl="0" algn="l">
              <a:lnSpc>
                <a:spcPct val="110000"/>
              </a:lnSpc>
              <a:spcBef>
                <a:spcPts val="1800"/>
              </a:spcBef>
              <a:spcAft>
                <a:spcPts val="0"/>
              </a:spcAft>
              <a:buClr>
                <a:srgbClr val="6754B8"/>
              </a:buClr>
              <a:buSzPts val="3000"/>
              <a:buFont typeface="Lato Light"/>
              <a:buChar char="▰"/>
            </a:pPr>
            <a:r>
              <a:rPr i="0" lang="en-US" sz="3000" u="none" cap="none" strike="noStrike">
                <a:solidFill>
                  <a:srgbClr val="092042"/>
                </a:solidFill>
                <a:latin typeface="Lato Light"/>
                <a:ea typeface="Lato Light"/>
                <a:cs typeface="Lato Light"/>
                <a:sym typeface="Lato Light"/>
              </a:rPr>
              <a:t>Organizar y documentar</a:t>
            </a:r>
            <a:endParaRPr>
              <a:latin typeface="Lato Light"/>
              <a:ea typeface="Lato Light"/>
              <a:cs typeface="Lato Light"/>
              <a:sym typeface="Lato Light"/>
            </a:endParaRPr>
          </a:p>
          <a:p>
            <a:pPr indent="-583690" lvl="0" marL="488440" marR="0" rtl="0" algn="l">
              <a:lnSpc>
                <a:spcPct val="110000"/>
              </a:lnSpc>
              <a:spcBef>
                <a:spcPts val="1800"/>
              </a:spcBef>
              <a:spcAft>
                <a:spcPts val="1800"/>
              </a:spcAft>
              <a:buClr>
                <a:srgbClr val="6754B8"/>
              </a:buClr>
              <a:buSzPts val="3000"/>
              <a:buFont typeface="Lato Light"/>
              <a:buChar char="▰"/>
            </a:pPr>
            <a:r>
              <a:rPr i="0" lang="en-US" sz="3000" u="none" cap="none" strike="noStrike">
                <a:solidFill>
                  <a:srgbClr val="092042"/>
                </a:solidFill>
                <a:latin typeface="Lato Light"/>
                <a:ea typeface="Lato Light"/>
                <a:cs typeface="Lato Light"/>
                <a:sym typeface="Lato Light"/>
              </a:rPr>
              <a:t>Proyecto y equipo</a:t>
            </a:r>
            <a:endParaRPr>
              <a:latin typeface="Lato Light"/>
              <a:ea typeface="Lato Light"/>
              <a:cs typeface="Lato Light"/>
              <a:sym typeface="Lato Light"/>
            </a:endParaRPr>
          </a:p>
        </p:txBody>
      </p:sp>
      <p:sp>
        <p:nvSpPr>
          <p:cNvPr id="835" name="Google Shape;835;p84"/>
          <p:cNvSpPr txBox="1"/>
          <p:nvPr/>
        </p:nvSpPr>
        <p:spPr>
          <a:xfrm>
            <a:off x="18364650" y="4747225"/>
            <a:ext cx="1328400" cy="711300"/>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92042"/>
              </a:buClr>
              <a:buSzPts val="4000"/>
              <a:buFont typeface="Helvetica Neue"/>
              <a:buNone/>
            </a:pPr>
            <a:r>
              <a:rPr b="1" lang="en-US" sz="2400">
                <a:solidFill>
                  <a:srgbClr val="666666"/>
                </a:solidFill>
                <a:latin typeface="Lato"/>
                <a:ea typeface="Lato"/>
                <a:cs typeface="Lato"/>
                <a:sym typeface="Lato"/>
              </a:rPr>
              <a:t>DÍA 4</a:t>
            </a:r>
            <a:endParaRPr b="1" sz="2400">
              <a:solidFill>
                <a:srgbClr val="666666"/>
              </a:solidFill>
              <a:latin typeface="Lato"/>
              <a:ea typeface="Lato"/>
              <a:cs typeface="Lato"/>
              <a:sym typeface="Lato"/>
            </a:endParaRPr>
          </a:p>
        </p:txBody>
      </p:sp>
      <p:sp>
        <p:nvSpPr>
          <p:cNvPr id="836" name="Google Shape;836;p84"/>
          <p:cNvSpPr txBox="1"/>
          <p:nvPr/>
        </p:nvSpPr>
        <p:spPr>
          <a:xfrm>
            <a:off x="6710788" y="4747225"/>
            <a:ext cx="1328400" cy="711300"/>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92042"/>
              </a:buClr>
              <a:buSzPts val="4000"/>
              <a:buFont typeface="Helvetica Neue"/>
              <a:buNone/>
            </a:pPr>
            <a:r>
              <a:rPr b="1" lang="en-US" sz="2400">
                <a:solidFill>
                  <a:srgbClr val="666666"/>
                </a:solidFill>
                <a:latin typeface="Lato"/>
                <a:ea typeface="Lato"/>
                <a:cs typeface="Lato"/>
                <a:sym typeface="Lato"/>
              </a:rPr>
              <a:t>DÍA 2</a:t>
            </a:r>
            <a:endParaRPr b="1" sz="2400">
              <a:solidFill>
                <a:srgbClr val="666666"/>
              </a:solidFill>
              <a:latin typeface="Lato"/>
              <a:ea typeface="Lato"/>
              <a:cs typeface="Lato"/>
              <a:sym typeface="Lato"/>
            </a:endParaRPr>
          </a:p>
        </p:txBody>
      </p:sp>
      <p:sp>
        <p:nvSpPr>
          <p:cNvPr id="837" name="Google Shape;837;p84"/>
          <p:cNvSpPr txBox="1"/>
          <p:nvPr/>
        </p:nvSpPr>
        <p:spPr>
          <a:xfrm>
            <a:off x="6835625" y="5994400"/>
            <a:ext cx="4889400" cy="5292900"/>
          </a:xfrm>
          <a:prstGeom prst="rect">
            <a:avLst/>
          </a:prstGeom>
          <a:noFill/>
          <a:ln>
            <a:noFill/>
          </a:ln>
        </p:spPr>
        <p:txBody>
          <a:bodyPr anchorCtr="0" anchor="t" bIns="50800" lIns="50800" spcFirstLastPara="1" rIns="50800" wrap="square" tIns="50800">
            <a:noAutofit/>
          </a:bodyPr>
          <a:lstStyle/>
          <a:p>
            <a:pPr indent="-583690" lvl="0" marL="488440" marR="0" rtl="0" algn="l">
              <a:lnSpc>
                <a:spcPct val="110000"/>
              </a:lnSpc>
              <a:spcBef>
                <a:spcPts val="0"/>
              </a:spcBef>
              <a:spcAft>
                <a:spcPts val="0"/>
              </a:spcAft>
              <a:buClr>
                <a:srgbClr val="F35E61"/>
              </a:buClr>
              <a:buSzPts val="3000"/>
              <a:buFont typeface="Lato Light"/>
              <a:buChar char="▰"/>
            </a:pPr>
            <a:r>
              <a:rPr i="0" lang="en-US" sz="3000" u="none" cap="none" strike="noStrike">
                <a:solidFill>
                  <a:srgbClr val="092042"/>
                </a:solidFill>
                <a:latin typeface="Lato Light"/>
                <a:ea typeface="Lato Light"/>
                <a:cs typeface="Lato Light"/>
                <a:sym typeface="Lato Light"/>
              </a:rPr>
              <a:t>Visual Thinking</a:t>
            </a:r>
            <a:endParaRPr>
              <a:latin typeface="Lato Light"/>
              <a:ea typeface="Lato Light"/>
              <a:cs typeface="Lato Light"/>
              <a:sym typeface="Lato Light"/>
            </a:endParaRPr>
          </a:p>
          <a:p>
            <a:pPr indent="-583690" lvl="0" marL="488440" marR="0" rtl="0" algn="l">
              <a:lnSpc>
                <a:spcPct val="110000"/>
              </a:lnSpc>
              <a:spcBef>
                <a:spcPts val="1800"/>
              </a:spcBef>
              <a:spcAft>
                <a:spcPts val="0"/>
              </a:spcAft>
              <a:buClr>
                <a:srgbClr val="F35E61"/>
              </a:buClr>
              <a:buSzPts val="3000"/>
              <a:buFont typeface="Lato Light"/>
              <a:buChar char="▰"/>
            </a:pPr>
            <a:r>
              <a:rPr i="0" lang="en-US" sz="3000" u="none" cap="none" strike="noStrike">
                <a:solidFill>
                  <a:srgbClr val="092042"/>
                </a:solidFill>
                <a:latin typeface="Lato Light"/>
                <a:ea typeface="Lato Light"/>
                <a:cs typeface="Lato Light"/>
                <a:sym typeface="Lato Light"/>
              </a:rPr>
              <a:t>Creatividad en equipo</a:t>
            </a:r>
            <a:endParaRPr>
              <a:latin typeface="Lato Light"/>
              <a:ea typeface="Lato Light"/>
              <a:cs typeface="Lato Light"/>
              <a:sym typeface="Lato Light"/>
            </a:endParaRPr>
          </a:p>
          <a:p>
            <a:pPr indent="-583690" lvl="0" marL="488440" marR="0" rtl="0" algn="l">
              <a:lnSpc>
                <a:spcPct val="110000"/>
              </a:lnSpc>
              <a:spcBef>
                <a:spcPts val="1800"/>
              </a:spcBef>
              <a:spcAft>
                <a:spcPts val="0"/>
              </a:spcAft>
              <a:buClr>
                <a:srgbClr val="F35E61"/>
              </a:buClr>
              <a:buSzPts val="3000"/>
              <a:buFont typeface="Lato Light"/>
              <a:buChar char="▰"/>
            </a:pPr>
            <a:r>
              <a:rPr i="0" lang="en-US" sz="3000" u="none" cap="none" strike="noStrike">
                <a:solidFill>
                  <a:srgbClr val="092042"/>
                </a:solidFill>
                <a:latin typeface="Lato Light"/>
                <a:ea typeface="Lato Light"/>
                <a:cs typeface="Lato Light"/>
                <a:sym typeface="Lato Light"/>
              </a:rPr>
              <a:t>Insights y oportunidades</a:t>
            </a:r>
            <a:endParaRPr>
              <a:latin typeface="Lato Light"/>
              <a:ea typeface="Lato Light"/>
              <a:cs typeface="Lato Light"/>
              <a:sym typeface="Lato Light"/>
            </a:endParaRPr>
          </a:p>
          <a:p>
            <a:pPr indent="-583690" lvl="0" marL="488440" marR="0" rtl="0" algn="l">
              <a:lnSpc>
                <a:spcPct val="110000"/>
              </a:lnSpc>
              <a:spcBef>
                <a:spcPts val="1800"/>
              </a:spcBef>
              <a:spcAft>
                <a:spcPts val="0"/>
              </a:spcAft>
              <a:buClr>
                <a:srgbClr val="F35E61"/>
              </a:buClr>
              <a:buSzPts val="3000"/>
              <a:buFont typeface="Lato Light"/>
              <a:buChar char="▰"/>
            </a:pPr>
            <a:r>
              <a:rPr i="0" lang="en-US" sz="3000" u="none" cap="none" strike="noStrike">
                <a:solidFill>
                  <a:srgbClr val="092042"/>
                </a:solidFill>
                <a:latin typeface="Lato Light"/>
                <a:ea typeface="Lato Light"/>
                <a:cs typeface="Lato Light"/>
                <a:sym typeface="Lato Light"/>
              </a:rPr>
              <a:t>Reformular el reto</a:t>
            </a:r>
            <a:endParaRPr>
              <a:latin typeface="Lato Light"/>
              <a:ea typeface="Lato Light"/>
              <a:cs typeface="Lato Light"/>
              <a:sym typeface="Lato Light"/>
            </a:endParaRPr>
          </a:p>
          <a:p>
            <a:pPr indent="-583690" lvl="0" marL="488440" marR="0" rtl="0" algn="l">
              <a:lnSpc>
                <a:spcPct val="110000"/>
              </a:lnSpc>
              <a:spcBef>
                <a:spcPts val="1800"/>
              </a:spcBef>
              <a:spcAft>
                <a:spcPts val="0"/>
              </a:spcAft>
              <a:buClr>
                <a:srgbClr val="F35E61"/>
              </a:buClr>
              <a:buSzPts val="3000"/>
              <a:buFont typeface="Lato Light"/>
              <a:buChar char="▰"/>
            </a:pPr>
            <a:r>
              <a:rPr i="0" lang="en-US" sz="3000" u="none" cap="none" strike="noStrike">
                <a:solidFill>
                  <a:srgbClr val="092042"/>
                </a:solidFill>
                <a:latin typeface="Lato Light"/>
                <a:ea typeface="Lato Light"/>
                <a:cs typeface="Lato Light"/>
                <a:sym typeface="Lato Light"/>
              </a:rPr>
              <a:t>Generación de ideas</a:t>
            </a:r>
            <a:endParaRPr>
              <a:latin typeface="Lato Light"/>
              <a:ea typeface="Lato Light"/>
              <a:cs typeface="Lato Light"/>
              <a:sym typeface="Lato Light"/>
            </a:endParaRPr>
          </a:p>
          <a:p>
            <a:pPr indent="-583690" lvl="0" marL="488440" marR="0" rtl="0" algn="l">
              <a:lnSpc>
                <a:spcPct val="110000"/>
              </a:lnSpc>
              <a:spcBef>
                <a:spcPts val="1800"/>
              </a:spcBef>
              <a:spcAft>
                <a:spcPts val="0"/>
              </a:spcAft>
              <a:buClr>
                <a:srgbClr val="F35E61"/>
              </a:buClr>
              <a:buSzPts val="3000"/>
              <a:buFont typeface="Lato Light"/>
              <a:buChar char="▰"/>
            </a:pPr>
            <a:r>
              <a:rPr i="0" lang="en-US" sz="3000" u="none" cap="none" strike="noStrike">
                <a:solidFill>
                  <a:srgbClr val="092042"/>
                </a:solidFill>
                <a:latin typeface="Lato Light"/>
                <a:ea typeface="Lato Light"/>
                <a:cs typeface="Lato Light"/>
                <a:sym typeface="Lato Light"/>
              </a:rPr>
              <a:t>Principios de diseño</a:t>
            </a:r>
            <a:endParaRPr>
              <a:latin typeface="Lato Light"/>
              <a:ea typeface="Lato Light"/>
              <a:cs typeface="Lato Light"/>
              <a:sym typeface="Lato Light"/>
            </a:endParaRPr>
          </a:p>
          <a:p>
            <a:pPr indent="-583690" lvl="0" marL="488440" marR="0" rtl="0" algn="l">
              <a:lnSpc>
                <a:spcPct val="110000"/>
              </a:lnSpc>
              <a:spcBef>
                <a:spcPts val="1800"/>
              </a:spcBef>
              <a:spcAft>
                <a:spcPts val="1800"/>
              </a:spcAft>
              <a:buClr>
                <a:srgbClr val="F35E61"/>
              </a:buClr>
              <a:buSzPts val="3000"/>
              <a:buFont typeface="Lato Light"/>
              <a:buChar char="▰"/>
            </a:pPr>
            <a:r>
              <a:rPr i="0" lang="en-US" sz="3000" u="none" cap="none" strike="noStrike">
                <a:solidFill>
                  <a:srgbClr val="092042"/>
                </a:solidFill>
                <a:latin typeface="Lato Light"/>
                <a:ea typeface="Lato Light"/>
                <a:cs typeface="Lato Light"/>
                <a:sym typeface="Lato Light"/>
              </a:rPr>
              <a:t>Mapa de concepto</a:t>
            </a:r>
            <a:endParaRPr>
              <a:latin typeface="Lato Light"/>
              <a:ea typeface="Lato Light"/>
              <a:cs typeface="Lato Light"/>
              <a:sym typeface="Lato Light"/>
            </a:endParaRPr>
          </a:p>
        </p:txBody>
      </p:sp>
      <p:sp>
        <p:nvSpPr>
          <p:cNvPr id="838" name="Google Shape;838;p84"/>
          <p:cNvSpPr txBox="1"/>
          <p:nvPr/>
        </p:nvSpPr>
        <p:spPr>
          <a:xfrm>
            <a:off x="1410200" y="5994400"/>
            <a:ext cx="4470300" cy="5892900"/>
          </a:xfrm>
          <a:prstGeom prst="rect">
            <a:avLst/>
          </a:prstGeom>
          <a:noFill/>
          <a:ln>
            <a:noFill/>
          </a:ln>
        </p:spPr>
        <p:txBody>
          <a:bodyPr anchorCtr="0" anchor="t" bIns="50800" lIns="50800" spcFirstLastPara="1" rIns="50800" wrap="square" tIns="50800">
            <a:noAutofit/>
          </a:bodyPr>
          <a:lstStyle/>
          <a:p>
            <a:pPr indent="-583690" lvl="0" marL="488440" marR="0" rtl="0" algn="l">
              <a:lnSpc>
                <a:spcPct val="110000"/>
              </a:lnSpc>
              <a:spcBef>
                <a:spcPts val="0"/>
              </a:spcBef>
              <a:spcAft>
                <a:spcPts val="0"/>
              </a:spcAft>
              <a:buClr>
                <a:srgbClr val="F7893B"/>
              </a:buClr>
              <a:buSzPts val="3000"/>
              <a:buFont typeface="Lato Light"/>
              <a:buChar char="▰"/>
            </a:pPr>
            <a:r>
              <a:rPr i="0" lang="en-US" sz="3000" u="none" cap="none" strike="noStrike">
                <a:solidFill>
                  <a:srgbClr val="092042"/>
                </a:solidFill>
                <a:latin typeface="Lato Light"/>
                <a:ea typeface="Lato Light"/>
                <a:cs typeface="Lato Light"/>
                <a:sym typeface="Lato Light"/>
              </a:rPr>
              <a:t>Reglas de oro</a:t>
            </a:r>
            <a:endParaRPr>
              <a:latin typeface="Lato Light"/>
              <a:ea typeface="Lato Light"/>
              <a:cs typeface="Lato Light"/>
              <a:sym typeface="Lato Light"/>
            </a:endParaRPr>
          </a:p>
          <a:p>
            <a:pPr indent="-583690" lvl="0" marL="488440" marR="0" rtl="0" algn="l">
              <a:lnSpc>
                <a:spcPct val="110000"/>
              </a:lnSpc>
              <a:spcBef>
                <a:spcPts val="1800"/>
              </a:spcBef>
              <a:spcAft>
                <a:spcPts val="0"/>
              </a:spcAft>
              <a:buClr>
                <a:srgbClr val="F7893B"/>
              </a:buClr>
              <a:buSzPts val="3000"/>
              <a:buFont typeface="Lato Light"/>
              <a:buChar char="▰"/>
            </a:pPr>
            <a:r>
              <a:rPr i="0" lang="en-US" sz="3000" u="none" cap="none" strike="noStrike">
                <a:solidFill>
                  <a:srgbClr val="092042"/>
                </a:solidFill>
                <a:latin typeface="Lato Light"/>
                <a:ea typeface="Lato Light"/>
                <a:cs typeface="Lato Light"/>
                <a:sym typeface="Lato Light"/>
              </a:rPr>
              <a:t>Introducción al DT</a:t>
            </a:r>
            <a:endParaRPr>
              <a:latin typeface="Lato Light"/>
              <a:ea typeface="Lato Light"/>
              <a:cs typeface="Lato Light"/>
              <a:sym typeface="Lato Light"/>
            </a:endParaRPr>
          </a:p>
          <a:p>
            <a:pPr indent="-583690" lvl="0" marL="488440" marR="0" rtl="0" algn="l">
              <a:lnSpc>
                <a:spcPct val="110000"/>
              </a:lnSpc>
              <a:spcBef>
                <a:spcPts val="1800"/>
              </a:spcBef>
              <a:spcAft>
                <a:spcPts val="0"/>
              </a:spcAft>
              <a:buClr>
                <a:srgbClr val="F7893B"/>
              </a:buClr>
              <a:buSzPts val="3000"/>
              <a:buFont typeface="Lato Light"/>
              <a:buChar char="▰"/>
            </a:pPr>
            <a:r>
              <a:rPr i="0" lang="en-US" sz="3000" u="none" cap="none" strike="noStrike">
                <a:solidFill>
                  <a:srgbClr val="092042"/>
                </a:solidFill>
                <a:latin typeface="Lato Light"/>
                <a:ea typeface="Lato Light"/>
                <a:cs typeface="Lato Light"/>
                <a:sym typeface="Lato Light"/>
              </a:rPr>
              <a:t>Comprender al usuario</a:t>
            </a:r>
            <a:endParaRPr>
              <a:latin typeface="Lato Light"/>
              <a:ea typeface="Lato Light"/>
              <a:cs typeface="Lato Light"/>
              <a:sym typeface="Lato Light"/>
            </a:endParaRPr>
          </a:p>
          <a:p>
            <a:pPr indent="-583690" lvl="0" marL="488440" marR="0" rtl="0" algn="l">
              <a:lnSpc>
                <a:spcPct val="110000"/>
              </a:lnSpc>
              <a:spcBef>
                <a:spcPts val="1800"/>
              </a:spcBef>
              <a:spcAft>
                <a:spcPts val="0"/>
              </a:spcAft>
              <a:buClr>
                <a:srgbClr val="F7893B"/>
              </a:buClr>
              <a:buSzPts val="3000"/>
              <a:buFont typeface="Lato Light"/>
              <a:buChar char="▰"/>
            </a:pPr>
            <a:r>
              <a:rPr i="0" lang="en-US" sz="3000" u="none" cap="none" strike="noStrike">
                <a:solidFill>
                  <a:srgbClr val="092042"/>
                </a:solidFill>
                <a:latin typeface="Lato Light"/>
                <a:ea typeface="Lato Light"/>
                <a:cs typeface="Lato Light"/>
                <a:sym typeface="Lato Light"/>
              </a:rPr>
              <a:t>Compartir la pre-tarea</a:t>
            </a:r>
            <a:endParaRPr>
              <a:latin typeface="Lato Light"/>
              <a:ea typeface="Lato Light"/>
              <a:cs typeface="Lato Light"/>
              <a:sym typeface="Lato Light"/>
            </a:endParaRPr>
          </a:p>
          <a:p>
            <a:pPr indent="-583690" lvl="0" marL="488440" marR="0" rtl="0" algn="l">
              <a:lnSpc>
                <a:spcPct val="110000"/>
              </a:lnSpc>
              <a:spcBef>
                <a:spcPts val="1800"/>
              </a:spcBef>
              <a:spcAft>
                <a:spcPts val="0"/>
              </a:spcAft>
              <a:buClr>
                <a:srgbClr val="F7893B"/>
              </a:buClr>
              <a:buSzPts val="3000"/>
              <a:buFont typeface="Lato Light"/>
              <a:buChar char="▰"/>
            </a:pPr>
            <a:r>
              <a:rPr i="0" lang="en-US" sz="3000" u="none" cap="none" strike="noStrike">
                <a:solidFill>
                  <a:srgbClr val="092042"/>
                </a:solidFill>
                <a:latin typeface="Lato Light"/>
                <a:ea typeface="Lato Light"/>
                <a:cs typeface="Lato Light"/>
                <a:sym typeface="Lato Light"/>
              </a:rPr>
              <a:t>Organizar y categorizar</a:t>
            </a:r>
            <a:endParaRPr>
              <a:latin typeface="Lato Light"/>
              <a:ea typeface="Lato Light"/>
              <a:cs typeface="Lato Light"/>
              <a:sym typeface="Lato Light"/>
            </a:endParaRPr>
          </a:p>
          <a:p>
            <a:pPr indent="-583690" lvl="0" marL="488440" marR="0" rtl="0" algn="l">
              <a:lnSpc>
                <a:spcPct val="110000"/>
              </a:lnSpc>
              <a:spcBef>
                <a:spcPts val="1800"/>
              </a:spcBef>
              <a:spcAft>
                <a:spcPts val="0"/>
              </a:spcAft>
              <a:buClr>
                <a:srgbClr val="F7893B"/>
              </a:buClr>
              <a:buSzPts val="3000"/>
              <a:buFont typeface="Lato Light"/>
              <a:buChar char="▰"/>
            </a:pPr>
            <a:r>
              <a:rPr i="0" lang="en-US" sz="3000" u="none" cap="none" strike="noStrike">
                <a:solidFill>
                  <a:srgbClr val="092042"/>
                </a:solidFill>
                <a:latin typeface="Lato Light"/>
                <a:ea typeface="Lato Light"/>
                <a:cs typeface="Lato Light"/>
                <a:sym typeface="Lato Light"/>
              </a:rPr>
              <a:t>Mapa de ecosistema</a:t>
            </a:r>
            <a:endParaRPr>
              <a:latin typeface="Lato Light"/>
              <a:ea typeface="Lato Light"/>
              <a:cs typeface="Lato Light"/>
              <a:sym typeface="Lato Light"/>
            </a:endParaRPr>
          </a:p>
          <a:p>
            <a:pPr indent="-583690" lvl="0" marL="488440" marR="0" rtl="0" algn="l">
              <a:lnSpc>
                <a:spcPct val="110000"/>
              </a:lnSpc>
              <a:spcBef>
                <a:spcPts val="1800"/>
              </a:spcBef>
              <a:spcAft>
                <a:spcPts val="0"/>
              </a:spcAft>
              <a:buClr>
                <a:srgbClr val="F7893B"/>
              </a:buClr>
              <a:buSzPts val="3000"/>
              <a:buFont typeface="Lato Light"/>
              <a:buChar char="▰"/>
            </a:pPr>
            <a:r>
              <a:rPr i="0" lang="en-US" sz="3000" u="none" cap="none" strike="noStrike">
                <a:solidFill>
                  <a:srgbClr val="092042"/>
                </a:solidFill>
                <a:latin typeface="Lato Light"/>
                <a:ea typeface="Lato Light"/>
                <a:cs typeface="Lato Light"/>
                <a:sym typeface="Lato Light"/>
              </a:rPr>
              <a:t>Persona</a:t>
            </a:r>
            <a:endParaRPr>
              <a:latin typeface="Lato Light"/>
              <a:ea typeface="Lato Light"/>
              <a:cs typeface="Lato Light"/>
              <a:sym typeface="Lato Light"/>
            </a:endParaRPr>
          </a:p>
          <a:p>
            <a:pPr indent="-583690" lvl="0" marL="488440" marR="0" rtl="0" algn="l">
              <a:lnSpc>
                <a:spcPct val="110000"/>
              </a:lnSpc>
              <a:spcBef>
                <a:spcPts val="1800"/>
              </a:spcBef>
              <a:spcAft>
                <a:spcPts val="1800"/>
              </a:spcAft>
              <a:buClr>
                <a:srgbClr val="F7893B"/>
              </a:buClr>
              <a:buSzPts val="3000"/>
              <a:buFont typeface="Lato Light"/>
              <a:buChar char="▰"/>
            </a:pPr>
            <a:r>
              <a:rPr i="0" lang="en-US" sz="3000" u="none" cap="none" strike="noStrike">
                <a:solidFill>
                  <a:srgbClr val="092042"/>
                </a:solidFill>
                <a:latin typeface="Lato Light"/>
                <a:ea typeface="Lato Light"/>
                <a:cs typeface="Lato Light"/>
                <a:sym typeface="Lato Light"/>
              </a:rPr>
              <a:t>Journey Map</a:t>
            </a:r>
            <a:endParaRPr>
              <a:latin typeface="Lato Light"/>
              <a:ea typeface="Lato Light"/>
              <a:cs typeface="Lato Light"/>
              <a:sym typeface="Lato Light"/>
            </a:endParaRPr>
          </a:p>
        </p:txBody>
      </p:sp>
      <p:sp>
        <p:nvSpPr>
          <p:cNvPr id="839" name="Google Shape;839;p84"/>
          <p:cNvSpPr txBox="1"/>
          <p:nvPr/>
        </p:nvSpPr>
        <p:spPr>
          <a:xfrm>
            <a:off x="1316780" y="4747225"/>
            <a:ext cx="1328400" cy="711300"/>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92042"/>
              </a:buClr>
              <a:buSzPts val="4000"/>
              <a:buFont typeface="Helvetica Neue"/>
              <a:buNone/>
            </a:pPr>
            <a:r>
              <a:rPr b="1" lang="en-US" sz="2400">
                <a:solidFill>
                  <a:srgbClr val="666666"/>
                </a:solidFill>
                <a:latin typeface="Lato"/>
                <a:ea typeface="Lato"/>
                <a:cs typeface="Lato"/>
                <a:sym typeface="Lato"/>
              </a:rPr>
              <a:t>DÍA 1</a:t>
            </a:r>
            <a:endParaRPr b="1" sz="2400">
              <a:solidFill>
                <a:srgbClr val="666666"/>
              </a:solidFill>
              <a:latin typeface="Lato"/>
              <a:ea typeface="Lato"/>
              <a:cs typeface="Lato"/>
              <a:sym typeface="Lato"/>
            </a:endParaRPr>
          </a:p>
        </p:txBody>
      </p:sp>
      <p:sp>
        <p:nvSpPr>
          <p:cNvPr id="840" name="Google Shape;840;p84"/>
          <p:cNvSpPr txBox="1"/>
          <p:nvPr/>
        </p:nvSpPr>
        <p:spPr>
          <a:xfrm>
            <a:off x="18364650" y="3997714"/>
            <a:ext cx="4470300" cy="7113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FDFEFE"/>
              </a:buClr>
              <a:buSzPts val="4000"/>
              <a:buFont typeface="Helvetica Neue"/>
              <a:buNone/>
            </a:pPr>
            <a:r>
              <a:rPr i="0" lang="en-US" sz="4800" u="none" cap="none" strike="noStrike">
                <a:solidFill>
                  <a:srgbClr val="6754B8"/>
                </a:solidFill>
                <a:latin typeface="Lato"/>
                <a:ea typeface="Lato"/>
                <a:cs typeface="Lato"/>
                <a:sym typeface="Lato"/>
              </a:rPr>
              <a:t>Evaluación</a:t>
            </a:r>
            <a:endParaRPr sz="4800">
              <a:solidFill>
                <a:srgbClr val="6754B8"/>
              </a:solidFill>
              <a:latin typeface="Lato"/>
              <a:ea typeface="Lato"/>
              <a:cs typeface="Lato"/>
              <a:sym typeface="Lato"/>
            </a:endParaRPr>
          </a:p>
        </p:txBody>
      </p:sp>
      <p:sp>
        <p:nvSpPr>
          <p:cNvPr id="841" name="Google Shape;841;p84"/>
          <p:cNvSpPr txBox="1"/>
          <p:nvPr/>
        </p:nvSpPr>
        <p:spPr>
          <a:xfrm>
            <a:off x="1316780" y="3997714"/>
            <a:ext cx="4724400" cy="7113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FDFEFE"/>
              </a:buClr>
              <a:buSzPts val="4000"/>
              <a:buFont typeface="Helvetica Neue"/>
              <a:buNone/>
            </a:pPr>
            <a:r>
              <a:rPr i="0" lang="en-US" sz="4800" u="none" cap="none" strike="noStrike">
                <a:solidFill>
                  <a:srgbClr val="F7893B"/>
                </a:solidFill>
                <a:latin typeface="Lato"/>
                <a:ea typeface="Lato"/>
                <a:cs typeface="Lato"/>
                <a:sym typeface="Lato"/>
              </a:rPr>
              <a:t>Comprensión</a:t>
            </a:r>
            <a:endParaRPr sz="4800">
              <a:solidFill>
                <a:srgbClr val="F7893B"/>
              </a:solidFill>
              <a:latin typeface="Lato"/>
              <a:ea typeface="Lato"/>
              <a:cs typeface="Lato"/>
              <a:sym typeface="Lato"/>
            </a:endParaRPr>
          </a:p>
        </p:txBody>
      </p:sp>
      <p:sp>
        <p:nvSpPr>
          <p:cNvPr id="842" name="Google Shape;842;p84"/>
          <p:cNvSpPr txBox="1"/>
          <p:nvPr/>
        </p:nvSpPr>
        <p:spPr>
          <a:xfrm>
            <a:off x="6710788" y="3997714"/>
            <a:ext cx="4470300" cy="7113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FDFEFE"/>
              </a:buClr>
              <a:buSzPts val="4000"/>
              <a:buFont typeface="Helvetica Neue"/>
              <a:buNone/>
            </a:pPr>
            <a:r>
              <a:rPr i="0" lang="en-US" sz="4800" u="none" cap="none" strike="noStrike">
                <a:solidFill>
                  <a:srgbClr val="F35E61"/>
                </a:solidFill>
                <a:latin typeface="Lato"/>
                <a:ea typeface="Lato"/>
                <a:cs typeface="Lato"/>
                <a:sym typeface="Lato"/>
              </a:rPr>
              <a:t>Ideación</a:t>
            </a:r>
            <a:endParaRPr sz="4800">
              <a:solidFill>
                <a:srgbClr val="F35E61"/>
              </a:solidFill>
              <a:latin typeface="Lato"/>
              <a:ea typeface="Lato"/>
              <a:cs typeface="Lato"/>
              <a:sym typeface="Lato"/>
            </a:endParaRPr>
          </a:p>
        </p:txBody>
      </p:sp>
      <p:sp>
        <p:nvSpPr>
          <p:cNvPr id="843" name="Google Shape;843;p84"/>
          <p:cNvSpPr txBox="1"/>
          <p:nvPr/>
        </p:nvSpPr>
        <p:spPr>
          <a:xfrm>
            <a:off x="12383499" y="3997714"/>
            <a:ext cx="4470300" cy="7113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FDFEFE"/>
              </a:buClr>
              <a:buSzPts val="4000"/>
              <a:buFont typeface="Helvetica Neue"/>
              <a:buNone/>
            </a:pPr>
            <a:r>
              <a:rPr i="0" lang="en-US" sz="4800" u="none" cap="none" strike="noStrike">
                <a:solidFill>
                  <a:srgbClr val="48AE64"/>
                </a:solidFill>
                <a:latin typeface="Lato"/>
                <a:ea typeface="Lato"/>
                <a:cs typeface="Lato"/>
                <a:sym typeface="Lato"/>
              </a:rPr>
              <a:t>Prototipado</a:t>
            </a:r>
            <a:endParaRPr sz="4800">
              <a:solidFill>
                <a:srgbClr val="48AE64"/>
              </a:solidFill>
              <a:latin typeface="Lato"/>
              <a:ea typeface="Lato"/>
              <a:cs typeface="Lato"/>
              <a:sym typeface="Lato"/>
            </a:endParaRPr>
          </a:p>
        </p:txBody>
      </p:sp>
      <p:sp>
        <p:nvSpPr>
          <p:cNvPr id="844" name="Google Shape;844;p84"/>
          <p:cNvSpPr txBox="1"/>
          <p:nvPr/>
        </p:nvSpPr>
        <p:spPr>
          <a:xfrm>
            <a:off x="12383499" y="4747225"/>
            <a:ext cx="1328400" cy="711300"/>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92042"/>
              </a:buClr>
              <a:buSzPts val="4000"/>
              <a:buFont typeface="Helvetica Neue"/>
              <a:buNone/>
            </a:pPr>
            <a:r>
              <a:rPr b="1" lang="en-US" sz="2400">
                <a:solidFill>
                  <a:srgbClr val="666666"/>
                </a:solidFill>
                <a:latin typeface="Lato"/>
                <a:ea typeface="Lato"/>
                <a:cs typeface="Lato"/>
                <a:sym typeface="Lato"/>
              </a:rPr>
              <a:t>DÍA 3</a:t>
            </a:r>
            <a:endParaRPr b="1" sz="2400">
              <a:solidFill>
                <a:srgbClr val="666666"/>
              </a:solidFill>
              <a:latin typeface="Lato"/>
              <a:ea typeface="Lato"/>
              <a:cs typeface="Lato"/>
              <a:sym typeface="Lato"/>
            </a:endParaRPr>
          </a:p>
        </p:txBody>
      </p:sp>
      <p:sp>
        <p:nvSpPr>
          <p:cNvPr id="845" name="Google Shape;845;p84"/>
          <p:cNvSpPr txBox="1"/>
          <p:nvPr/>
        </p:nvSpPr>
        <p:spPr>
          <a:xfrm>
            <a:off x="12551690" y="5994400"/>
            <a:ext cx="5107800" cy="5435700"/>
          </a:xfrm>
          <a:prstGeom prst="rect">
            <a:avLst/>
          </a:prstGeom>
          <a:noFill/>
          <a:ln>
            <a:noFill/>
          </a:ln>
        </p:spPr>
        <p:txBody>
          <a:bodyPr anchorCtr="0" anchor="t" bIns="0" lIns="0" spcFirstLastPara="1" rIns="0" wrap="square" tIns="0">
            <a:noAutofit/>
          </a:bodyPr>
          <a:lstStyle/>
          <a:p>
            <a:pPr indent="-583690" lvl="0" marL="488440" marR="0" rtl="0" algn="l">
              <a:lnSpc>
                <a:spcPct val="110000"/>
              </a:lnSpc>
              <a:spcBef>
                <a:spcPts val="0"/>
              </a:spcBef>
              <a:spcAft>
                <a:spcPts val="0"/>
              </a:spcAft>
              <a:buClr>
                <a:srgbClr val="48AE64"/>
              </a:buClr>
              <a:buSzPts val="3000"/>
              <a:buFont typeface="Lato Light"/>
              <a:buChar char="▰"/>
            </a:pPr>
            <a:r>
              <a:rPr i="0" lang="en-US" sz="3000" u="none" cap="none" strike="noStrike">
                <a:solidFill>
                  <a:srgbClr val="092042"/>
                </a:solidFill>
                <a:latin typeface="Lato Light"/>
                <a:ea typeface="Lato Light"/>
                <a:cs typeface="Lato Light"/>
                <a:sym typeface="Lato Light"/>
              </a:rPr>
              <a:t>Propuesta de valor</a:t>
            </a:r>
            <a:endParaRPr>
              <a:latin typeface="Lato Light"/>
              <a:ea typeface="Lato Light"/>
              <a:cs typeface="Lato Light"/>
              <a:sym typeface="Lato Light"/>
            </a:endParaRPr>
          </a:p>
          <a:p>
            <a:pPr indent="-583690" lvl="0" marL="488440" marR="0" rtl="0" algn="l">
              <a:lnSpc>
                <a:spcPct val="110000"/>
              </a:lnSpc>
              <a:spcBef>
                <a:spcPts val="1800"/>
              </a:spcBef>
              <a:spcAft>
                <a:spcPts val="0"/>
              </a:spcAft>
              <a:buClr>
                <a:srgbClr val="48AE64"/>
              </a:buClr>
              <a:buSzPts val="3000"/>
              <a:buFont typeface="Lato Light"/>
              <a:buChar char="▰"/>
            </a:pPr>
            <a:r>
              <a:rPr i="0" lang="en-US" sz="3000" u="none" cap="none" strike="noStrike">
                <a:solidFill>
                  <a:srgbClr val="092042"/>
                </a:solidFill>
                <a:latin typeface="Lato Light"/>
                <a:ea typeface="Lato Light"/>
                <a:cs typeface="Lato Light"/>
                <a:sym typeface="Lato Light"/>
              </a:rPr>
              <a:t>Modelo de negocio</a:t>
            </a:r>
            <a:endParaRPr>
              <a:latin typeface="Lato Light"/>
              <a:ea typeface="Lato Light"/>
              <a:cs typeface="Lato Light"/>
              <a:sym typeface="Lato Light"/>
            </a:endParaRPr>
          </a:p>
          <a:p>
            <a:pPr indent="-583690" lvl="0" marL="488440" marR="0" rtl="0" algn="l">
              <a:lnSpc>
                <a:spcPct val="110000"/>
              </a:lnSpc>
              <a:spcBef>
                <a:spcPts val="1800"/>
              </a:spcBef>
              <a:spcAft>
                <a:spcPts val="0"/>
              </a:spcAft>
              <a:buClr>
                <a:srgbClr val="48AE64"/>
              </a:buClr>
              <a:buSzPts val="3000"/>
              <a:buFont typeface="Lato Light"/>
              <a:buChar char="▰"/>
            </a:pPr>
            <a:r>
              <a:rPr i="0" lang="en-US" sz="3000" u="none" cap="none" strike="noStrike">
                <a:solidFill>
                  <a:srgbClr val="092042"/>
                </a:solidFill>
                <a:latin typeface="Lato Light"/>
                <a:ea typeface="Lato Light"/>
                <a:cs typeface="Lato Light"/>
                <a:sym typeface="Lato Light"/>
              </a:rPr>
              <a:t>Introducción al prototipado</a:t>
            </a:r>
            <a:endParaRPr>
              <a:latin typeface="Lato Light"/>
              <a:ea typeface="Lato Light"/>
              <a:cs typeface="Lato Light"/>
              <a:sym typeface="Lato Light"/>
            </a:endParaRPr>
          </a:p>
          <a:p>
            <a:pPr indent="-583690" lvl="0" marL="488440" marR="0" rtl="0" algn="l">
              <a:lnSpc>
                <a:spcPct val="110000"/>
              </a:lnSpc>
              <a:spcBef>
                <a:spcPts val="1800"/>
              </a:spcBef>
              <a:spcAft>
                <a:spcPts val="0"/>
              </a:spcAft>
              <a:buClr>
                <a:srgbClr val="48AE64"/>
              </a:buClr>
              <a:buSzPts val="3000"/>
              <a:buFont typeface="Lato Light"/>
              <a:buChar char="▰"/>
            </a:pPr>
            <a:r>
              <a:rPr i="0" lang="en-US" sz="3000" u="none" cap="none" strike="noStrike">
                <a:solidFill>
                  <a:srgbClr val="092042"/>
                </a:solidFill>
                <a:latin typeface="Lato Light"/>
                <a:ea typeface="Lato Light"/>
                <a:cs typeface="Lato Light"/>
                <a:sym typeface="Lato Light"/>
              </a:rPr>
              <a:t>Prototipar el Journey ideal</a:t>
            </a:r>
            <a:endParaRPr>
              <a:latin typeface="Lato Light"/>
              <a:ea typeface="Lato Light"/>
              <a:cs typeface="Lato Light"/>
              <a:sym typeface="Lato Light"/>
            </a:endParaRPr>
          </a:p>
          <a:p>
            <a:pPr indent="-583690" lvl="0" marL="488440" marR="0" rtl="0" algn="l">
              <a:lnSpc>
                <a:spcPct val="110000"/>
              </a:lnSpc>
              <a:spcBef>
                <a:spcPts val="1800"/>
              </a:spcBef>
              <a:spcAft>
                <a:spcPts val="0"/>
              </a:spcAft>
              <a:buClr>
                <a:srgbClr val="48AE64"/>
              </a:buClr>
              <a:buSzPts val="3000"/>
              <a:buFont typeface="Lato Light"/>
              <a:buChar char="▰"/>
            </a:pPr>
            <a:r>
              <a:rPr i="0" lang="en-US" sz="3000" u="none" cap="none" strike="noStrike">
                <a:solidFill>
                  <a:srgbClr val="092042"/>
                </a:solidFill>
                <a:latin typeface="Lato Light"/>
                <a:ea typeface="Lato Light"/>
                <a:cs typeface="Lato Light"/>
                <a:sym typeface="Lato Light"/>
              </a:rPr>
              <a:t>Customer Engagement Loop</a:t>
            </a:r>
            <a:endParaRPr>
              <a:latin typeface="Lato Light"/>
              <a:ea typeface="Lato Light"/>
              <a:cs typeface="Lato Light"/>
              <a:sym typeface="Lato Light"/>
            </a:endParaRPr>
          </a:p>
          <a:p>
            <a:pPr indent="-583690" lvl="0" marL="488440" marR="0" rtl="0" algn="l">
              <a:lnSpc>
                <a:spcPct val="110000"/>
              </a:lnSpc>
              <a:spcBef>
                <a:spcPts val="1800"/>
              </a:spcBef>
              <a:spcAft>
                <a:spcPts val="0"/>
              </a:spcAft>
              <a:buClr>
                <a:srgbClr val="48AE64"/>
              </a:buClr>
              <a:buSzPts val="3000"/>
              <a:buFont typeface="Lato Light"/>
              <a:buChar char="▰"/>
            </a:pPr>
            <a:r>
              <a:rPr i="0" lang="en-US" sz="3000" u="none" cap="none" strike="noStrike">
                <a:solidFill>
                  <a:srgbClr val="092042"/>
                </a:solidFill>
                <a:latin typeface="Lato Light"/>
                <a:ea typeface="Lato Light"/>
                <a:cs typeface="Lato Light"/>
                <a:sym typeface="Lato Light"/>
              </a:rPr>
              <a:t>Charla de embajador </a:t>
            </a:r>
            <a:endParaRPr>
              <a:latin typeface="Lato Light"/>
              <a:ea typeface="Lato Light"/>
              <a:cs typeface="Lato Light"/>
              <a:sym typeface="Lato Light"/>
            </a:endParaRPr>
          </a:p>
          <a:p>
            <a:pPr indent="-583690" lvl="0" marL="488440" marR="0" rtl="0" algn="l">
              <a:lnSpc>
                <a:spcPct val="110000"/>
              </a:lnSpc>
              <a:spcBef>
                <a:spcPts val="1800"/>
              </a:spcBef>
              <a:spcAft>
                <a:spcPts val="1800"/>
              </a:spcAft>
              <a:buClr>
                <a:srgbClr val="48AE64"/>
              </a:buClr>
              <a:buSzPts val="3000"/>
              <a:buFont typeface="Lato Light"/>
              <a:buChar char="▰"/>
            </a:pPr>
            <a:r>
              <a:rPr i="0" lang="en-US" sz="3000" u="none" cap="none" strike="noStrike">
                <a:solidFill>
                  <a:srgbClr val="092042"/>
                </a:solidFill>
                <a:latin typeface="Lato Light"/>
                <a:ea typeface="Lato Light"/>
                <a:cs typeface="Lato Light"/>
                <a:sym typeface="Lato Light"/>
              </a:rPr>
              <a:t>Bodystorming</a:t>
            </a:r>
            <a:endParaRPr>
              <a:latin typeface="Lato Light"/>
              <a:ea typeface="Lato Light"/>
              <a:cs typeface="Lato Light"/>
              <a:sym typeface="Lato Light"/>
            </a:endParaRPr>
          </a:p>
        </p:txBody>
      </p:sp>
      <p:grpSp>
        <p:nvGrpSpPr>
          <p:cNvPr id="846" name="Google Shape;846;p84"/>
          <p:cNvGrpSpPr/>
          <p:nvPr/>
        </p:nvGrpSpPr>
        <p:grpSpPr>
          <a:xfrm>
            <a:off x="1307557" y="2770575"/>
            <a:ext cx="906300" cy="906300"/>
            <a:chOff x="1307557" y="2770575"/>
            <a:chExt cx="906300" cy="906300"/>
          </a:xfrm>
        </p:grpSpPr>
        <p:sp>
          <p:nvSpPr>
            <p:cNvPr id="825" name="Google Shape;825;p84"/>
            <p:cNvSpPr/>
            <p:nvPr/>
          </p:nvSpPr>
          <p:spPr>
            <a:xfrm>
              <a:off x="1307557" y="2770575"/>
              <a:ext cx="906300" cy="906300"/>
            </a:xfrm>
            <a:prstGeom prst="ellipse">
              <a:avLst/>
            </a:prstGeom>
            <a:solidFill>
              <a:srgbClr val="FFFFFF"/>
            </a:solidFill>
            <a:ln cap="flat" cmpd="sng" w="19050">
              <a:solidFill>
                <a:srgbClr val="F7893B"/>
              </a:solidFill>
              <a:prstDash val="dot"/>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7" name="Google Shape;847;p84"/>
            <p:cNvSpPr/>
            <p:nvPr/>
          </p:nvSpPr>
          <p:spPr>
            <a:xfrm>
              <a:off x="1553532" y="3016550"/>
              <a:ext cx="414350" cy="414350"/>
            </a:xfrm>
            <a:custGeom>
              <a:rect b="b" l="l" r="r" t="t"/>
              <a:pathLst>
                <a:path extrusionOk="0" h="880" w="880">
                  <a:moveTo>
                    <a:pt x="651" y="571"/>
                  </a:moveTo>
                  <a:cubicBezTo>
                    <a:pt x="695" y="512"/>
                    <a:pt x="720" y="439"/>
                    <a:pt x="720" y="360"/>
                  </a:cubicBezTo>
                  <a:cubicBezTo>
                    <a:pt x="720" y="161"/>
                    <a:pt x="559" y="0"/>
                    <a:pt x="360" y="0"/>
                  </a:cubicBezTo>
                  <a:cubicBezTo>
                    <a:pt x="161" y="0"/>
                    <a:pt x="0" y="161"/>
                    <a:pt x="0" y="360"/>
                  </a:cubicBezTo>
                  <a:cubicBezTo>
                    <a:pt x="0" y="559"/>
                    <a:pt x="161" y="720"/>
                    <a:pt x="360" y="720"/>
                  </a:cubicBezTo>
                  <a:cubicBezTo>
                    <a:pt x="439" y="720"/>
                    <a:pt x="512" y="695"/>
                    <a:pt x="571" y="651"/>
                  </a:cubicBezTo>
                  <a:cubicBezTo>
                    <a:pt x="800" y="880"/>
                    <a:pt x="800" y="880"/>
                    <a:pt x="800" y="880"/>
                  </a:cubicBezTo>
                  <a:cubicBezTo>
                    <a:pt x="880" y="800"/>
                    <a:pt x="880" y="800"/>
                    <a:pt x="880" y="800"/>
                  </a:cubicBezTo>
                  <a:lnTo>
                    <a:pt x="651" y="571"/>
                  </a:lnTo>
                  <a:close/>
                  <a:moveTo>
                    <a:pt x="520" y="360"/>
                  </a:moveTo>
                  <a:cubicBezTo>
                    <a:pt x="520" y="272"/>
                    <a:pt x="448" y="200"/>
                    <a:pt x="360" y="200"/>
                  </a:cubicBezTo>
                  <a:cubicBezTo>
                    <a:pt x="360" y="120"/>
                    <a:pt x="360" y="120"/>
                    <a:pt x="360" y="120"/>
                  </a:cubicBezTo>
                  <a:cubicBezTo>
                    <a:pt x="493" y="120"/>
                    <a:pt x="600" y="227"/>
                    <a:pt x="600" y="360"/>
                  </a:cubicBezTo>
                  <a:lnTo>
                    <a:pt x="520" y="360"/>
                  </a:lnTo>
                  <a:close/>
                </a:path>
              </a:pathLst>
            </a:custGeom>
            <a:solidFill>
              <a:srgbClr val="F7893B"/>
            </a:solid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t/>
              </a:r>
              <a:endParaRPr sz="1800">
                <a:solidFill>
                  <a:srgbClr val="004481"/>
                </a:solidFill>
                <a:latin typeface="Arial"/>
                <a:ea typeface="Arial"/>
                <a:cs typeface="Arial"/>
                <a:sym typeface="Arial"/>
              </a:endParaRPr>
            </a:p>
          </p:txBody>
        </p:sp>
      </p:grpSp>
      <p:grpSp>
        <p:nvGrpSpPr>
          <p:cNvPr id="848" name="Google Shape;848;p84"/>
          <p:cNvGrpSpPr/>
          <p:nvPr/>
        </p:nvGrpSpPr>
        <p:grpSpPr>
          <a:xfrm>
            <a:off x="12446057" y="2753450"/>
            <a:ext cx="906300" cy="906300"/>
            <a:chOff x="12559282" y="2753450"/>
            <a:chExt cx="906300" cy="906300"/>
          </a:xfrm>
        </p:grpSpPr>
        <p:sp>
          <p:nvSpPr>
            <p:cNvPr id="849" name="Google Shape;849;p84"/>
            <p:cNvSpPr/>
            <p:nvPr/>
          </p:nvSpPr>
          <p:spPr>
            <a:xfrm>
              <a:off x="12559282" y="2753450"/>
              <a:ext cx="906300" cy="906300"/>
            </a:xfrm>
            <a:prstGeom prst="ellipse">
              <a:avLst/>
            </a:prstGeom>
            <a:solidFill>
              <a:srgbClr val="FFFFFF"/>
            </a:solidFill>
            <a:ln cap="flat" cmpd="sng" w="19050">
              <a:solidFill>
                <a:srgbClr val="48AE64"/>
              </a:solidFill>
              <a:prstDash val="dot"/>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0" name="Google Shape;850;p84"/>
            <p:cNvSpPr/>
            <p:nvPr/>
          </p:nvSpPr>
          <p:spPr>
            <a:xfrm>
              <a:off x="12805257" y="2998427"/>
              <a:ext cx="414350" cy="416346"/>
            </a:xfrm>
            <a:custGeom>
              <a:rect b="b" l="l" r="r" t="t"/>
              <a:pathLst>
                <a:path extrusionOk="0" h="884" w="880">
                  <a:moveTo>
                    <a:pt x="864" y="159"/>
                  </a:moveTo>
                  <a:cubicBezTo>
                    <a:pt x="721" y="16"/>
                    <a:pt x="721" y="16"/>
                    <a:pt x="721" y="16"/>
                  </a:cubicBezTo>
                  <a:cubicBezTo>
                    <a:pt x="706" y="0"/>
                    <a:pt x="681" y="0"/>
                    <a:pt x="665" y="16"/>
                  </a:cubicBezTo>
                  <a:cubicBezTo>
                    <a:pt x="538" y="144"/>
                    <a:pt x="538" y="144"/>
                    <a:pt x="538" y="144"/>
                  </a:cubicBezTo>
                  <a:cubicBezTo>
                    <a:pt x="677" y="284"/>
                    <a:pt x="677" y="284"/>
                    <a:pt x="677" y="284"/>
                  </a:cubicBezTo>
                  <a:cubicBezTo>
                    <a:pt x="557" y="284"/>
                    <a:pt x="557" y="284"/>
                    <a:pt x="557" y="284"/>
                  </a:cubicBezTo>
                  <a:cubicBezTo>
                    <a:pt x="478" y="204"/>
                    <a:pt x="478" y="204"/>
                    <a:pt x="478" y="204"/>
                  </a:cubicBezTo>
                  <a:cubicBezTo>
                    <a:pt x="0" y="684"/>
                    <a:pt x="0" y="684"/>
                    <a:pt x="0" y="684"/>
                  </a:cubicBezTo>
                  <a:cubicBezTo>
                    <a:pt x="0" y="884"/>
                    <a:pt x="0" y="884"/>
                    <a:pt x="0" y="884"/>
                  </a:cubicBezTo>
                  <a:cubicBezTo>
                    <a:pt x="199" y="884"/>
                    <a:pt x="199" y="884"/>
                    <a:pt x="199" y="884"/>
                  </a:cubicBezTo>
                  <a:cubicBezTo>
                    <a:pt x="864" y="216"/>
                    <a:pt x="864" y="216"/>
                    <a:pt x="864" y="216"/>
                  </a:cubicBezTo>
                  <a:cubicBezTo>
                    <a:pt x="880" y="200"/>
                    <a:pt x="880" y="175"/>
                    <a:pt x="864" y="159"/>
                  </a:cubicBezTo>
                  <a:close/>
                  <a:moveTo>
                    <a:pt x="400" y="804"/>
                  </a:moveTo>
                  <a:cubicBezTo>
                    <a:pt x="320" y="884"/>
                    <a:pt x="320" y="884"/>
                    <a:pt x="320" y="884"/>
                  </a:cubicBezTo>
                  <a:cubicBezTo>
                    <a:pt x="880" y="884"/>
                    <a:pt x="880" y="884"/>
                    <a:pt x="880" y="884"/>
                  </a:cubicBezTo>
                  <a:cubicBezTo>
                    <a:pt x="880" y="804"/>
                    <a:pt x="880" y="804"/>
                    <a:pt x="880" y="804"/>
                  </a:cubicBezTo>
                  <a:lnTo>
                    <a:pt x="400" y="804"/>
                  </a:lnTo>
                  <a:close/>
                </a:path>
              </a:pathLst>
            </a:custGeom>
            <a:solidFill>
              <a:srgbClr val="48AE64"/>
            </a:solid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t/>
              </a:r>
              <a:endParaRPr sz="1800">
                <a:solidFill>
                  <a:srgbClr val="004481"/>
                </a:solidFill>
                <a:latin typeface="Arial"/>
                <a:ea typeface="Arial"/>
                <a:cs typeface="Arial"/>
                <a:sym typeface="Arial"/>
              </a:endParaRPr>
            </a:p>
          </p:txBody>
        </p:sp>
      </p:grpSp>
      <p:grpSp>
        <p:nvGrpSpPr>
          <p:cNvPr id="851" name="Google Shape;851;p84"/>
          <p:cNvGrpSpPr/>
          <p:nvPr/>
        </p:nvGrpSpPr>
        <p:grpSpPr>
          <a:xfrm>
            <a:off x="18364650" y="2804750"/>
            <a:ext cx="906300" cy="906300"/>
            <a:chOff x="18364732" y="2804750"/>
            <a:chExt cx="906300" cy="906300"/>
          </a:xfrm>
        </p:grpSpPr>
        <p:sp>
          <p:nvSpPr>
            <p:cNvPr id="826" name="Google Shape;826;p84"/>
            <p:cNvSpPr/>
            <p:nvPr/>
          </p:nvSpPr>
          <p:spPr>
            <a:xfrm>
              <a:off x="18364732" y="2804750"/>
              <a:ext cx="906300" cy="906300"/>
            </a:xfrm>
            <a:prstGeom prst="ellipse">
              <a:avLst/>
            </a:prstGeom>
            <a:solidFill>
              <a:srgbClr val="FFFFFF"/>
            </a:solidFill>
            <a:ln cap="flat" cmpd="sng" w="19050">
              <a:solidFill>
                <a:srgbClr val="6754B8"/>
              </a:solidFill>
              <a:prstDash val="dot"/>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2" name="Google Shape;852;p84"/>
            <p:cNvSpPr/>
            <p:nvPr/>
          </p:nvSpPr>
          <p:spPr>
            <a:xfrm>
              <a:off x="18661639" y="3049725"/>
              <a:ext cx="312485" cy="416350"/>
            </a:xfrm>
            <a:custGeom>
              <a:rect b="b" l="l" r="r" t="t"/>
              <a:pathLst>
                <a:path extrusionOk="0" h="960" w="720">
                  <a:moveTo>
                    <a:pt x="481" y="0"/>
                  </a:moveTo>
                  <a:cubicBezTo>
                    <a:pt x="341" y="0"/>
                    <a:pt x="341" y="0"/>
                    <a:pt x="341" y="0"/>
                  </a:cubicBezTo>
                  <a:cubicBezTo>
                    <a:pt x="26" y="0"/>
                    <a:pt x="26" y="0"/>
                    <a:pt x="26" y="0"/>
                  </a:cubicBezTo>
                  <a:cubicBezTo>
                    <a:pt x="12" y="0"/>
                    <a:pt x="0" y="11"/>
                    <a:pt x="0" y="25"/>
                  </a:cubicBezTo>
                  <a:cubicBezTo>
                    <a:pt x="0" y="935"/>
                    <a:pt x="0" y="935"/>
                    <a:pt x="0" y="935"/>
                  </a:cubicBezTo>
                  <a:cubicBezTo>
                    <a:pt x="0" y="949"/>
                    <a:pt x="12" y="960"/>
                    <a:pt x="26" y="960"/>
                  </a:cubicBezTo>
                  <a:cubicBezTo>
                    <a:pt x="695" y="960"/>
                    <a:pt x="695" y="960"/>
                    <a:pt x="695" y="960"/>
                  </a:cubicBezTo>
                  <a:cubicBezTo>
                    <a:pt x="710" y="960"/>
                    <a:pt x="720" y="949"/>
                    <a:pt x="720" y="935"/>
                  </a:cubicBezTo>
                  <a:cubicBezTo>
                    <a:pt x="720" y="240"/>
                    <a:pt x="720" y="240"/>
                    <a:pt x="720" y="240"/>
                  </a:cubicBezTo>
                  <a:lnTo>
                    <a:pt x="481" y="0"/>
                  </a:lnTo>
                  <a:close/>
                  <a:moveTo>
                    <a:pt x="578" y="332"/>
                  </a:moveTo>
                  <a:cubicBezTo>
                    <a:pt x="400" y="332"/>
                    <a:pt x="400" y="332"/>
                    <a:pt x="400" y="332"/>
                  </a:cubicBezTo>
                  <a:cubicBezTo>
                    <a:pt x="400" y="0"/>
                    <a:pt x="400" y="0"/>
                    <a:pt x="400" y="0"/>
                  </a:cubicBezTo>
                  <a:cubicBezTo>
                    <a:pt x="480" y="0"/>
                    <a:pt x="480" y="0"/>
                    <a:pt x="480" y="0"/>
                  </a:cubicBezTo>
                  <a:cubicBezTo>
                    <a:pt x="480" y="252"/>
                    <a:pt x="480" y="252"/>
                    <a:pt x="480" y="252"/>
                  </a:cubicBezTo>
                  <a:cubicBezTo>
                    <a:pt x="658" y="252"/>
                    <a:pt x="658" y="252"/>
                    <a:pt x="658" y="252"/>
                  </a:cubicBezTo>
                  <a:lnTo>
                    <a:pt x="578" y="332"/>
                  </a:lnTo>
                  <a:close/>
                </a:path>
              </a:pathLst>
            </a:custGeom>
            <a:solidFill>
              <a:srgbClr val="6754B8"/>
            </a:solid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t/>
              </a:r>
              <a:endParaRPr sz="1800">
                <a:solidFill>
                  <a:srgbClr val="004481"/>
                </a:solidFill>
                <a:latin typeface="Arial"/>
                <a:ea typeface="Arial"/>
                <a:cs typeface="Arial"/>
                <a:sym typeface="Arial"/>
              </a:endParaRPr>
            </a:p>
          </p:txBody>
        </p:sp>
      </p:grpSp>
      <p:sp>
        <p:nvSpPr>
          <p:cNvPr id="853" name="Google Shape;853;p84"/>
          <p:cNvSpPr txBox="1"/>
          <p:nvPr>
            <p:ph type="title"/>
          </p:nvPr>
        </p:nvSpPr>
        <p:spPr>
          <a:xfrm>
            <a:off x="1316980" y="1017939"/>
            <a:ext cx="18357600" cy="9123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US"/>
              <a:t>Nuestro plan sigue el proceso</a:t>
            </a:r>
            <a:endParaRPr/>
          </a:p>
        </p:txBody>
      </p:sp>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57" name="Shape 857"/>
        <p:cNvGrpSpPr/>
        <p:nvPr/>
      </p:nvGrpSpPr>
      <p:grpSpPr>
        <a:xfrm>
          <a:off x="0" y="0"/>
          <a:ext cx="0" cy="0"/>
          <a:chOff x="0" y="0"/>
          <a:chExt cx="0" cy="0"/>
        </a:xfrm>
      </p:grpSpPr>
      <p:grpSp>
        <p:nvGrpSpPr>
          <p:cNvPr id="858" name="Google Shape;858;p85"/>
          <p:cNvGrpSpPr/>
          <p:nvPr/>
        </p:nvGrpSpPr>
        <p:grpSpPr>
          <a:xfrm>
            <a:off x="20504061" y="9567802"/>
            <a:ext cx="1548595" cy="1548595"/>
            <a:chOff x="6752332" y="2736350"/>
            <a:chExt cx="906300" cy="906300"/>
          </a:xfrm>
        </p:grpSpPr>
        <p:sp>
          <p:nvSpPr>
            <p:cNvPr id="859" name="Google Shape;859;p85"/>
            <p:cNvSpPr/>
            <p:nvPr/>
          </p:nvSpPr>
          <p:spPr>
            <a:xfrm>
              <a:off x="6752332" y="2736350"/>
              <a:ext cx="906300" cy="906300"/>
            </a:xfrm>
            <a:prstGeom prst="ellipse">
              <a:avLst/>
            </a:prstGeom>
            <a:solidFill>
              <a:srgbClr val="FFFFFF"/>
            </a:solidFill>
            <a:ln cap="flat" cmpd="sng" w="28575">
              <a:solidFill>
                <a:srgbClr val="F35E61"/>
              </a:solidFill>
              <a:prstDash val="dot"/>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860" name="Google Shape;860;p85"/>
            <p:cNvGrpSpPr/>
            <p:nvPr/>
          </p:nvGrpSpPr>
          <p:grpSpPr>
            <a:xfrm>
              <a:off x="7071370" y="2988332"/>
              <a:ext cx="268224" cy="402336"/>
              <a:chOff x="9182100" y="15035213"/>
              <a:chExt cx="2032000" cy="3048000"/>
            </a:xfrm>
          </p:grpSpPr>
          <p:sp>
            <p:nvSpPr>
              <p:cNvPr id="861" name="Google Shape;861;p85"/>
              <p:cNvSpPr/>
              <p:nvPr/>
            </p:nvSpPr>
            <p:spPr>
              <a:xfrm>
                <a:off x="9563100" y="17067213"/>
                <a:ext cx="1269900" cy="254100"/>
              </a:xfrm>
              <a:prstGeom prst="rect">
                <a:avLst/>
              </a:prstGeom>
              <a:solidFill>
                <a:srgbClr val="F35E6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sp>
            <p:nvSpPr>
              <p:cNvPr id="862" name="Google Shape;862;p85"/>
              <p:cNvSpPr/>
              <p:nvPr/>
            </p:nvSpPr>
            <p:spPr>
              <a:xfrm>
                <a:off x="9563100" y="17448213"/>
                <a:ext cx="1269900" cy="254100"/>
              </a:xfrm>
              <a:prstGeom prst="rect">
                <a:avLst/>
              </a:prstGeom>
              <a:solidFill>
                <a:srgbClr val="F35E6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sp>
            <p:nvSpPr>
              <p:cNvPr id="863" name="Google Shape;863;p85"/>
              <p:cNvSpPr/>
              <p:nvPr/>
            </p:nvSpPr>
            <p:spPr>
              <a:xfrm>
                <a:off x="9817100" y="17829213"/>
                <a:ext cx="771525" cy="254000"/>
              </a:xfrm>
              <a:custGeom>
                <a:rect b="b" l="l" r="r" t="t"/>
                <a:pathLst>
                  <a:path extrusionOk="0" h="160" w="486">
                    <a:moveTo>
                      <a:pt x="326" y="160"/>
                    </a:moveTo>
                    <a:lnTo>
                      <a:pt x="0" y="160"/>
                    </a:lnTo>
                    <a:lnTo>
                      <a:pt x="0" y="0"/>
                    </a:lnTo>
                    <a:lnTo>
                      <a:pt x="486" y="0"/>
                    </a:lnTo>
                    <a:lnTo>
                      <a:pt x="326" y="160"/>
                    </a:lnTo>
                    <a:close/>
                  </a:path>
                </a:pathLst>
              </a:custGeom>
              <a:solidFill>
                <a:srgbClr val="F35E6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sp>
            <p:nvSpPr>
              <p:cNvPr id="864" name="Google Shape;864;p85"/>
              <p:cNvSpPr/>
              <p:nvPr/>
            </p:nvSpPr>
            <p:spPr>
              <a:xfrm>
                <a:off x="9182100" y="15035213"/>
                <a:ext cx="2032000" cy="1905000"/>
              </a:xfrm>
              <a:custGeom>
                <a:rect b="b" l="l" r="r" t="t"/>
                <a:pathLst>
                  <a:path extrusionOk="0" h="1200" w="1280">
                    <a:moveTo>
                      <a:pt x="640" y="0"/>
                    </a:moveTo>
                    <a:lnTo>
                      <a:pt x="640" y="0"/>
                    </a:lnTo>
                    <a:lnTo>
                      <a:pt x="608" y="0"/>
                    </a:lnTo>
                    <a:lnTo>
                      <a:pt x="574" y="4"/>
                    </a:lnTo>
                    <a:lnTo>
                      <a:pt x="542" y="8"/>
                    </a:lnTo>
                    <a:lnTo>
                      <a:pt x="512" y="14"/>
                    </a:lnTo>
                    <a:lnTo>
                      <a:pt x="480" y="20"/>
                    </a:lnTo>
                    <a:lnTo>
                      <a:pt x="450" y="28"/>
                    </a:lnTo>
                    <a:lnTo>
                      <a:pt x="420" y="38"/>
                    </a:lnTo>
                    <a:lnTo>
                      <a:pt x="390" y="50"/>
                    </a:lnTo>
                    <a:lnTo>
                      <a:pt x="362" y="64"/>
                    </a:lnTo>
                    <a:lnTo>
                      <a:pt x="334" y="78"/>
                    </a:lnTo>
                    <a:lnTo>
                      <a:pt x="308" y="92"/>
                    </a:lnTo>
                    <a:lnTo>
                      <a:pt x="282" y="110"/>
                    </a:lnTo>
                    <a:lnTo>
                      <a:pt x="258" y="128"/>
                    </a:lnTo>
                    <a:lnTo>
                      <a:pt x="232" y="146"/>
                    </a:lnTo>
                    <a:lnTo>
                      <a:pt x="210" y="166"/>
                    </a:lnTo>
                    <a:lnTo>
                      <a:pt x="188" y="188"/>
                    </a:lnTo>
                    <a:lnTo>
                      <a:pt x="166" y="210"/>
                    </a:lnTo>
                    <a:lnTo>
                      <a:pt x="146" y="232"/>
                    </a:lnTo>
                    <a:lnTo>
                      <a:pt x="128" y="258"/>
                    </a:lnTo>
                    <a:lnTo>
                      <a:pt x="110" y="282"/>
                    </a:lnTo>
                    <a:lnTo>
                      <a:pt x="92" y="308"/>
                    </a:lnTo>
                    <a:lnTo>
                      <a:pt x="78" y="334"/>
                    </a:lnTo>
                    <a:lnTo>
                      <a:pt x="64" y="362"/>
                    </a:lnTo>
                    <a:lnTo>
                      <a:pt x="50" y="390"/>
                    </a:lnTo>
                    <a:lnTo>
                      <a:pt x="38" y="420"/>
                    </a:lnTo>
                    <a:lnTo>
                      <a:pt x="28" y="450"/>
                    </a:lnTo>
                    <a:lnTo>
                      <a:pt x="20" y="480"/>
                    </a:lnTo>
                    <a:lnTo>
                      <a:pt x="14" y="512"/>
                    </a:lnTo>
                    <a:lnTo>
                      <a:pt x="8" y="542"/>
                    </a:lnTo>
                    <a:lnTo>
                      <a:pt x="4" y="574"/>
                    </a:lnTo>
                    <a:lnTo>
                      <a:pt x="0" y="608"/>
                    </a:lnTo>
                    <a:lnTo>
                      <a:pt x="0" y="640"/>
                    </a:lnTo>
                    <a:lnTo>
                      <a:pt x="0" y="640"/>
                    </a:lnTo>
                    <a:lnTo>
                      <a:pt x="2" y="682"/>
                    </a:lnTo>
                    <a:lnTo>
                      <a:pt x="6" y="722"/>
                    </a:lnTo>
                    <a:lnTo>
                      <a:pt x="12" y="762"/>
                    </a:lnTo>
                    <a:lnTo>
                      <a:pt x="20" y="800"/>
                    </a:lnTo>
                    <a:lnTo>
                      <a:pt x="240" y="1200"/>
                    </a:lnTo>
                    <a:lnTo>
                      <a:pt x="1040" y="1200"/>
                    </a:lnTo>
                    <a:lnTo>
                      <a:pt x="1260" y="800"/>
                    </a:lnTo>
                    <a:lnTo>
                      <a:pt x="1260" y="800"/>
                    </a:lnTo>
                    <a:lnTo>
                      <a:pt x="1268" y="762"/>
                    </a:lnTo>
                    <a:lnTo>
                      <a:pt x="1274" y="722"/>
                    </a:lnTo>
                    <a:lnTo>
                      <a:pt x="1278" y="682"/>
                    </a:lnTo>
                    <a:lnTo>
                      <a:pt x="1280" y="640"/>
                    </a:lnTo>
                    <a:lnTo>
                      <a:pt x="1280" y="640"/>
                    </a:lnTo>
                    <a:lnTo>
                      <a:pt x="1280" y="608"/>
                    </a:lnTo>
                    <a:lnTo>
                      <a:pt x="1276" y="574"/>
                    </a:lnTo>
                    <a:lnTo>
                      <a:pt x="1272" y="542"/>
                    </a:lnTo>
                    <a:lnTo>
                      <a:pt x="1266" y="512"/>
                    </a:lnTo>
                    <a:lnTo>
                      <a:pt x="1260" y="480"/>
                    </a:lnTo>
                    <a:lnTo>
                      <a:pt x="1252" y="450"/>
                    </a:lnTo>
                    <a:lnTo>
                      <a:pt x="1242" y="420"/>
                    </a:lnTo>
                    <a:lnTo>
                      <a:pt x="1230" y="390"/>
                    </a:lnTo>
                    <a:lnTo>
                      <a:pt x="1216" y="362"/>
                    </a:lnTo>
                    <a:lnTo>
                      <a:pt x="1202" y="334"/>
                    </a:lnTo>
                    <a:lnTo>
                      <a:pt x="1188" y="308"/>
                    </a:lnTo>
                    <a:lnTo>
                      <a:pt x="1170" y="282"/>
                    </a:lnTo>
                    <a:lnTo>
                      <a:pt x="1152" y="258"/>
                    </a:lnTo>
                    <a:lnTo>
                      <a:pt x="1134" y="232"/>
                    </a:lnTo>
                    <a:lnTo>
                      <a:pt x="1114" y="210"/>
                    </a:lnTo>
                    <a:lnTo>
                      <a:pt x="1092" y="188"/>
                    </a:lnTo>
                    <a:lnTo>
                      <a:pt x="1070" y="166"/>
                    </a:lnTo>
                    <a:lnTo>
                      <a:pt x="1048" y="146"/>
                    </a:lnTo>
                    <a:lnTo>
                      <a:pt x="1022" y="128"/>
                    </a:lnTo>
                    <a:lnTo>
                      <a:pt x="998" y="110"/>
                    </a:lnTo>
                    <a:lnTo>
                      <a:pt x="972" y="92"/>
                    </a:lnTo>
                    <a:lnTo>
                      <a:pt x="946" y="78"/>
                    </a:lnTo>
                    <a:lnTo>
                      <a:pt x="918" y="64"/>
                    </a:lnTo>
                    <a:lnTo>
                      <a:pt x="890" y="50"/>
                    </a:lnTo>
                    <a:lnTo>
                      <a:pt x="860" y="38"/>
                    </a:lnTo>
                    <a:lnTo>
                      <a:pt x="830" y="28"/>
                    </a:lnTo>
                    <a:lnTo>
                      <a:pt x="800" y="20"/>
                    </a:lnTo>
                    <a:lnTo>
                      <a:pt x="768" y="14"/>
                    </a:lnTo>
                    <a:lnTo>
                      <a:pt x="738" y="8"/>
                    </a:lnTo>
                    <a:lnTo>
                      <a:pt x="706" y="4"/>
                    </a:lnTo>
                    <a:lnTo>
                      <a:pt x="672" y="0"/>
                    </a:lnTo>
                    <a:lnTo>
                      <a:pt x="640" y="0"/>
                    </a:lnTo>
                    <a:lnTo>
                      <a:pt x="640" y="0"/>
                    </a:lnTo>
                    <a:close/>
                    <a:moveTo>
                      <a:pt x="880" y="1080"/>
                    </a:moveTo>
                    <a:lnTo>
                      <a:pt x="800" y="1080"/>
                    </a:lnTo>
                    <a:lnTo>
                      <a:pt x="930" y="720"/>
                    </a:lnTo>
                    <a:lnTo>
                      <a:pt x="350" y="720"/>
                    </a:lnTo>
                    <a:lnTo>
                      <a:pt x="480" y="1080"/>
                    </a:lnTo>
                    <a:lnTo>
                      <a:pt x="400" y="1080"/>
                    </a:lnTo>
                    <a:lnTo>
                      <a:pt x="240" y="640"/>
                    </a:lnTo>
                    <a:lnTo>
                      <a:pt x="320" y="640"/>
                    </a:lnTo>
                    <a:lnTo>
                      <a:pt x="960" y="640"/>
                    </a:lnTo>
                    <a:lnTo>
                      <a:pt x="1040" y="640"/>
                    </a:lnTo>
                    <a:lnTo>
                      <a:pt x="880" y="1080"/>
                    </a:lnTo>
                    <a:close/>
                  </a:path>
                </a:pathLst>
              </a:custGeom>
              <a:solidFill>
                <a:srgbClr val="F35E6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grpSp>
      </p:grpSp>
      <p:sp>
        <p:nvSpPr>
          <p:cNvPr id="865" name="Google Shape;865;p85"/>
          <p:cNvSpPr txBox="1"/>
          <p:nvPr>
            <p:ph type="title"/>
          </p:nvPr>
        </p:nvSpPr>
        <p:spPr>
          <a:xfrm>
            <a:off x="1316980" y="1017939"/>
            <a:ext cx="18357600" cy="9123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US"/>
              <a:t>Nuestro plan sigue el proceso</a:t>
            </a:r>
            <a:endParaRPr/>
          </a:p>
        </p:txBody>
      </p:sp>
      <p:sp>
        <p:nvSpPr>
          <p:cNvPr id="866" name="Google Shape;866;p85"/>
          <p:cNvSpPr/>
          <p:nvPr/>
        </p:nvSpPr>
        <p:spPr>
          <a:xfrm>
            <a:off x="14959725" y="4605075"/>
            <a:ext cx="7251300" cy="7251300"/>
          </a:xfrm>
          <a:prstGeom prst="ellipse">
            <a:avLst/>
          </a:prstGeom>
          <a:noFill/>
          <a:ln cap="flat" cmpd="sng" w="9525">
            <a:solidFill>
              <a:srgbClr val="D3D3D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867" name="Google Shape;867;p85"/>
          <p:cNvGrpSpPr/>
          <p:nvPr/>
        </p:nvGrpSpPr>
        <p:grpSpPr>
          <a:xfrm>
            <a:off x="15293386" y="4746134"/>
            <a:ext cx="1548595" cy="1548595"/>
            <a:chOff x="18364732" y="2804750"/>
            <a:chExt cx="906300" cy="906300"/>
          </a:xfrm>
        </p:grpSpPr>
        <p:sp>
          <p:nvSpPr>
            <p:cNvPr id="868" name="Google Shape;868;p85"/>
            <p:cNvSpPr/>
            <p:nvPr/>
          </p:nvSpPr>
          <p:spPr>
            <a:xfrm>
              <a:off x="18364732" y="2804750"/>
              <a:ext cx="906300" cy="906300"/>
            </a:xfrm>
            <a:prstGeom prst="ellipse">
              <a:avLst/>
            </a:prstGeom>
            <a:solidFill>
              <a:srgbClr val="FFFFFF"/>
            </a:solidFill>
            <a:ln cap="flat" cmpd="sng" w="19050">
              <a:solidFill>
                <a:srgbClr val="6754B8"/>
              </a:solidFill>
              <a:prstDash val="dot"/>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9" name="Google Shape;869;p85"/>
            <p:cNvSpPr/>
            <p:nvPr/>
          </p:nvSpPr>
          <p:spPr>
            <a:xfrm>
              <a:off x="18661639" y="3049725"/>
              <a:ext cx="312485" cy="416350"/>
            </a:xfrm>
            <a:custGeom>
              <a:rect b="b" l="l" r="r" t="t"/>
              <a:pathLst>
                <a:path extrusionOk="0" h="960" w="720">
                  <a:moveTo>
                    <a:pt x="481" y="0"/>
                  </a:moveTo>
                  <a:cubicBezTo>
                    <a:pt x="341" y="0"/>
                    <a:pt x="341" y="0"/>
                    <a:pt x="341" y="0"/>
                  </a:cubicBezTo>
                  <a:cubicBezTo>
                    <a:pt x="26" y="0"/>
                    <a:pt x="26" y="0"/>
                    <a:pt x="26" y="0"/>
                  </a:cubicBezTo>
                  <a:cubicBezTo>
                    <a:pt x="12" y="0"/>
                    <a:pt x="0" y="11"/>
                    <a:pt x="0" y="25"/>
                  </a:cubicBezTo>
                  <a:cubicBezTo>
                    <a:pt x="0" y="935"/>
                    <a:pt x="0" y="935"/>
                    <a:pt x="0" y="935"/>
                  </a:cubicBezTo>
                  <a:cubicBezTo>
                    <a:pt x="0" y="949"/>
                    <a:pt x="12" y="960"/>
                    <a:pt x="26" y="960"/>
                  </a:cubicBezTo>
                  <a:cubicBezTo>
                    <a:pt x="695" y="960"/>
                    <a:pt x="695" y="960"/>
                    <a:pt x="695" y="960"/>
                  </a:cubicBezTo>
                  <a:cubicBezTo>
                    <a:pt x="710" y="960"/>
                    <a:pt x="720" y="949"/>
                    <a:pt x="720" y="935"/>
                  </a:cubicBezTo>
                  <a:cubicBezTo>
                    <a:pt x="720" y="240"/>
                    <a:pt x="720" y="240"/>
                    <a:pt x="720" y="240"/>
                  </a:cubicBezTo>
                  <a:lnTo>
                    <a:pt x="481" y="0"/>
                  </a:lnTo>
                  <a:close/>
                  <a:moveTo>
                    <a:pt x="578" y="332"/>
                  </a:moveTo>
                  <a:cubicBezTo>
                    <a:pt x="400" y="332"/>
                    <a:pt x="400" y="332"/>
                    <a:pt x="400" y="332"/>
                  </a:cubicBezTo>
                  <a:cubicBezTo>
                    <a:pt x="400" y="0"/>
                    <a:pt x="400" y="0"/>
                    <a:pt x="400" y="0"/>
                  </a:cubicBezTo>
                  <a:cubicBezTo>
                    <a:pt x="480" y="0"/>
                    <a:pt x="480" y="0"/>
                    <a:pt x="480" y="0"/>
                  </a:cubicBezTo>
                  <a:cubicBezTo>
                    <a:pt x="480" y="252"/>
                    <a:pt x="480" y="252"/>
                    <a:pt x="480" y="252"/>
                  </a:cubicBezTo>
                  <a:cubicBezTo>
                    <a:pt x="658" y="252"/>
                    <a:pt x="658" y="252"/>
                    <a:pt x="658" y="252"/>
                  </a:cubicBezTo>
                  <a:lnTo>
                    <a:pt x="578" y="332"/>
                  </a:lnTo>
                  <a:close/>
                </a:path>
              </a:pathLst>
            </a:custGeom>
            <a:solidFill>
              <a:srgbClr val="6754B8"/>
            </a:solid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t/>
              </a:r>
              <a:endParaRPr sz="1800">
                <a:solidFill>
                  <a:srgbClr val="004481"/>
                </a:solidFill>
                <a:latin typeface="Arial"/>
                <a:ea typeface="Arial"/>
                <a:cs typeface="Arial"/>
                <a:sym typeface="Arial"/>
              </a:endParaRPr>
            </a:p>
          </p:txBody>
        </p:sp>
      </p:grpSp>
      <p:grpSp>
        <p:nvGrpSpPr>
          <p:cNvPr id="870" name="Google Shape;870;p85"/>
          <p:cNvGrpSpPr/>
          <p:nvPr/>
        </p:nvGrpSpPr>
        <p:grpSpPr>
          <a:xfrm>
            <a:off x="15053632" y="9567802"/>
            <a:ext cx="1548595" cy="1548595"/>
            <a:chOff x="12559282" y="2753450"/>
            <a:chExt cx="906300" cy="906300"/>
          </a:xfrm>
        </p:grpSpPr>
        <p:sp>
          <p:nvSpPr>
            <p:cNvPr id="871" name="Google Shape;871;p85"/>
            <p:cNvSpPr/>
            <p:nvPr/>
          </p:nvSpPr>
          <p:spPr>
            <a:xfrm>
              <a:off x="12559282" y="2753450"/>
              <a:ext cx="906300" cy="906300"/>
            </a:xfrm>
            <a:prstGeom prst="ellipse">
              <a:avLst/>
            </a:prstGeom>
            <a:solidFill>
              <a:srgbClr val="FFFFFF"/>
            </a:solidFill>
            <a:ln cap="flat" cmpd="sng" w="19050">
              <a:solidFill>
                <a:srgbClr val="48AE64"/>
              </a:solidFill>
              <a:prstDash val="dot"/>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2" name="Google Shape;872;p85"/>
            <p:cNvSpPr/>
            <p:nvPr/>
          </p:nvSpPr>
          <p:spPr>
            <a:xfrm>
              <a:off x="12805257" y="2998427"/>
              <a:ext cx="414350" cy="416346"/>
            </a:xfrm>
            <a:custGeom>
              <a:rect b="b" l="l" r="r" t="t"/>
              <a:pathLst>
                <a:path extrusionOk="0" h="884" w="880">
                  <a:moveTo>
                    <a:pt x="864" y="159"/>
                  </a:moveTo>
                  <a:cubicBezTo>
                    <a:pt x="721" y="16"/>
                    <a:pt x="721" y="16"/>
                    <a:pt x="721" y="16"/>
                  </a:cubicBezTo>
                  <a:cubicBezTo>
                    <a:pt x="706" y="0"/>
                    <a:pt x="681" y="0"/>
                    <a:pt x="665" y="16"/>
                  </a:cubicBezTo>
                  <a:cubicBezTo>
                    <a:pt x="538" y="144"/>
                    <a:pt x="538" y="144"/>
                    <a:pt x="538" y="144"/>
                  </a:cubicBezTo>
                  <a:cubicBezTo>
                    <a:pt x="677" y="284"/>
                    <a:pt x="677" y="284"/>
                    <a:pt x="677" y="284"/>
                  </a:cubicBezTo>
                  <a:cubicBezTo>
                    <a:pt x="557" y="284"/>
                    <a:pt x="557" y="284"/>
                    <a:pt x="557" y="284"/>
                  </a:cubicBezTo>
                  <a:cubicBezTo>
                    <a:pt x="478" y="204"/>
                    <a:pt x="478" y="204"/>
                    <a:pt x="478" y="204"/>
                  </a:cubicBezTo>
                  <a:cubicBezTo>
                    <a:pt x="0" y="684"/>
                    <a:pt x="0" y="684"/>
                    <a:pt x="0" y="684"/>
                  </a:cubicBezTo>
                  <a:cubicBezTo>
                    <a:pt x="0" y="884"/>
                    <a:pt x="0" y="884"/>
                    <a:pt x="0" y="884"/>
                  </a:cubicBezTo>
                  <a:cubicBezTo>
                    <a:pt x="199" y="884"/>
                    <a:pt x="199" y="884"/>
                    <a:pt x="199" y="884"/>
                  </a:cubicBezTo>
                  <a:cubicBezTo>
                    <a:pt x="864" y="216"/>
                    <a:pt x="864" y="216"/>
                    <a:pt x="864" y="216"/>
                  </a:cubicBezTo>
                  <a:cubicBezTo>
                    <a:pt x="880" y="200"/>
                    <a:pt x="880" y="175"/>
                    <a:pt x="864" y="159"/>
                  </a:cubicBezTo>
                  <a:close/>
                  <a:moveTo>
                    <a:pt x="400" y="804"/>
                  </a:moveTo>
                  <a:cubicBezTo>
                    <a:pt x="320" y="884"/>
                    <a:pt x="320" y="884"/>
                    <a:pt x="320" y="884"/>
                  </a:cubicBezTo>
                  <a:cubicBezTo>
                    <a:pt x="880" y="884"/>
                    <a:pt x="880" y="884"/>
                    <a:pt x="880" y="884"/>
                  </a:cubicBezTo>
                  <a:cubicBezTo>
                    <a:pt x="880" y="804"/>
                    <a:pt x="880" y="804"/>
                    <a:pt x="880" y="804"/>
                  </a:cubicBezTo>
                  <a:lnTo>
                    <a:pt x="400" y="804"/>
                  </a:lnTo>
                  <a:close/>
                </a:path>
              </a:pathLst>
            </a:custGeom>
            <a:solidFill>
              <a:srgbClr val="48AE64"/>
            </a:solid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t/>
              </a:r>
              <a:endParaRPr sz="1800">
                <a:solidFill>
                  <a:srgbClr val="004481"/>
                </a:solidFill>
                <a:latin typeface="Arial"/>
                <a:ea typeface="Arial"/>
                <a:cs typeface="Arial"/>
                <a:sym typeface="Arial"/>
              </a:endParaRPr>
            </a:p>
          </p:txBody>
        </p:sp>
      </p:grpSp>
      <p:sp>
        <p:nvSpPr>
          <p:cNvPr id="873" name="Google Shape;873;p85"/>
          <p:cNvSpPr txBox="1"/>
          <p:nvPr/>
        </p:nvSpPr>
        <p:spPr>
          <a:xfrm>
            <a:off x="1260724" y="2859725"/>
            <a:ext cx="3243300" cy="1511400"/>
          </a:xfrm>
          <a:prstGeom prst="rect">
            <a:avLst/>
          </a:prstGeom>
          <a:noFill/>
          <a:ln>
            <a:noFill/>
          </a:ln>
        </p:spPr>
        <p:txBody>
          <a:bodyPr anchorCtr="0" anchor="ctr" bIns="0" lIns="0" spcFirstLastPara="1" rIns="0" wrap="square" tIns="0">
            <a:noAutofit/>
          </a:bodyPr>
          <a:lstStyle/>
          <a:p>
            <a:pPr indent="0" lvl="0" marL="0" marR="0" rtl="0" algn="l">
              <a:lnSpc>
                <a:spcPct val="80000"/>
              </a:lnSpc>
              <a:spcBef>
                <a:spcPts val="0"/>
              </a:spcBef>
              <a:spcAft>
                <a:spcPts val="0"/>
              </a:spcAft>
              <a:buClr>
                <a:srgbClr val="000000"/>
              </a:buClr>
              <a:buSzPts val="8500"/>
              <a:buFont typeface="Arial"/>
              <a:buNone/>
            </a:pPr>
            <a:r>
              <a:rPr i="0" lang="en-US" sz="8500" u="none" cap="none" strike="noStrike">
                <a:solidFill>
                  <a:schemeClr val="accent6"/>
                </a:solidFill>
                <a:latin typeface="Lato"/>
                <a:ea typeface="Lato"/>
                <a:cs typeface="Lato"/>
                <a:sym typeface="Lato"/>
              </a:rPr>
              <a:t>D</a:t>
            </a:r>
            <a:r>
              <a:rPr lang="en-US" sz="8500">
                <a:solidFill>
                  <a:schemeClr val="accent6"/>
                </a:solidFill>
                <a:latin typeface="Lato"/>
                <a:ea typeface="Lato"/>
                <a:cs typeface="Lato"/>
                <a:sym typeface="Lato"/>
              </a:rPr>
              <a:t>ÍA</a:t>
            </a:r>
            <a:r>
              <a:rPr i="0" lang="en-US" sz="8500" u="none" cap="none" strike="noStrike">
                <a:solidFill>
                  <a:schemeClr val="accent6"/>
                </a:solidFill>
                <a:latin typeface="Lato"/>
                <a:ea typeface="Lato"/>
                <a:cs typeface="Lato"/>
                <a:sym typeface="Lato"/>
              </a:rPr>
              <a:t> </a:t>
            </a:r>
            <a:r>
              <a:rPr lang="en-US" sz="8500">
                <a:solidFill>
                  <a:schemeClr val="accent6"/>
                </a:solidFill>
                <a:latin typeface="Lato"/>
                <a:ea typeface="Lato"/>
                <a:cs typeface="Lato"/>
                <a:sym typeface="Lato"/>
              </a:rPr>
              <a:t>1</a:t>
            </a:r>
            <a:endParaRPr>
              <a:solidFill>
                <a:schemeClr val="accent6"/>
              </a:solidFill>
              <a:latin typeface="Lato"/>
              <a:ea typeface="Lato"/>
              <a:cs typeface="Lato"/>
              <a:sym typeface="Lato"/>
            </a:endParaRPr>
          </a:p>
        </p:txBody>
      </p:sp>
      <p:sp>
        <p:nvSpPr>
          <p:cNvPr id="874" name="Google Shape;874;p85"/>
          <p:cNvSpPr/>
          <p:nvPr/>
        </p:nvSpPr>
        <p:spPr>
          <a:xfrm>
            <a:off x="18225002" y="7870350"/>
            <a:ext cx="720725" cy="720725"/>
          </a:xfrm>
          <a:custGeom>
            <a:rect b="b" l="l" r="r" t="t"/>
            <a:pathLst>
              <a:path extrusionOk="0" h="960" w="960">
                <a:moveTo>
                  <a:pt x="960" y="440"/>
                </a:moveTo>
                <a:cubicBezTo>
                  <a:pt x="960" y="120"/>
                  <a:pt x="960" y="120"/>
                  <a:pt x="960" y="120"/>
                </a:cubicBezTo>
                <a:cubicBezTo>
                  <a:pt x="869" y="198"/>
                  <a:pt x="869" y="198"/>
                  <a:pt x="869" y="198"/>
                </a:cubicBezTo>
                <a:cubicBezTo>
                  <a:pt x="781" y="78"/>
                  <a:pt x="640" y="0"/>
                  <a:pt x="480" y="0"/>
                </a:cubicBezTo>
                <a:cubicBezTo>
                  <a:pt x="215" y="0"/>
                  <a:pt x="0" y="215"/>
                  <a:pt x="0" y="480"/>
                </a:cubicBezTo>
                <a:cubicBezTo>
                  <a:pt x="0" y="745"/>
                  <a:pt x="215" y="960"/>
                  <a:pt x="480" y="960"/>
                </a:cubicBezTo>
                <a:cubicBezTo>
                  <a:pt x="692" y="960"/>
                  <a:pt x="872" y="823"/>
                  <a:pt x="935" y="632"/>
                </a:cubicBezTo>
                <a:cubicBezTo>
                  <a:pt x="822" y="594"/>
                  <a:pt x="822" y="594"/>
                  <a:pt x="822" y="594"/>
                </a:cubicBezTo>
                <a:cubicBezTo>
                  <a:pt x="774" y="737"/>
                  <a:pt x="639" y="840"/>
                  <a:pt x="480" y="840"/>
                </a:cubicBezTo>
                <a:cubicBezTo>
                  <a:pt x="281" y="840"/>
                  <a:pt x="120" y="679"/>
                  <a:pt x="120" y="480"/>
                </a:cubicBezTo>
                <a:cubicBezTo>
                  <a:pt x="120" y="281"/>
                  <a:pt x="281" y="120"/>
                  <a:pt x="480" y="120"/>
                </a:cubicBezTo>
                <a:cubicBezTo>
                  <a:pt x="603" y="120"/>
                  <a:pt x="712" y="182"/>
                  <a:pt x="777" y="277"/>
                </a:cubicBezTo>
                <a:cubicBezTo>
                  <a:pt x="680" y="360"/>
                  <a:pt x="680" y="360"/>
                  <a:pt x="680" y="360"/>
                </a:cubicBezTo>
                <a:lnTo>
                  <a:pt x="960" y="440"/>
                </a:lnTo>
                <a:close/>
              </a:path>
            </a:pathLst>
          </a:custGeom>
          <a:solidFill>
            <a:srgbClr val="D3D3D3"/>
          </a:solid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t/>
            </a:r>
            <a:endParaRPr sz="1800">
              <a:solidFill>
                <a:srgbClr val="004481"/>
              </a:solidFill>
              <a:latin typeface="Arial"/>
              <a:ea typeface="Arial"/>
              <a:cs typeface="Arial"/>
              <a:sym typeface="Arial"/>
            </a:endParaRPr>
          </a:p>
        </p:txBody>
      </p:sp>
      <p:sp>
        <p:nvSpPr>
          <p:cNvPr id="875" name="Google Shape;875;p85"/>
          <p:cNvSpPr/>
          <p:nvPr/>
        </p:nvSpPr>
        <p:spPr>
          <a:xfrm>
            <a:off x="13912575" y="3577000"/>
            <a:ext cx="9345600" cy="8992800"/>
          </a:xfrm>
          <a:prstGeom prst="ellipse">
            <a:avLst/>
          </a:prstGeom>
          <a:solidFill>
            <a:srgbClr val="FFFFFF">
              <a:alpha val="58929"/>
            </a:srgbClr>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2A86CA"/>
              </a:buClr>
              <a:buSzPts val="4000"/>
              <a:buFont typeface="Helvetica Neue"/>
              <a:buNone/>
            </a:pPr>
            <a:r>
              <a:t/>
            </a:r>
            <a:endParaRPr sz="4000">
              <a:solidFill>
                <a:srgbClr val="2A86CA"/>
              </a:solidFill>
              <a:latin typeface="Helvetica Neue"/>
              <a:ea typeface="Helvetica Neue"/>
              <a:cs typeface="Helvetica Neue"/>
              <a:sym typeface="Helvetica Neue"/>
            </a:endParaRPr>
          </a:p>
        </p:txBody>
      </p:sp>
      <p:sp>
        <p:nvSpPr>
          <p:cNvPr id="876" name="Google Shape;876;p85"/>
          <p:cNvSpPr txBox="1"/>
          <p:nvPr/>
        </p:nvSpPr>
        <p:spPr>
          <a:xfrm>
            <a:off x="1307550" y="5015300"/>
            <a:ext cx="10486500" cy="8252100"/>
          </a:xfrm>
          <a:prstGeom prst="rect">
            <a:avLst/>
          </a:prstGeom>
          <a:noFill/>
          <a:ln>
            <a:noFill/>
          </a:ln>
        </p:spPr>
        <p:txBody>
          <a:bodyPr anchorCtr="0" anchor="t" bIns="50800" lIns="50800" spcFirstLastPara="1" rIns="50800" wrap="square" tIns="50800">
            <a:noAutofit/>
          </a:bodyPr>
          <a:lstStyle/>
          <a:p>
            <a:pPr indent="-755650" lvl="0" marL="914400" marR="0" rtl="0" algn="l">
              <a:lnSpc>
                <a:spcPct val="100000"/>
              </a:lnSpc>
              <a:spcBef>
                <a:spcPts val="2400"/>
              </a:spcBef>
              <a:spcAft>
                <a:spcPts val="0"/>
              </a:spcAft>
              <a:buClr>
                <a:schemeClr val="accent6"/>
              </a:buClr>
              <a:buSzPts val="3800"/>
              <a:buFont typeface="Lato"/>
              <a:buAutoNum type="arabicPeriod"/>
            </a:pPr>
            <a:r>
              <a:rPr lang="en-US" sz="3600">
                <a:solidFill>
                  <a:schemeClr val="accent6"/>
                </a:solidFill>
                <a:latin typeface="Lato"/>
                <a:ea typeface="Lato"/>
                <a:cs typeface="Lato"/>
                <a:sym typeface="Lato"/>
              </a:rPr>
              <a:t>Reglas de oro</a:t>
            </a:r>
            <a:r>
              <a:rPr lang="en-US" sz="3600">
                <a:solidFill>
                  <a:srgbClr val="666666"/>
                </a:solidFill>
                <a:latin typeface="Lato Light"/>
                <a:ea typeface="Lato Light"/>
                <a:cs typeface="Lato Light"/>
                <a:sym typeface="Lato Light"/>
              </a:rPr>
              <a:t> para crear en equipo</a:t>
            </a:r>
            <a:endParaRPr sz="3600">
              <a:solidFill>
                <a:srgbClr val="666666"/>
              </a:solidFill>
              <a:latin typeface="Lato Light"/>
              <a:ea typeface="Lato Light"/>
              <a:cs typeface="Lato Light"/>
              <a:sym typeface="Lato Light"/>
            </a:endParaRPr>
          </a:p>
          <a:p>
            <a:pPr indent="-755650" lvl="0" marL="914400" marR="0" rtl="0" algn="l">
              <a:lnSpc>
                <a:spcPct val="100000"/>
              </a:lnSpc>
              <a:spcBef>
                <a:spcPts val="2400"/>
              </a:spcBef>
              <a:spcAft>
                <a:spcPts val="0"/>
              </a:spcAft>
              <a:buClr>
                <a:schemeClr val="accent6"/>
              </a:buClr>
              <a:buSzPts val="3800"/>
              <a:buFont typeface="Lato"/>
              <a:buAutoNum type="arabicPeriod"/>
            </a:pPr>
            <a:r>
              <a:rPr lang="en-US" sz="3600">
                <a:solidFill>
                  <a:srgbClr val="666666"/>
                </a:solidFill>
                <a:latin typeface="Lato Light"/>
                <a:ea typeface="Lato Light"/>
                <a:cs typeface="Lato Light"/>
                <a:sym typeface="Lato Light"/>
              </a:rPr>
              <a:t>Introducción al </a:t>
            </a:r>
            <a:r>
              <a:rPr lang="en-US" sz="3600">
                <a:solidFill>
                  <a:schemeClr val="accent6"/>
                </a:solidFill>
                <a:latin typeface="Lato"/>
                <a:ea typeface="Lato"/>
                <a:cs typeface="Lato"/>
                <a:sym typeface="Lato"/>
              </a:rPr>
              <a:t>Design Thinking</a:t>
            </a:r>
            <a:endParaRPr sz="3600">
              <a:solidFill>
                <a:schemeClr val="accent6"/>
              </a:solidFill>
              <a:latin typeface="Lato"/>
              <a:ea typeface="Lato"/>
              <a:cs typeface="Lato"/>
              <a:sym typeface="Lato"/>
            </a:endParaRPr>
          </a:p>
          <a:p>
            <a:pPr indent="-755650" lvl="0" marL="914400" marR="0" rtl="0" algn="l">
              <a:lnSpc>
                <a:spcPct val="100000"/>
              </a:lnSpc>
              <a:spcBef>
                <a:spcPts val="2400"/>
              </a:spcBef>
              <a:spcAft>
                <a:spcPts val="0"/>
              </a:spcAft>
              <a:buClr>
                <a:schemeClr val="accent6"/>
              </a:buClr>
              <a:buSzPts val="3800"/>
              <a:buFont typeface="Lato"/>
              <a:buAutoNum type="arabicPeriod"/>
            </a:pPr>
            <a:r>
              <a:rPr lang="en-US" sz="3600">
                <a:solidFill>
                  <a:srgbClr val="666666"/>
                </a:solidFill>
                <a:latin typeface="Lato Light"/>
                <a:ea typeface="Lato Light"/>
                <a:cs typeface="Lato Light"/>
                <a:sym typeface="Lato Light"/>
              </a:rPr>
              <a:t>Compartir </a:t>
            </a:r>
            <a:r>
              <a:rPr lang="en-US" sz="3600">
                <a:solidFill>
                  <a:schemeClr val="accent6"/>
                </a:solidFill>
                <a:latin typeface="Lato"/>
                <a:ea typeface="Lato"/>
                <a:cs typeface="Lato"/>
                <a:sym typeface="Lato"/>
              </a:rPr>
              <a:t>pre-tarea</a:t>
            </a:r>
            <a:endParaRPr sz="3600">
              <a:solidFill>
                <a:schemeClr val="accent6"/>
              </a:solidFill>
              <a:latin typeface="Lato"/>
              <a:ea typeface="Lato"/>
              <a:cs typeface="Lato"/>
              <a:sym typeface="Lato"/>
            </a:endParaRPr>
          </a:p>
          <a:p>
            <a:pPr indent="-755650" lvl="0" marL="914400" marR="0" rtl="0" algn="l">
              <a:lnSpc>
                <a:spcPct val="100000"/>
              </a:lnSpc>
              <a:spcBef>
                <a:spcPts val="2400"/>
              </a:spcBef>
              <a:spcAft>
                <a:spcPts val="0"/>
              </a:spcAft>
              <a:buClr>
                <a:schemeClr val="accent6"/>
              </a:buClr>
              <a:buSzPts val="3800"/>
              <a:buFont typeface="Lato"/>
              <a:buAutoNum type="arabicPeriod"/>
            </a:pPr>
            <a:r>
              <a:rPr lang="en-US" sz="3600">
                <a:solidFill>
                  <a:schemeClr val="accent6"/>
                </a:solidFill>
                <a:latin typeface="Lato"/>
                <a:ea typeface="Lato"/>
                <a:cs typeface="Lato"/>
                <a:sym typeface="Lato"/>
              </a:rPr>
              <a:t>Organizar y categorizar</a:t>
            </a:r>
            <a:r>
              <a:rPr lang="en-US" sz="3600">
                <a:solidFill>
                  <a:srgbClr val="666666"/>
                </a:solidFill>
                <a:latin typeface="Lato Light"/>
                <a:ea typeface="Lato Light"/>
                <a:cs typeface="Lato Light"/>
                <a:sym typeface="Lato Light"/>
              </a:rPr>
              <a:t> los datos</a:t>
            </a:r>
            <a:endParaRPr sz="3600">
              <a:solidFill>
                <a:srgbClr val="666666"/>
              </a:solidFill>
              <a:latin typeface="Lato Light"/>
              <a:ea typeface="Lato Light"/>
              <a:cs typeface="Lato Light"/>
              <a:sym typeface="Lato Light"/>
            </a:endParaRPr>
          </a:p>
          <a:p>
            <a:pPr indent="-755650" lvl="0" marL="914400" marR="0" rtl="0" algn="l">
              <a:lnSpc>
                <a:spcPct val="100000"/>
              </a:lnSpc>
              <a:spcBef>
                <a:spcPts val="2400"/>
              </a:spcBef>
              <a:spcAft>
                <a:spcPts val="0"/>
              </a:spcAft>
              <a:buClr>
                <a:schemeClr val="accent6"/>
              </a:buClr>
              <a:buSzPts val="3800"/>
              <a:buFont typeface="Lato"/>
              <a:buAutoNum type="arabicPeriod"/>
            </a:pPr>
            <a:r>
              <a:rPr lang="en-US" sz="3600">
                <a:solidFill>
                  <a:srgbClr val="666666"/>
                </a:solidFill>
                <a:latin typeface="Lato Light"/>
                <a:ea typeface="Lato Light"/>
                <a:cs typeface="Lato Light"/>
                <a:sym typeface="Lato Light"/>
              </a:rPr>
              <a:t>Comida  (75 minutes)</a:t>
            </a:r>
            <a:endParaRPr sz="3600">
              <a:solidFill>
                <a:srgbClr val="666666"/>
              </a:solidFill>
              <a:latin typeface="Lato Light"/>
              <a:ea typeface="Lato Light"/>
              <a:cs typeface="Lato Light"/>
              <a:sym typeface="Lato Light"/>
            </a:endParaRPr>
          </a:p>
          <a:p>
            <a:pPr indent="-755650" lvl="0" marL="914400" marR="0" rtl="0" algn="l">
              <a:lnSpc>
                <a:spcPct val="100000"/>
              </a:lnSpc>
              <a:spcBef>
                <a:spcPts val="2400"/>
              </a:spcBef>
              <a:spcAft>
                <a:spcPts val="0"/>
              </a:spcAft>
              <a:buClr>
                <a:schemeClr val="accent6"/>
              </a:buClr>
              <a:buSzPts val="3800"/>
              <a:buFont typeface="Lato"/>
              <a:buAutoNum type="arabicPeriod"/>
            </a:pPr>
            <a:r>
              <a:rPr lang="en-US" sz="3600">
                <a:solidFill>
                  <a:srgbClr val="666666"/>
                </a:solidFill>
                <a:latin typeface="Lato Light"/>
                <a:ea typeface="Lato Light"/>
                <a:cs typeface="Lato Light"/>
                <a:sym typeface="Lato Light"/>
              </a:rPr>
              <a:t>Crear un </a:t>
            </a:r>
            <a:r>
              <a:rPr lang="en-US" sz="3600">
                <a:solidFill>
                  <a:schemeClr val="accent6"/>
                </a:solidFill>
                <a:latin typeface="Lato"/>
                <a:ea typeface="Lato"/>
                <a:cs typeface="Lato"/>
                <a:sym typeface="Lato"/>
              </a:rPr>
              <a:t>mapa de ecosistema</a:t>
            </a:r>
            <a:endParaRPr sz="3600">
              <a:solidFill>
                <a:schemeClr val="accent6"/>
              </a:solidFill>
              <a:latin typeface="Lato"/>
              <a:ea typeface="Lato"/>
              <a:cs typeface="Lato"/>
              <a:sym typeface="Lato"/>
            </a:endParaRPr>
          </a:p>
          <a:p>
            <a:pPr indent="-755650" lvl="0" marL="914400" marR="0" rtl="0" algn="l">
              <a:lnSpc>
                <a:spcPct val="100000"/>
              </a:lnSpc>
              <a:spcBef>
                <a:spcPts val="2400"/>
              </a:spcBef>
              <a:spcAft>
                <a:spcPts val="0"/>
              </a:spcAft>
              <a:buClr>
                <a:schemeClr val="accent6"/>
              </a:buClr>
              <a:buSzPts val="3800"/>
              <a:buFont typeface="Lato"/>
              <a:buAutoNum type="arabicPeriod"/>
            </a:pPr>
            <a:r>
              <a:rPr lang="en-US" sz="3600">
                <a:solidFill>
                  <a:schemeClr val="accent6"/>
                </a:solidFill>
                <a:latin typeface="Lato"/>
                <a:ea typeface="Lato"/>
                <a:cs typeface="Lato"/>
                <a:sym typeface="Lato"/>
              </a:rPr>
              <a:t>Persona</a:t>
            </a:r>
            <a:endParaRPr sz="3600">
              <a:solidFill>
                <a:srgbClr val="666666"/>
              </a:solidFill>
              <a:latin typeface="Lato Light"/>
              <a:ea typeface="Lato Light"/>
              <a:cs typeface="Lato Light"/>
              <a:sym typeface="Lato Light"/>
            </a:endParaRPr>
          </a:p>
          <a:p>
            <a:pPr indent="-755650" lvl="0" marL="914400" marR="0" rtl="0" algn="l">
              <a:lnSpc>
                <a:spcPct val="100000"/>
              </a:lnSpc>
              <a:spcBef>
                <a:spcPts val="2400"/>
              </a:spcBef>
              <a:spcAft>
                <a:spcPts val="0"/>
              </a:spcAft>
              <a:buClr>
                <a:schemeClr val="accent6"/>
              </a:buClr>
              <a:buSzPts val="3800"/>
              <a:buFont typeface="Lato"/>
              <a:buAutoNum type="arabicPeriod"/>
            </a:pPr>
            <a:r>
              <a:rPr lang="en-US" sz="3600">
                <a:solidFill>
                  <a:schemeClr val="accent6"/>
                </a:solidFill>
                <a:latin typeface="Lato"/>
                <a:ea typeface="Lato"/>
                <a:cs typeface="Lato"/>
                <a:sym typeface="Lato"/>
              </a:rPr>
              <a:t>Journey Map</a:t>
            </a:r>
            <a:endParaRPr sz="3600">
              <a:solidFill>
                <a:schemeClr val="accent6"/>
              </a:solidFill>
              <a:latin typeface="Lato"/>
              <a:ea typeface="Lato"/>
              <a:cs typeface="Lato"/>
              <a:sym typeface="Lato"/>
            </a:endParaRPr>
          </a:p>
          <a:p>
            <a:pPr indent="-755650" lvl="0" marL="914400" marR="0" rtl="0" algn="l">
              <a:lnSpc>
                <a:spcPct val="100000"/>
              </a:lnSpc>
              <a:spcBef>
                <a:spcPts val="2400"/>
              </a:spcBef>
              <a:spcAft>
                <a:spcPts val="1000"/>
              </a:spcAft>
              <a:buClr>
                <a:schemeClr val="accent6"/>
              </a:buClr>
              <a:buSzPts val="3800"/>
              <a:buFont typeface="Lato"/>
              <a:buAutoNum type="arabicPeriod"/>
            </a:pPr>
            <a:r>
              <a:rPr lang="en-US" sz="3600">
                <a:solidFill>
                  <a:srgbClr val="666666"/>
                </a:solidFill>
                <a:latin typeface="Lato Light"/>
                <a:ea typeface="Lato Light"/>
                <a:cs typeface="Lato Light"/>
                <a:sym typeface="Lato Light"/>
              </a:rPr>
              <a:t>Compartir aprendizajes</a:t>
            </a:r>
            <a:endParaRPr sz="3600">
              <a:solidFill>
                <a:srgbClr val="666666"/>
              </a:solidFill>
              <a:latin typeface="Lato Light"/>
              <a:ea typeface="Lato Light"/>
              <a:cs typeface="Lato Light"/>
              <a:sym typeface="Lato Light"/>
            </a:endParaRPr>
          </a:p>
        </p:txBody>
      </p:sp>
      <p:grpSp>
        <p:nvGrpSpPr>
          <p:cNvPr id="877" name="Google Shape;877;p85"/>
          <p:cNvGrpSpPr/>
          <p:nvPr/>
        </p:nvGrpSpPr>
        <p:grpSpPr>
          <a:xfrm>
            <a:off x="20252161" y="4605065"/>
            <a:ext cx="1548595" cy="1548595"/>
            <a:chOff x="1307557" y="2770575"/>
            <a:chExt cx="906300" cy="906300"/>
          </a:xfrm>
        </p:grpSpPr>
        <p:sp>
          <p:nvSpPr>
            <p:cNvPr id="878" name="Google Shape;878;p85"/>
            <p:cNvSpPr/>
            <p:nvPr/>
          </p:nvSpPr>
          <p:spPr>
            <a:xfrm>
              <a:off x="1307557" y="2770575"/>
              <a:ext cx="906300" cy="906300"/>
            </a:xfrm>
            <a:prstGeom prst="ellipse">
              <a:avLst/>
            </a:prstGeom>
            <a:solidFill>
              <a:srgbClr val="FFFFFF"/>
            </a:solidFill>
            <a:ln cap="flat" cmpd="sng" w="19050">
              <a:solidFill>
                <a:srgbClr val="F7893B"/>
              </a:solidFill>
              <a:prstDash val="dot"/>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9" name="Google Shape;879;p85"/>
            <p:cNvSpPr/>
            <p:nvPr/>
          </p:nvSpPr>
          <p:spPr>
            <a:xfrm>
              <a:off x="1553532" y="3016550"/>
              <a:ext cx="414350" cy="414350"/>
            </a:xfrm>
            <a:custGeom>
              <a:rect b="b" l="l" r="r" t="t"/>
              <a:pathLst>
                <a:path extrusionOk="0" h="880" w="880">
                  <a:moveTo>
                    <a:pt x="651" y="571"/>
                  </a:moveTo>
                  <a:cubicBezTo>
                    <a:pt x="695" y="512"/>
                    <a:pt x="720" y="439"/>
                    <a:pt x="720" y="360"/>
                  </a:cubicBezTo>
                  <a:cubicBezTo>
                    <a:pt x="720" y="161"/>
                    <a:pt x="559" y="0"/>
                    <a:pt x="360" y="0"/>
                  </a:cubicBezTo>
                  <a:cubicBezTo>
                    <a:pt x="161" y="0"/>
                    <a:pt x="0" y="161"/>
                    <a:pt x="0" y="360"/>
                  </a:cubicBezTo>
                  <a:cubicBezTo>
                    <a:pt x="0" y="559"/>
                    <a:pt x="161" y="720"/>
                    <a:pt x="360" y="720"/>
                  </a:cubicBezTo>
                  <a:cubicBezTo>
                    <a:pt x="439" y="720"/>
                    <a:pt x="512" y="695"/>
                    <a:pt x="571" y="651"/>
                  </a:cubicBezTo>
                  <a:cubicBezTo>
                    <a:pt x="800" y="880"/>
                    <a:pt x="800" y="880"/>
                    <a:pt x="800" y="880"/>
                  </a:cubicBezTo>
                  <a:cubicBezTo>
                    <a:pt x="880" y="800"/>
                    <a:pt x="880" y="800"/>
                    <a:pt x="880" y="800"/>
                  </a:cubicBezTo>
                  <a:lnTo>
                    <a:pt x="651" y="571"/>
                  </a:lnTo>
                  <a:close/>
                  <a:moveTo>
                    <a:pt x="520" y="360"/>
                  </a:moveTo>
                  <a:cubicBezTo>
                    <a:pt x="520" y="272"/>
                    <a:pt x="448" y="200"/>
                    <a:pt x="360" y="200"/>
                  </a:cubicBezTo>
                  <a:cubicBezTo>
                    <a:pt x="360" y="120"/>
                    <a:pt x="360" y="120"/>
                    <a:pt x="360" y="120"/>
                  </a:cubicBezTo>
                  <a:cubicBezTo>
                    <a:pt x="493" y="120"/>
                    <a:pt x="600" y="227"/>
                    <a:pt x="600" y="360"/>
                  </a:cubicBezTo>
                  <a:lnTo>
                    <a:pt x="520" y="360"/>
                  </a:lnTo>
                  <a:close/>
                </a:path>
              </a:pathLst>
            </a:custGeom>
            <a:solidFill>
              <a:srgbClr val="F7893B"/>
            </a:solid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t/>
              </a:r>
              <a:endParaRPr sz="1800">
                <a:solidFill>
                  <a:srgbClr val="004481"/>
                </a:solidFill>
                <a:latin typeface="Arial"/>
                <a:ea typeface="Arial"/>
                <a:cs typeface="Arial"/>
                <a:sym typeface="Arial"/>
              </a:endParaRPr>
            </a:p>
          </p:txBody>
        </p:sp>
      </p:grpSp>
    </p:spTree>
  </p:cSld>
  <p:clrMapOvr>
    <a:masterClrMapping/>
  </p:clrMapOvr>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83" name="Shape 883"/>
        <p:cNvGrpSpPr/>
        <p:nvPr/>
      </p:nvGrpSpPr>
      <p:grpSpPr>
        <a:xfrm>
          <a:off x="0" y="0"/>
          <a:ext cx="0" cy="0"/>
          <a:chOff x="0" y="0"/>
          <a:chExt cx="0" cy="0"/>
        </a:xfrm>
      </p:grpSpPr>
      <p:sp>
        <p:nvSpPr>
          <p:cNvPr id="884" name="Google Shape;884;p86"/>
          <p:cNvSpPr txBox="1"/>
          <p:nvPr/>
        </p:nvSpPr>
        <p:spPr>
          <a:xfrm>
            <a:off x="1094125" y="4572275"/>
            <a:ext cx="12303600" cy="5628900"/>
          </a:xfrm>
          <a:prstGeom prst="rect">
            <a:avLst/>
          </a:prstGeom>
          <a:noFill/>
          <a:ln>
            <a:noFill/>
          </a:ln>
        </p:spPr>
        <p:txBody>
          <a:bodyPr anchorCtr="0" anchor="t" bIns="117800" lIns="235675" spcFirstLastPara="1" rIns="235675" wrap="square" tIns="117800">
            <a:noAutofit/>
          </a:bodyPr>
          <a:lstStyle/>
          <a:p>
            <a:pPr indent="0" lvl="0" marL="0" rtl="0" algn="l">
              <a:lnSpc>
                <a:spcPct val="110000"/>
              </a:lnSpc>
              <a:spcBef>
                <a:spcPts val="0"/>
              </a:spcBef>
              <a:spcAft>
                <a:spcPts val="0"/>
              </a:spcAft>
              <a:buNone/>
            </a:pPr>
            <a:r>
              <a:rPr lang="en-US" sz="9000">
                <a:solidFill>
                  <a:srgbClr val="FFFFFF"/>
                </a:solidFill>
                <a:latin typeface="Lato"/>
                <a:ea typeface="Lato"/>
                <a:cs typeface="Lato"/>
                <a:sym typeface="Lato"/>
              </a:rPr>
              <a:t>Herramienta</a:t>
            </a:r>
            <a:endParaRPr sz="9000">
              <a:solidFill>
                <a:srgbClr val="FFFFFF"/>
              </a:solidFill>
              <a:latin typeface="Lato"/>
              <a:ea typeface="Lato"/>
              <a:cs typeface="Lato"/>
              <a:sym typeface="Lato"/>
            </a:endParaRPr>
          </a:p>
          <a:p>
            <a:pPr indent="0" lvl="0" marL="0" rtl="0" algn="l">
              <a:spcBef>
                <a:spcPts val="0"/>
              </a:spcBef>
              <a:spcAft>
                <a:spcPts val="0"/>
              </a:spcAft>
              <a:buNone/>
            </a:pPr>
            <a:r>
              <a:rPr lang="en-US" sz="7000">
                <a:solidFill>
                  <a:srgbClr val="FFFFFF"/>
                </a:solidFill>
                <a:latin typeface="Lato Light"/>
                <a:ea typeface="Lato Light"/>
                <a:cs typeface="Lato Light"/>
                <a:sym typeface="Lato Light"/>
              </a:rPr>
              <a:t>El manual de Design Thinking</a:t>
            </a:r>
            <a:endParaRPr sz="7000">
              <a:solidFill>
                <a:srgbClr val="FFFFFF"/>
              </a:solidFill>
              <a:latin typeface="Lato"/>
              <a:ea typeface="Lato"/>
              <a:cs typeface="Lato"/>
              <a:sym typeface="Lato"/>
            </a:endParaRPr>
          </a:p>
        </p:txBody>
      </p:sp>
    </p:spTree>
  </p:cSld>
  <p:clrMapOvr>
    <a:masterClrMapping/>
  </p:clrMapOvr>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88" name="Shape 888"/>
        <p:cNvGrpSpPr/>
        <p:nvPr/>
      </p:nvGrpSpPr>
      <p:grpSpPr>
        <a:xfrm>
          <a:off x="0" y="0"/>
          <a:ext cx="0" cy="0"/>
          <a:chOff x="0" y="0"/>
          <a:chExt cx="0" cy="0"/>
        </a:xfrm>
      </p:grpSpPr>
      <p:pic>
        <p:nvPicPr>
          <p:cNvPr id="889" name="Google Shape;889;p87"/>
          <p:cNvPicPr preferRelativeResize="0"/>
          <p:nvPr/>
        </p:nvPicPr>
        <p:blipFill rotWithShape="1">
          <a:blip r:embed="rId3">
            <a:alphaModFix/>
          </a:blip>
          <a:srcRect b="13681" l="0" r="0" t="0"/>
          <a:stretch/>
        </p:blipFill>
        <p:spPr>
          <a:xfrm>
            <a:off x="9272000" y="0"/>
            <a:ext cx="15112000" cy="13716000"/>
          </a:xfrm>
          <a:prstGeom prst="rect">
            <a:avLst/>
          </a:prstGeom>
          <a:noFill/>
          <a:ln>
            <a:noFill/>
          </a:ln>
        </p:spPr>
      </p:pic>
      <p:sp>
        <p:nvSpPr>
          <p:cNvPr id="890" name="Google Shape;890;p87"/>
          <p:cNvSpPr txBox="1"/>
          <p:nvPr>
            <p:ph type="title"/>
          </p:nvPr>
        </p:nvSpPr>
        <p:spPr>
          <a:xfrm>
            <a:off x="1307550" y="4343750"/>
            <a:ext cx="8969400" cy="7316400"/>
          </a:xfrm>
          <a:prstGeom prst="rect">
            <a:avLst/>
          </a:prstGeom>
        </p:spPr>
        <p:txBody>
          <a:bodyPr anchorCtr="0" anchor="t" bIns="0" lIns="0" spcFirstLastPara="1" rIns="0" wrap="square" tIns="0">
            <a:noAutofit/>
          </a:bodyPr>
          <a:lstStyle/>
          <a:p>
            <a:pPr indent="0" lvl="0" marL="0" marR="0" rtl="0" algn="l">
              <a:lnSpc>
                <a:spcPct val="110000"/>
              </a:lnSpc>
              <a:spcBef>
                <a:spcPts val="0"/>
              </a:spcBef>
              <a:spcAft>
                <a:spcPts val="0"/>
              </a:spcAft>
              <a:buNone/>
            </a:pPr>
            <a:r>
              <a:rPr lang="en-US" sz="10000">
                <a:solidFill>
                  <a:schemeClr val="accent3"/>
                </a:solidFill>
                <a:latin typeface="Lato Light"/>
                <a:ea typeface="Lato Light"/>
                <a:cs typeface="Lato Light"/>
                <a:sym typeface="Lato Light"/>
              </a:rPr>
              <a:t>Manual de </a:t>
            </a:r>
            <a:endParaRPr sz="10000">
              <a:solidFill>
                <a:schemeClr val="accent3"/>
              </a:solidFill>
              <a:latin typeface="Lato Light"/>
              <a:ea typeface="Lato Light"/>
              <a:cs typeface="Lato Light"/>
              <a:sym typeface="Lato Light"/>
            </a:endParaRPr>
          </a:p>
          <a:p>
            <a:pPr indent="0" lvl="0" marL="0" marR="0" rtl="0" algn="l">
              <a:lnSpc>
                <a:spcPct val="110000"/>
              </a:lnSpc>
              <a:spcBef>
                <a:spcPts val="0"/>
              </a:spcBef>
              <a:spcAft>
                <a:spcPts val="0"/>
              </a:spcAft>
              <a:buNone/>
            </a:pPr>
            <a:r>
              <a:rPr lang="en-US" sz="10000">
                <a:solidFill>
                  <a:schemeClr val="accent3"/>
                </a:solidFill>
                <a:latin typeface="Lato Light"/>
                <a:ea typeface="Lato Light"/>
                <a:cs typeface="Lato Light"/>
                <a:sym typeface="Lato Light"/>
              </a:rPr>
              <a:t>Design Thinking</a:t>
            </a:r>
            <a:r>
              <a:rPr lang="en-US" sz="10000"/>
              <a:t> </a:t>
            </a:r>
            <a:endParaRPr sz="10000"/>
          </a:p>
          <a:p>
            <a:pPr indent="0" lvl="0" marL="0" marR="0" rtl="0" algn="l">
              <a:lnSpc>
                <a:spcPct val="110000"/>
              </a:lnSpc>
              <a:spcBef>
                <a:spcPts val="4000"/>
              </a:spcBef>
              <a:spcAft>
                <a:spcPts val="0"/>
              </a:spcAft>
              <a:buNone/>
            </a:pPr>
            <a:r>
              <a:rPr lang="en-US" sz="6000">
                <a:latin typeface="Lato Light"/>
                <a:ea typeface="Lato Light"/>
                <a:cs typeface="Lato Light"/>
                <a:sym typeface="Lato Light"/>
              </a:rPr>
              <a:t>Escribe tu nombre e información de contacto en la página 3 del manual</a:t>
            </a:r>
            <a:endParaRPr sz="6000">
              <a:latin typeface="Lato Light"/>
              <a:ea typeface="Lato Light"/>
              <a:cs typeface="Lato Light"/>
              <a:sym typeface="Lato Light"/>
            </a:endParaRPr>
          </a:p>
          <a:p>
            <a:pPr indent="0" lvl="0" marL="0" rtl="0" algn="l">
              <a:spcBef>
                <a:spcPts val="0"/>
              </a:spcBef>
              <a:spcAft>
                <a:spcPts val="0"/>
              </a:spcAft>
              <a:buNone/>
            </a:pPr>
            <a:r>
              <a:t/>
            </a:r>
            <a:endParaRPr sz="10000">
              <a:solidFill>
                <a:schemeClr val="accent3"/>
              </a:solidFill>
              <a:latin typeface="Lato Light"/>
              <a:ea typeface="Lato Light"/>
              <a:cs typeface="Lato Light"/>
              <a:sym typeface="Lato Light"/>
            </a:endParaRPr>
          </a:p>
          <a:p>
            <a:pPr indent="0" lvl="0" marL="0" rtl="0" algn="l">
              <a:spcBef>
                <a:spcPts val="0"/>
              </a:spcBef>
              <a:spcAft>
                <a:spcPts val="0"/>
              </a:spcAft>
              <a:buNone/>
            </a:pPr>
            <a:r>
              <a:t/>
            </a:r>
            <a:endParaRPr sz="10000">
              <a:solidFill>
                <a:schemeClr val="accent3"/>
              </a:solidFill>
              <a:latin typeface="Lato Light"/>
              <a:ea typeface="Lato Light"/>
              <a:cs typeface="Lato Light"/>
              <a:sym typeface="Lato Light"/>
            </a:endParaRPr>
          </a:p>
        </p:txBody>
      </p:sp>
    </p:spTree>
  </p:cSld>
  <p:clrMapOvr>
    <a:masterClrMapping/>
  </p:clrMapOvr>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94" name="Shape 894"/>
        <p:cNvGrpSpPr/>
        <p:nvPr/>
      </p:nvGrpSpPr>
      <p:grpSpPr>
        <a:xfrm>
          <a:off x="0" y="0"/>
          <a:ext cx="0" cy="0"/>
          <a:chOff x="0" y="0"/>
          <a:chExt cx="0" cy="0"/>
        </a:xfrm>
      </p:grpSpPr>
      <p:pic>
        <p:nvPicPr>
          <p:cNvPr id="895" name="Google Shape;895;p88"/>
          <p:cNvPicPr preferRelativeResize="0"/>
          <p:nvPr/>
        </p:nvPicPr>
        <p:blipFill rotWithShape="1">
          <a:blip r:embed="rId3">
            <a:alphaModFix/>
          </a:blip>
          <a:srcRect b="13681" l="0" r="0" t="0"/>
          <a:stretch/>
        </p:blipFill>
        <p:spPr>
          <a:xfrm>
            <a:off x="9272000" y="0"/>
            <a:ext cx="15112000" cy="13716000"/>
          </a:xfrm>
          <a:prstGeom prst="rect">
            <a:avLst/>
          </a:prstGeom>
          <a:noFill/>
          <a:ln>
            <a:noFill/>
          </a:ln>
        </p:spPr>
      </p:pic>
      <p:sp>
        <p:nvSpPr>
          <p:cNvPr id="896" name="Google Shape;896;p88"/>
          <p:cNvSpPr txBox="1"/>
          <p:nvPr>
            <p:ph type="title"/>
          </p:nvPr>
        </p:nvSpPr>
        <p:spPr>
          <a:xfrm>
            <a:off x="1307550" y="4343750"/>
            <a:ext cx="9910500" cy="4864200"/>
          </a:xfrm>
          <a:prstGeom prst="rect">
            <a:avLst/>
          </a:prstGeom>
        </p:spPr>
        <p:txBody>
          <a:bodyPr anchorCtr="0" anchor="t" bIns="0" lIns="0" spcFirstLastPara="1" rIns="0" wrap="square" tIns="0">
            <a:noAutofit/>
          </a:bodyPr>
          <a:lstStyle/>
          <a:p>
            <a:pPr indent="0" lvl="0" marL="0" marR="0" rtl="0" algn="l">
              <a:lnSpc>
                <a:spcPct val="110000"/>
              </a:lnSpc>
              <a:spcBef>
                <a:spcPts val="0"/>
              </a:spcBef>
              <a:spcAft>
                <a:spcPts val="0"/>
              </a:spcAft>
              <a:buNone/>
            </a:pPr>
            <a:r>
              <a:rPr lang="en-US" sz="10000">
                <a:solidFill>
                  <a:schemeClr val="accent3"/>
                </a:solidFill>
                <a:latin typeface="Lato Light"/>
                <a:ea typeface="Lato Light"/>
                <a:cs typeface="Lato Light"/>
                <a:sym typeface="Lato Light"/>
              </a:rPr>
              <a:t>Manual de </a:t>
            </a:r>
            <a:endParaRPr sz="10000">
              <a:solidFill>
                <a:schemeClr val="accent3"/>
              </a:solidFill>
              <a:latin typeface="Lato Light"/>
              <a:ea typeface="Lato Light"/>
              <a:cs typeface="Lato Light"/>
              <a:sym typeface="Lato Light"/>
            </a:endParaRPr>
          </a:p>
          <a:p>
            <a:pPr indent="0" lvl="0" marL="0" marR="0" rtl="0" algn="l">
              <a:lnSpc>
                <a:spcPct val="110000"/>
              </a:lnSpc>
              <a:spcBef>
                <a:spcPts val="0"/>
              </a:spcBef>
              <a:spcAft>
                <a:spcPts val="0"/>
              </a:spcAft>
              <a:buNone/>
            </a:pPr>
            <a:r>
              <a:rPr lang="en-US" sz="10000">
                <a:solidFill>
                  <a:schemeClr val="accent3"/>
                </a:solidFill>
                <a:latin typeface="Lato Light"/>
                <a:ea typeface="Lato Light"/>
                <a:cs typeface="Lato Light"/>
                <a:sym typeface="Lato Light"/>
              </a:rPr>
              <a:t>Design Thinking</a:t>
            </a:r>
            <a:r>
              <a:rPr lang="en-US" sz="10000"/>
              <a:t> </a:t>
            </a:r>
            <a:endParaRPr sz="10000"/>
          </a:p>
          <a:p>
            <a:pPr indent="0" lvl="0" marL="0" marR="0" rtl="0" algn="l">
              <a:lnSpc>
                <a:spcPct val="110000"/>
              </a:lnSpc>
              <a:spcBef>
                <a:spcPts val="4000"/>
              </a:spcBef>
              <a:spcAft>
                <a:spcPts val="0"/>
              </a:spcAft>
              <a:buNone/>
            </a:pPr>
            <a:r>
              <a:rPr lang="en-US" sz="6000">
                <a:latin typeface="Lato Light"/>
                <a:ea typeface="Lato Light"/>
                <a:cs typeface="Lato Light"/>
                <a:sym typeface="Lato Light"/>
              </a:rPr>
              <a:t>¿Cómo se organiza el manual?</a:t>
            </a:r>
            <a:endParaRPr sz="6000">
              <a:latin typeface="Lato Light"/>
              <a:ea typeface="Lato Light"/>
              <a:cs typeface="Lato Light"/>
              <a:sym typeface="Lato Light"/>
            </a:endParaRPr>
          </a:p>
          <a:p>
            <a:pPr indent="0" lvl="0" marL="0" marR="0" rtl="0" algn="l">
              <a:lnSpc>
                <a:spcPct val="110000"/>
              </a:lnSpc>
              <a:spcBef>
                <a:spcPts val="4000"/>
              </a:spcBef>
              <a:spcAft>
                <a:spcPts val="0"/>
              </a:spcAft>
              <a:buNone/>
            </a:pPr>
            <a:r>
              <a:t/>
            </a:r>
            <a:endParaRPr sz="6000">
              <a:latin typeface="Lato Light"/>
              <a:ea typeface="Lato Light"/>
              <a:cs typeface="Lato Light"/>
              <a:sym typeface="Lato Light"/>
            </a:endParaRPr>
          </a:p>
          <a:p>
            <a:pPr indent="0" lvl="0" marL="0" marR="0" rtl="0" algn="l">
              <a:lnSpc>
                <a:spcPct val="110000"/>
              </a:lnSpc>
              <a:spcBef>
                <a:spcPts val="4000"/>
              </a:spcBef>
              <a:spcAft>
                <a:spcPts val="0"/>
              </a:spcAft>
              <a:buNone/>
            </a:pPr>
            <a:r>
              <a:t/>
            </a:r>
            <a:endParaRPr sz="6000">
              <a:latin typeface="Lato Light"/>
              <a:ea typeface="Lato Light"/>
              <a:cs typeface="Lato Light"/>
              <a:sym typeface="Lato Light"/>
            </a:endParaRPr>
          </a:p>
          <a:p>
            <a:pPr indent="0" lvl="0" marL="0" rtl="0" algn="l">
              <a:spcBef>
                <a:spcPts val="0"/>
              </a:spcBef>
              <a:spcAft>
                <a:spcPts val="0"/>
              </a:spcAft>
              <a:buNone/>
            </a:pPr>
            <a:r>
              <a:t/>
            </a:r>
            <a:endParaRPr sz="10000">
              <a:solidFill>
                <a:schemeClr val="accent3"/>
              </a:solidFill>
              <a:latin typeface="Lato Light"/>
              <a:ea typeface="Lato Light"/>
              <a:cs typeface="Lato Light"/>
              <a:sym typeface="Lato Light"/>
            </a:endParaRPr>
          </a:p>
          <a:p>
            <a:pPr indent="0" lvl="0" marL="0" rtl="0" algn="l">
              <a:spcBef>
                <a:spcPts val="0"/>
              </a:spcBef>
              <a:spcAft>
                <a:spcPts val="0"/>
              </a:spcAft>
              <a:buNone/>
            </a:pPr>
            <a:r>
              <a:t/>
            </a:r>
            <a:endParaRPr sz="10000">
              <a:solidFill>
                <a:schemeClr val="accent3"/>
              </a:solidFill>
              <a:latin typeface="Lato Light"/>
              <a:ea typeface="Lato Light"/>
              <a:cs typeface="Lato Light"/>
              <a:sym typeface="Lato Light"/>
            </a:endParaRPr>
          </a:p>
        </p:txBody>
      </p:sp>
    </p:spTree>
  </p:cSld>
  <p:clrMapOvr>
    <a:masterClrMapping/>
  </p:clrMapOvr>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00" name="Shape 900"/>
        <p:cNvGrpSpPr/>
        <p:nvPr/>
      </p:nvGrpSpPr>
      <p:grpSpPr>
        <a:xfrm>
          <a:off x="0" y="0"/>
          <a:ext cx="0" cy="0"/>
          <a:chOff x="0" y="0"/>
          <a:chExt cx="0" cy="0"/>
        </a:xfrm>
      </p:grpSpPr>
      <p:sp>
        <p:nvSpPr>
          <p:cNvPr id="901" name="Google Shape;901;p89"/>
          <p:cNvSpPr txBox="1"/>
          <p:nvPr>
            <p:ph type="title"/>
          </p:nvPr>
        </p:nvSpPr>
        <p:spPr>
          <a:xfrm>
            <a:off x="1316980" y="1017939"/>
            <a:ext cx="18357600" cy="9123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US"/>
              <a:t>Manual de Design Thinking</a:t>
            </a:r>
            <a:endParaRPr/>
          </a:p>
        </p:txBody>
      </p:sp>
      <p:pic>
        <p:nvPicPr>
          <p:cNvPr descr="Screen Shot 2017-05-06 at 19.50.52.png" id="902" name="Google Shape;902;p89"/>
          <p:cNvPicPr preferRelativeResize="0"/>
          <p:nvPr>
            <p:ph idx="2" type="pic"/>
          </p:nvPr>
        </p:nvPicPr>
        <p:blipFill rotWithShape="1">
          <a:blip r:embed="rId3">
            <a:alphaModFix/>
          </a:blip>
          <a:srcRect b="1000" l="10762" r="19937" t="17005"/>
          <a:stretch/>
        </p:blipFill>
        <p:spPr>
          <a:xfrm>
            <a:off x="11911875" y="3054225"/>
            <a:ext cx="12019200" cy="10224900"/>
          </a:xfrm>
          <a:prstGeom prst="rect">
            <a:avLst/>
          </a:prstGeom>
          <a:noFill/>
          <a:ln>
            <a:noFill/>
          </a:ln>
        </p:spPr>
      </p:pic>
      <p:sp>
        <p:nvSpPr>
          <p:cNvPr id="903" name="Google Shape;903;p89"/>
          <p:cNvSpPr/>
          <p:nvPr/>
        </p:nvSpPr>
        <p:spPr>
          <a:xfrm>
            <a:off x="11654025" y="2841275"/>
            <a:ext cx="12730200" cy="9161400"/>
          </a:xfrm>
          <a:prstGeom prst="rect">
            <a:avLst/>
          </a:prstGeom>
          <a:solidFill>
            <a:srgbClr val="FDFEFE">
              <a:alpha val="80392"/>
            </a:srgbClr>
          </a:solidFill>
          <a:ln>
            <a:noFill/>
          </a:ln>
        </p:spPr>
        <p:txBody>
          <a:bodyPr anchorCtr="0" anchor="t" bIns="254000" lIns="254000" spcFirstLastPara="1" rIns="254000" wrap="square" tIns="254000">
            <a:noAutofit/>
          </a:bodyPr>
          <a:lstStyle/>
          <a:p>
            <a:pPr indent="0" lvl="0" marL="0" marR="0" rtl="0" algn="l">
              <a:lnSpc>
                <a:spcPct val="100000"/>
              </a:lnSpc>
              <a:spcBef>
                <a:spcPts val="0"/>
              </a:spcBef>
              <a:spcAft>
                <a:spcPts val="0"/>
              </a:spcAft>
              <a:buClr>
                <a:srgbClr val="2A86CA"/>
              </a:buClr>
              <a:buSzPts val="4000"/>
              <a:buFont typeface="Helvetica Neue"/>
              <a:buNone/>
            </a:pPr>
            <a:r>
              <a:t/>
            </a:r>
            <a:endParaRPr b="0" i="0" sz="4000" u="none" cap="none" strike="noStrike">
              <a:solidFill>
                <a:srgbClr val="2A86CA"/>
              </a:solidFill>
              <a:latin typeface="Helvetica Neue"/>
              <a:ea typeface="Helvetica Neue"/>
              <a:cs typeface="Helvetica Neue"/>
              <a:sym typeface="Helvetica Neue"/>
            </a:endParaRPr>
          </a:p>
        </p:txBody>
      </p:sp>
      <p:sp>
        <p:nvSpPr>
          <p:cNvPr id="904" name="Google Shape;904;p89"/>
          <p:cNvSpPr txBox="1"/>
          <p:nvPr>
            <p:ph idx="1" type="body"/>
          </p:nvPr>
        </p:nvSpPr>
        <p:spPr>
          <a:xfrm>
            <a:off x="1307550" y="4977775"/>
            <a:ext cx="9474600" cy="696000"/>
          </a:xfrm>
          <a:prstGeom prst="rect">
            <a:avLst/>
          </a:prstGeom>
          <a:noFill/>
          <a:ln>
            <a:noFill/>
          </a:ln>
        </p:spPr>
        <p:txBody>
          <a:bodyPr anchorCtr="0" anchor="t" bIns="45700" lIns="45700" spcFirstLastPara="1" rIns="45700" wrap="square" tIns="45700">
            <a:noAutofit/>
          </a:bodyPr>
          <a:lstStyle/>
          <a:p>
            <a:pPr indent="0" lvl="0" marL="0" marR="0" rtl="0" algn="l">
              <a:lnSpc>
                <a:spcPct val="110000"/>
              </a:lnSpc>
              <a:spcBef>
                <a:spcPts val="0"/>
              </a:spcBef>
              <a:spcAft>
                <a:spcPts val="0"/>
              </a:spcAft>
              <a:buClr>
                <a:srgbClr val="000000"/>
              </a:buClr>
              <a:buSzPts val="4300"/>
              <a:buFont typeface="Helvetica Neue"/>
              <a:buNone/>
            </a:pPr>
            <a:r>
              <a:rPr b="1" lang="en-US" sz="4000">
                <a:solidFill>
                  <a:srgbClr val="02A5A5"/>
                </a:solidFill>
                <a:latin typeface="Lato"/>
                <a:ea typeface="Lato"/>
                <a:cs typeface="Lato"/>
                <a:sym typeface="Lato"/>
              </a:rPr>
              <a:t>¿CÓMO SE ORGANIZA EL MANUAL?</a:t>
            </a:r>
            <a:endParaRPr b="1" sz="4000">
              <a:solidFill>
                <a:srgbClr val="02A5A5"/>
              </a:solidFill>
              <a:latin typeface="Lato"/>
              <a:ea typeface="Lato"/>
              <a:cs typeface="Lato"/>
              <a:sym typeface="Lato"/>
            </a:endParaRPr>
          </a:p>
        </p:txBody>
      </p:sp>
      <p:sp>
        <p:nvSpPr>
          <p:cNvPr id="905" name="Google Shape;905;p89"/>
          <p:cNvSpPr txBox="1"/>
          <p:nvPr/>
        </p:nvSpPr>
        <p:spPr>
          <a:xfrm>
            <a:off x="1307550" y="5993925"/>
            <a:ext cx="8574600" cy="2487300"/>
          </a:xfrm>
          <a:prstGeom prst="rect">
            <a:avLst/>
          </a:prstGeom>
          <a:noFill/>
          <a:ln>
            <a:noFill/>
          </a:ln>
        </p:spPr>
        <p:txBody>
          <a:bodyPr anchorCtr="0" anchor="t" bIns="45700" lIns="45700" spcFirstLastPara="1" rIns="45700" wrap="square" tIns="45700">
            <a:noAutofit/>
          </a:bodyPr>
          <a:lstStyle/>
          <a:p>
            <a:pPr indent="0" lvl="0" marL="0" marR="0" rtl="0" algn="l">
              <a:lnSpc>
                <a:spcPct val="110000"/>
              </a:lnSpc>
              <a:spcBef>
                <a:spcPts val="0"/>
              </a:spcBef>
              <a:spcAft>
                <a:spcPts val="0"/>
              </a:spcAft>
              <a:buNone/>
            </a:pPr>
            <a:r>
              <a:rPr lang="en-US" sz="7000">
                <a:solidFill>
                  <a:srgbClr val="666666"/>
                </a:solidFill>
                <a:latin typeface="Lato Light"/>
                <a:ea typeface="Lato Light"/>
                <a:cs typeface="Lato Light"/>
                <a:sym typeface="Lato Light"/>
              </a:rPr>
              <a:t>Herramienta de gran valor en esta fase</a:t>
            </a:r>
            <a:endParaRPr sz="7000">
              <a:solidFill>
                <a:srgbClr val="666666"/>
              </a:solidFill>
              <a:latin typeface="Lato Light"/>
              <a:ea typeface="Lato Light"/>
              <a:cs typeface="Lato Light"/>
              <a:sym typeface="Lato Light"/>
            </a:endParaRPr>
          </a:p>
        </p:txBody>
      </p:sp>
    </p:spTree>
  </p:cSld>
  <p:clrMapOvr>
    <a:masterClrMapping/>
  </p:clrMapOvr>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09" name="Shape 909"/>
        <p:cNvGrpSpPr/>
        <p:nvPr/>
      </p:nvGrpSpPr>
      <p:grpSpPr>
        <a:xfrm>
          <a:off x="0" y="0"/>
          <a:ext cx="0" cy="0"/>
          <a:chOff x="0" y="0"/>
          <a:chExt cx="0" cy="0"/>
        </a:xfrm>
      </p:grpSpPr>
      <p:sp>
        <p:nvSpPr>
          <p:cNvPr id="910" name="Google Shape;910;p90"/>
          <p:cNvSpPr txBox="1"/>
          <p:nvPr>
            <p:ph type="title"/>
          </p:nvPr>
        </p:nvSpPr>
        <p:spPr>
          <a:xfrm>
            <a:off x="1316980" y="1017939"/>
            <a:ext cx="18357600" cy="9123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US"/>
              <a:t>Manual de </a:t>
            </a:r>
            <a:r>
              <a:rPr lang="en-US"/>
              <a:t>D</a:t>
            </a:r>
            <a:r>
              <a:rPr lang="en-US"/>
              <a:t>esign Thinking</a:t>
            </a:r>
            <a:endParaRPr/>
          </a:p>
        </p:txBody>
      </p:sp>
      <p:sp>
        <p:nvSpPr>
          <p:cNvPr id="911" name="Google Shape;911;p90"/>
          <p:cNvSpPr txBox="1"/>
          <p:nvPr/>
        </p:nvSpPr>
        <p:spPr>
          <a:xfrm>
            <a:off x="1307550" y="5993925"/>
            <a:ext cx="7102200" cy="3645300"/>
          </a:xfrm>
          <a:prstGeom prst="rect">
            <a:avLst/>
          </a:prstGeom>
          <a:noFill/>
          <a:ln>
            <a:noFill/>
          </a:ln>
        </p:spPr>
        <p:txBody>
          <a:bodyPr anchorCtr="0" anchor="t" bIns="45700" lIns="45700" spcFirstLastPara="1" rIns="45700" wrap="square" tIns="45700">
            <a:noAutofit/>
          </a:bodyPr>
          <a:lstStyle/>
          <a:p>
            <a:pPr indent="0" lvl="0" marL="0" marR="0" rtl="0" algn="l">
              <a:lnSpc>
                <a:spcPct val="110000"/>
              </a:lnSpc>
              <a:spcBef>
                <a:spcPts val="0"/>
              </a:spcBef>
              <a:spcAft>
                <a:spcPts val="0"/>
              </a:spcAft>
              <a:buNone/>
            </a:pPr>
            <a:r>
              <a:rPr lang="en-US" sz="7000">
                <a:solidFill>
                  <a:srgbClr val="666666"/>
                </a:solidFill>
                <a:latin typeface="Lato Light"/>
                <a:ea typeface="Lato Light"/>
                <a:cs typeface="Lato Light"/>
                <a:sym typeface="Lato Light"/>
              </a:rPr>
              <a:t>Herramienta complementaria en esta fase</a:t>
            </a:r>
            <a:endParaRPr sz="7000">
              <a:solidFill>
                <a:srgbClr val="666666"/>
              </a:solidFill>
              <a:latin typeface="Lato Light"/>
              <a:ea typeface="Lato Light"/>
              <a:cs typeface="Lato Light"/>
              <a:sym typeface="Lato Light"/>
            </a:endParaRPr>
          </a:p>
        </p:txBody>
      </p:sp>
      <p:sp>
        <p:nvSpPr>
          <p:cNvPr id="912" name="Google Shape;912;p90"/>
          <p:cNvSpPr txBox="1"/>
          <p:nvPr>
            <p:ph idx="1" type="body"/>
          </p:nvPr>
        </p:nvSpPr>
        <p:spPr>
          <a:xfrm>
            <a:off x="1307550" y="4977775"/>
            <a:ext cx="9474600" cy="696000"/>
          </a:xfrm>
          <a:prstGeom prst="rect">
            <a:avLst/>
          </a:prstGeom>
          <a:noFill/>
          <a:ln>
            <a:noFill/>
          </a:ln>
        </p:spPr>
        <p:txBody>
          <a:bodyPr anchorCtr="0" anchor="t" bIns="45700" lIns="45700" spcFirstLastPara="1" rIns="45700" wrap="square" tIns="45700">
            <a:noAutofit/>
          </a:bodyPr>
          <a:lstStyle/>
          <a:p>
            <a:pPr indent="0" lvl="0" marL="0" marR="0" rtl="0" algn="l">
              <a:lnSpc>
                <a:spcPct val="110000"/>
              </a:lnSpc>
              <a:spcBef>
                <a:spcPts val="0"/>
              </a:spcBef>
              <a:spcAft>
                <a:spcPts val="0"/>
              </a:spcAft>
              <a:buClr>
                <a:srgbClr val="000000"/>
              </a:buClr>
              <a:buSzPts val="4300"/>
              <a:buFont typeface="Helvetica Neue"/>
              <a:buNone/>
            </a:pPr>
            <a:r>
              <a:rPr b="1" lang="en-US" sz="4000">
                <a:solidFill>
                  <a:srgbClr val="02A5A5"/>
                </a:solidFill>
                <a:latin typeface="Lato"/>
                <a:ea typeface="Lato"/>
                <a:cs typeface="Lato"/>
                <a:sym typeface="Lato"/>
              </a:rPr>
              <a:t>¿CÓMO SE ORGANIZA EL MANUAL?</a:t>
            </a:r>
            <a:endParaRPr b="1" sz="4000">
              <a:solidFill>
                <a:srgbClr val="02A5A5"/>
              </a:solidFill>
              <a:latin typeface="Lato"/>
              <a:ea typeface="Lato"/>
              <a:cs typeface="Lato"/>
              <a:sym typeface="Lato"/>
            </a:endParaRPr>
          </a:p>
        </p:txBody>
      </p:sp>
      <p:pic>
        <p:nvPicPr>
          <p:cNvPr descr="Screen Shot 2017-05-06 at 19.50.52.png" id="913" name="Google Shape;913;p90"/>
          <p:cNvPicPr preferRelativeResize="0"/>
          <p:nvPr>
            <p:ph idx="2" type="pic"/>
          </p:nvPr>
        </p:nvPicPr>
        <p:blipFill rotWithShape="1">
          <a:blip r:embed="rId3">
            <a:alphaModFix/>
          </a:blip>
          <a:srcRect b="1000" l="10762" r="19937" t="17005"/>
          <a:stretch/>
        </p:blipFill>
        <p:spPr>
          <a:xfrm>
            <a:off x="11911875" y="3054225"/>
            <a:ext cx="12019200" cy="10224900"/>
          </a:xfrm>
          <a:prstGeom prst="rect">
            <a:avLst/>
          </a:prstGeom>
          <a:noFill/>
          <a:ln>
            <a:noFill/>
          </a:ln>
        </p:spPr>
      </p:pic>
      <p:sp>
        <p:nvSpPr>
          <p:cNvPr id="914" name="Google Shape;914;p90"/>
          <p:cNvSpPr/>
          <p:nvPr/>
        </p:nvSpPr>
        <p:spPr>
          <a:xfrm>
            <a:off x="11654025" y="2841275"/>
            <a:ext cx="12730200" cy="9161400"/>
          </a:xfrm>
          <a:prstGeom prst="rect">
            <a:avLst/>
          </a:prstGeom>
          <a:solidFill>
            <a:srgbClr val="FDFEFE">
              <a:alpha val="80390"/>
            </a:srgbClr>
          </a:solidFill>
          <a:ln>
            <a:noFill/>
          </a:ln>
        </p:spPr>
        <p:txBody>
          <a:bodyPr anchorCtr="0" anchor="t" bIns="254000" lIns="254000" spcFirstLastPara="1" rIns="254000" wrap="square" tIns="254000">
            <a:noAutofit/>
          </a:bodyPr>
          <a:lstStyle/>
          <a:p>
            <a:pPr indent="0" lvl="0" marL="0" marR="0" rtl="0" algn="l">
              <a:lnSpc>
                <a:spcPct val="100000"/>
              </a:lnSpc>
              <a:spcBef>
                <a:spcPts val="0"/>
              </a:spcBef>
              <a:spcAft>
                <a:spcPts val="0"/>
              </a:spcAft>
              <a:buClr>
                <a:srgbClr val="2A86CA"/>
              </a:buClr>
              <a:buSzPts val="4000"/>
              <a:buFont typeface="Helvetica Neue"/>
              <a:buNone/>
            </a:pPr>
            <a:r>
              <a:t/>
            </a:r>
            <a:endParaRPr b="0" i="0" sz="4000" u="none" cap="none" strike="noStrike">
              <a:solidFill>
                <a:srgbClr val="2A86CA"/>
              </a:solidFill>
              <a:latin typeface="Helvetica Neue"/>
              <a:ea typeface="Helvetica Neue"/>
              <a:cs typeface="Helvetica Neue"/>
              <a:sym typeface="Helvetica Neue"/>
            </a:endParaRPr>
          </a:p>
        </p:txBody>
      </p:sp>
    </p:spTree>
  </p:cSld>
  <p:clrMapOvr>
    <a:masterClrMapping/>
  </p:clrMapOvr>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18" name="Shape 918"/>
        <p:cNvGrpSpPr/>
        <p:nvPr/>
      </p:nvGrpSpPr>
      <p:grpSpPr>
        <a:xfrm>
          <a:off x="0" y="0"/>
          <a:ext cx="0" cy="0"/>
          <a:chOff x="0" y="0"/>
          <a:chExt cx="0" cy="0"/>
        </a:xfrm>
      </p:grpSpPr>
      <p:sp>
        <p:nvSpPr>
          <p:cNvPr id="919" name="Google Shape;919;p91"/>
          <p:cNvSpPr txBox="1"/>
          <p:nvPr>
            <p:ph type="title"/>
          </p:nvPr>
        </p:nvSpPr>
        <p:spPr>
          <a:xfrm>
            <a:off x="1316980" y="1017939"/>
            <a:ext cx="18357600" cy="9123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US"/>
              <a:t>Manual de Design Thinking</a:t>
            </a:r>
            <a:endParaRPr/>
          </a:p>
        </p:txBody>
      </p:sp>
      <p:sp>
        <p:nvSpPr>
          <p:cNvPr id="920" name="Google Shape;920;p91"/>
          <p:cNvSpPr txBox="1"/>
          <p:nvPr/>
        </p:nvSpPr>
        <p:spPr>
          <a:xfrm>
            <a:off x="1307550" y="5993925"/>
            <a:ext cx="8052900" cy="2538600"/>
          </a:xfrm>
          <a:prstGeom prst="rect">
            <a:avLst/>
          </a:prstGeom>
          <a:noFill/>
          <a:ln>
            <a:noFill/>
          </a:ln>
        </p:spPr>
        <p:txBody>
          <a:bodyPr anchorCtr="0" anchor="t" bIns="45700" lIns="45700" spcFirstLastPara="1" rIns="45700" wrap="square" tIns="45700">
            <a:noAutofit/>
          </a:bodyPr>
          <a:lstStyle/>
          <a:p>
            <a:pPr indent="0" lvl="0" marL="0" marR="0" rtl="0" algn="l">
              <a:lnSpc>
                <a:spcPct val="110000"/>
              </a:lnSpc>
              <a:spcBef>
                <a:spcPts val="0"/>
              </a:spcBef>
              <a:spcAft>
                <a:spcPts val="0"/>
              </a:spcAft>
              <a:buNone/>
            </a:pPr>
            <a:r>
              <a:rPr lang="en-US" sz="7000">
                <a:solidFill>
                  <a:srgbClr val="666666"/>
                </a:solidFill>
                <a:latin typeface="Lato Light"/>
                <a:ea typeface="Lato Light"/>
                <a:cs typeface="Lato Light"/>
                <a:sym typeface="Lato Light"/>
              </a:rPr>
              <a:t>Herramienta clave del Design Thinking</a:t>
            </a:r>
            <a:endParaRPr sz="7000">
              <a:solidFill>
                <a:srgbClr val="666666"/>
              </a:solidFill>
              <a:latin typeface="Lato Light"/>
              <a:ea typeface="Lato Light"/>
              <a:cs typeface="Lato Light"/>
              <a:sym typeface="Lato Light"/>
            </a:endParaRPr>
          </a:p>
        </p:txBody>
      </p:sp>
      <p:sp>
        <p:nvSpPr>
          <p:cNvPr id="921" name="Google Shape;921;p91"/>
          <p:cNvSpPr txBox="1"/>
          <p:nvPr>
            <p:ph idx="1" type="body"/>
          </p:nvPr>
        </p:nvSpPr>
        <p:spPr>
          <a:xfrm>
            <a:off x="1307550" y="4977775"/>
            <a:ext cx="9474600" cy="696000"/>
          </a:xfrm>
          <a:prstGeom prst="rect">
            <a:avLst/>
          </a:prstGeom>
          <a:noFill/>
          <a:ln>
            <a:noFill/>
          </a:ln>
        </p:spPr>
        <p:txBody>
          <a:bodyPr anchorCtr="0" anchor="t" bIns="45700" lIns="45700" spcFirstLastPara="1" rIns="45700" wrap="square" tIns="45700">
            <a:noAutofit/>
          </a:bodyPr>
          <a:lstStyle/>
          <a:p>
            <a:pPr indent="0" lvl="0" marL="0" marR="0" rtl="0" algn="l">
              <a:lnSpc>
                <a:spcPct val="110000"/>
              </a:lnSpc>
              <a:spcBef>
                <a:spcPts val="0"/>
              </a:spcBef>
              <a:spcAft>
                <a:spcPts val="0"/>
              </a:spcAft>
              <a:buClr>
                <a:srgbClr val="000000"/>
              </a:buClr>
              <a:buSzPts val="4300"/>
              <a:buFont typeface="Helvetica Neue"/>
              <a:buNone/>
            </a:pPr>
            <a:r>
              <a:rPr b="1" lang="en-US" sz="4000">
                <a:solidFill>
                  <a:srgbClr val="02A5A5"/>
                </a:solidFill>
                <a:latin typeface="Lato"/>
                <a:ea typeface="Lato"/>
                <a:cs typeface="Lato"/>
                <a:sym typeface="Lato"/>
              </a:rPr>
              <a:t>¿CÓMO SE ORGANIZA EL MANUAL?</a:t>
            </a:r>
            <a:endParaRPr b="1" sz="4000">
              <a:solidFill>
                <a:srgbClr val="02A5A5"/>
              </a:solidFill>
              <a:latin typeface="Lato"/>
              <a:ea typeface="Lato"/>
              <a:cs typeface="Lato"/>
              <a:sym typeface="Lato"/>
            </a:endParaRPr>
          </a:p>
        </p:txBody>
      </p:sp>
      <p:pic>
        <p:nvPicPr>
          <p:cNvPr descr="Screen Shot 2017-05-06 at 19.50.52.png" id="922" name="Google Shape;922;p91"/>
          <p:cNvPicPr preferRelativeResize="0"/>
          <p:nvPr>
            <p:ph idx="2" type="pic"/>
          </p:nvPr>
        </p:nvPicPr>
        <p:blipFill rotWithShape="1">
          <a:blip r:embed="rId3">
            <a:alphaModFix/>
          </a:blip>
          <a:srcRect b="1000" l="10762" r="19937" t="17005"/>
          <a:stretch/>
        </p:blipFill>
        <p:spPr>
          <a:xfrm>
            <a:off x="11911875" y="3054225"/>
            <a:ext cx="12019200" cy="10224900"/>
          </a:xfrm>
          <a:prstGeom prst="rect">
            <a:avLst/>
          </a:prstGeom>
          <a:noFill/>
          <a:ln>
            <a:noFill/>
          </a:ln>
        </p:spPr>
      </p:pic>
      <p:sp>
        <p:nvSpPr>
          <p:cNvPr id="923" name="Google Shape;923;p91"/>
          <p:cNvSpPr/>
          <p:nvPr/>
        </p:nvSpPr>
        <p:spPr>
          <a:xfrm>
            <a:off x="11654025" y="2841275"/>
            <a:ext cx="12730200" cy="5317200"/>
          </a:xfrm>
          <a:prstGeom prst="rect">
            <a:avLst/>
          </a:prstGeom>
          <a:solidFill>
            <a:srgbClr val="FDFEFE">
              <a:alpha val="80390"/>
            </a:srgbClr>
          </a:solidFill>
          <a:ln>
            <a:noFill/>
          </a:ln>
        </p:spPr>
        <p:txBody>
          <a:bodyPr anchorCtr="0" anchor="t" bIns="254000" lIns="254000" spcFirstLastPara="1" rIns="254000" wrap="square" tIns="254000">
            <a:noAutofit/>
          </a:bodyPr>
          <a:lstStyle/>
          <a:p>
            <a:pPr indent="0" lvl="0" marL="0" marR="0" rtl="0" algn="l">
              <a:lnSpc>
                <a:spcPct val="100000"/>
              </a:lnSpc>
              <a:spcBef>
                <a:spcPts val="0"/>
              </a:spcBef>
              <a:spcAft>
                <a:spcPts val="0"/>
              </a:spcAft>
              <a:buClr>
                <a:srgbClr val="2A86CA"/>
              </a:buClr>
              <a:buSzPts val="4000"/>
              <a:buFont typeface="Helvetica Neue"/>
              <a:buNone/>
            </a:pPr>
            <a:r>
              <a:t/>
            </a:r>
            <a:endParaRPr b="0" i="0" sz="4000" u="none" cap="none" strike="noStrike">
              <a:solidFill>
                <a:srgbClr val="2A86CA"/>
              </a:solidFill>
              <a:latin typeface="Helvetica Neue"/>
              <a:ea typeface="Helvetica Neue"/>
              <a:cs typeface="Helvetica Neue"/>
              <a:sym typeface="Helvetica Neue"/>
            </a:endParaRPr>
          </a:p>
        </p:txBody>
      </p:sp>
      <p:sp>
        <p:nvSpPr>
          <p:cNvPr id="924" name="Google Shape;924;p91"/>
          <p:cNvSpPr/>
          <p:nvPr/>
        </p:nvSpPr>
        <p:spPr>
          <a:xfrm>
            <a:off x="11654025" y="9529975"/>
            <a:ext cx="12730200" cy="4185900"/>
          </a:xfrm>
          <a:prstGeom prst="rect">
            <a:avLst/>
          </a:prstGeom>
          <a:solidFill>
            <a:srgbClr val="FDFEFE">
              <a:alpha val="80390"/>
            </a:srgbClr>
          </a:solidFill>
          <a:ln>
            <a:noFill/>
          </a:ln>
        </p:spPr>
        <p:txBody>
          <a:bodyPr anchorCtr="0" anchor="t" bIns="254000" lIns="254000" spcFirstLastPara="1" rIns="254000" wrap="square" tIns="254000">
            <a:noAutofit/>
          </a:bodyPr>
          <a:lstStyle/>
          <a:p>
            <a:pPr indent="0" lvl="0" marL="0" marR="0" rtl="0" algn="l">
              <a:lnSpc>
                <a:spcPct val="100000"/>
              </a:lnSpc>
              <a:spcBef>
                <a:spcPts val="0"/>
              </a:spcBef>
              <a:spcAft>
                <a:spcPts val="0"/>
              </a:spcAft>
              <a:buClr>
                <a:srgbClr val="2A86CA"/>
              </a:buClr>
              <a:buSzPts val="4000"/>
              <a:buFont typeface="Helvetica Neue"/>
              <a:buNone/>
            </a:pPr>
            <a:r>
              <a:t/>
            </a:r>
            <a:endParaRPr b="0" i="0" sz="4000" u="none" cap="none" strike="noStrike">
              <a:solidFill>
                <a:srgbClr val="2A86CA"/>
              </a:solidFill>
              <a:latin typeface="Helvetica Neue"/>
              <a:ea typeface="Helvetica Neue"/>
              <a:cs typeface="Helvetica Neue"/>
              <a:sym typeface="Helvetica Neue"/>
            </a:endParaRPr>
          </a:p>
        </p:txBody>
      </p:sp>
    </p:spTree>
  </p:cSld>
  <p:clrMapOvr>
    <a:masterClrMapping/>
  </p:clrMapOvr>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F4F4F4"/>
        </a:solidFill>
      </p:bgPr>
    </p:bg>
    <p:spTree>
      <p:nvGrpSpPr>
        <p:cNvPr id="928" name="Shape 928"/>
        <p:cNvGrpSpPr/>
        <p:nvPr/>
      </p:nvGrpSpPr>
      <p:grpSpPr>
        <a:xfrm>
          <a:off x="0" y="0"/>
          <a:ext cx="0" cy="0"/>
          <a:chOff x="0" y="0"/>
          <a:chExt cx="0" cy="0"/>
        </a:xfrm>
      </p:grpSpPr>
      <p:pic>
        <p:nvPicPr>
          <p:cNvPr descr="161123 - BBVA Education - Hoja de ruta B2B.png" id="929" name="Google Shape;929;p92"/>
          <p:cNvPicPr preferRelativeResize="0"/>
          <p:nvPr/>
        </p:nvPicPr>
        <p:blipFill rotWithShape="1">
          <a:blip r:embed="rId3">
            <a:alphaModFix/>
          </a:blip>
          <a:srcRect b="17136" l="0" r="0" t="0"/>
          <a:stretch/>
        </p:blipFill>
        <p:spPr>
          <a:xfrm rot="-1">
            <a:off x="2857375" y="2329278"/>
            <a:ext cx="18514651" cy="10937967"/>
          </a:xfrm>
          <a:prstGeom prst="rect">
            <a:avLst/>
          </a:prstGeom>
          <a:noFill/>
          <a:ln>
            <a:noFill/>
          </a:ln>
          <a:effectLst>
            <a:outerShdw blurRad="355600" rotWithShape="0" dir="5400000" dist="177800">
              <a:srgbClr val="000000">
                <a:alpha val="69800"/>
              </a:srgbClr>
            </a:outerShdw>
          </a:effectLst>
        </p:spPr>
      </p:pic>
      <p:sp>
        <p:nvSpPr>
          <p:cNvPr id="930" name="Google Shape;930;p92"/>
          <p:cNvSpPr txBox="1"/>
          <p:nvPr>
            <p:ph type="title"/>
          </p:nvPr>
        </p:nvSpPr>
        <p:spPr>
          <a:xfrm>
            <a:off x="1316980" y="1017939"/>
            <a:ext cx="18357600" cy="9123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US"/>
              <a:t>La hoja de ruta</a:t>
            </a:r>
            <a:endParaRPr/>
          </a:p>
        </p:txBody>
      </p:sp>
    </p:spTree>
  </p:cSld>
  <p:clrMapOvr>
    <a:masterClrMapping/>
  </p:clrMapOvr>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34" name="Shape 934"/>
        <p:cNvGrpSpPr/>
        <p:nvPr/>
      </p:nvGrpSpPr>
      <p:grpSpPr>
        <a:xfrm>
          <a:off x="0" y="0"/>
          <a:ext cx="0" cy="0"/>
          <a:chOff x="0" y="0"/>
          <a:chExt cx="0" cy="0"/>
        </a:xfrm>
      </p:grpSpPr>
      <p:sp>
        <p:nvSpPr>
          <p:cNvPr id="935" name="Google Shape;935;p93"/>
          <p:cNvSpPr txBox="1"/>
          <p:nvPr/>
        </p:nvSpPr>
        <p:spPr>
          <a:xfrm>
            <a:off x="1094125" y="4572275"/>
            <a:ext cx="12303600" cy="5628900"/>
          </a:xfrm>
          <a:prstGeom prst="rect">
            <a:avLst/>
          </a:prstGeom>
          <a:noFill/>
          <a:ln>
            <a:noFill/>
          </a:ln>
        </p:spPr>
        <p:txBody>
          <a:bodyPr anchorCtr="0" anchor="t" bIns="117800" lIns="235675" spcFirstLastPara="1" rIns="235675" wrap="square" tIns="117800">
            <a:noAutofit/>
          </a:bodyPr>
          <a:lstStyle/>
          <a:p>
            <a:pPr indent="0" lvl="0" marL="0" rtl="0" algn="l">
              <a:lnSpc>
                <a:spcPct val="110000"/>
              </a:lnSpc>
              <a:spcBef>
                <a:spcPts val="0"/>
              </a:spcBef>
              <a:spcAft>
                <a:spcPts val="0"/>
              </a:spcAft>
              <a:buNone/>
            </a:pPr>
            <a:r>
              <a:rPr lang="en-US" sz="9000">
                <a:solidFill>
                  <a:srgbClr val="FFFFFF"/>
                </a:solidFill>
                <a:latin typeface="Lato"/>
                <a:ea typeface="Lato"/>
                <a:cs typeface="Lato"/>
                <a:sym typeface="Lato"/>
              </a:rPr>
              <a:t>Reglas de Oro para la creación en equipo</a:t>
            </a:r>
            <a:endParaRPr sz="9000">
              <a:solidFill>
                <a:srgbClr val="FFFFFF"/>
              </a:solidFill>
              <a:latin typeface="Lato"/>
              <a:ea typeface="Lato"/>
              <a:cs typeface="Lato"/>
              <a:sym typeface="Lato"/>
            </a:endParaRPr>
          </a:p>
          <a:p>
            <a:pPr indent="0" lvl="0" marL="0" rtl="0" algn="l">
              <a:spcBef>
                <a:spcPts val="0"/>
              </a:spcBef>
              <a:spcAft>
                <a:spcPts val="0"/>
              </a:spcAft>
              <a:buNone/>
            </a:pPr>
            <a:r>
              <a:t/>
            </a:r>
            <a:endParaRPr sz="7000">
              <a:solidFill>
                <a:srgbClr val="FFFFFF"/>
              </a:solidFill>
              <a:latin typeface="Lato"/>
              <a:ea typeface="Lato"/>
              <a:cs typeface="Lato"/>
              <a:sym typeface="Lato"/>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2" name="Shape 152"/>
        <p:cNvGrpSpPr/>
        <p:nvPr/>
      </p:nvGrpSpPr>
      <p:grpSpPr>
        <a:xfrm>
          <a:off x="0" y="0"/>
          <a:ext cx="0" cy="0"/>
          <a:chOff x="0" y="0"/>
          <a:chExt cx="0" cy="0"/>
        </a:xfrm>
      </p:grpSpPr>
      <p:sp>
        <p:nvSpPr>
          <p:cNvPr id="153" name="Google Shape;153;p31"/>
          <p:cNvSpPr txBox="1"/>
          <p:nvPr/>
        </p:nvSpPr>
        <p:spPr>
          <a:xfrm>
            <a:off x="1094125" y="4572275"/>
            <a:ext cx="12303600" cy="5628900"/>
          </a:xfrm>
          <a:prstGeom prst="rect">
            <a:avLst/>
          </a:prstGeom>
          <a:noFill/>
          <a:ln>
            <a:noFill/>
          </a:ln>
        </p:spPr>
        <p:txBody>
          <a:bodyPr anchorCtr="0" anchor="t" bIns="117800" lIns="235675" spcFirstLastPara="1" rIns="235675" wrap="square" tIns="117800">
            <a:noAutofit/>
          </a:bodyPr>
          <a:lstStyle/>
          <a:p>
            <a:pPr indent="0" lvl="0" marL="0" rtl="0" algn="l">
              <a:lnSpc>
                <a:spcPct val="110000"/>
              </a:lnSpc>
              <a:spcBef>
                <a:spcPts val="0"/>
              </a:spcBef>
              <a:spcAft>
                <a:spcPts val="0"/>
              </a:spcAft>
              <a:buNone/>
            </a:pPr>
            <a:r>
              <a:rPr lang="en-US" sz="9000">
                <a:solidFill>
                  <a:srgbClr val="FFFFFF"/>
                </a:solidFill>
                <a:latin typeface="Lato"/>
                <a:ea typeface="Lato"/>
                <a:cs typeface="Lato"/>
                <a:sym typeface="Lato"/>
              </a:rPr>
              <a:t>¡Bienvenido!</a:t>
            </a:r>
            <a:endParaRPr sz="7000">
              <a:solidFill>
                <a:srgbClr val="FFFFFF"/>
              </a:solidFill>
              <a:latin typeface="Lato"/>
              <a:ea typeface="Lato"/>
              <a:cs typeface="Lato"/>
              <a:sym typeface="Lato"/>
            </a:endParaRPr>
          </a:p>
        </p:txBody>
      </p:sp>
    </p:spTree>
  </p:cSld>
  <p:clrMapOvr>
    <a:masterClrMapping/>
  </p:clrMapOvr>
</p:sld>
</file>

<file path=ppt/slides/slide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043263"/>
        </a:solidFill>
      </p:bgPr>
    </p:bg>
    <p:spTree>
      <p:nvGrpSpPr>
        <p:cNvPr id="939" name="Shape 939"/>
        <p:cNvGrpSpPr/>
        <p:nvPr/>
      </p:nvGrpSpPr>
      <p:grpSpPr>
        <a:xfrm>
          <a:off x="0" y="0"/>
          <a:ext cx="0" cy="0"/>
          <a:chOff x="0" y="0"/>
          <a:chExt cx="0" cy="0"/>
        </a:xfrm>
      </p:grpSpPr>
      <p:grpSp>
        <p:nvGrpSpPr>
          <p:cNvPr id="940" name="Google Shape;940;p94"/>
          <p:cNvGrpSpPr/>
          <p:nvPr/>
        </p:nvGrpSpPr>
        <p:grpSpPr>
          <a:xfrm>
            <a:off x="1492675" y="7989175"/>
            <a:ext cx="3655500" cy="4765917"/>
            <a:chOff x="20185650" y="7893925"/>
            <a:chExt cx="3655500" cy="4765917"/>
          </a:xfrm>
        </p:grpSpPr>
        <p:sp>
          <p:nvSpPr>
            <p:cNvPr id="941" name="Google Shape;941;p94"/>
            <p:cNvSpPr txBox="1"/>
            <p:nvPr/>
          </p:nvSpPr>
          <p:spPr>
            <a:xfrm>
              <a:off x="20185650" y="7893925"/>
              <a:ext cx="3655500" cy="1068300"/>
            </a:xfrm>
            <a:prstGeom prst="rect">
              <a:avLst/>
            </a:prstGeom>
            <a:noFill/>
            <a:ln>
              <a:noFill/>
            </a:ln>
          </p:spPr>
          <p:txBody>
            <a:bodyPr anchorCtr="0" anchor="ctr" bIns="38100" lIns="38100" spcFirstLastPara="1" rIns="38100" wrap="square" tIns="38100">
              <a:noAutofit/>
            </a:bodyPr>
            <a:lstStyle/>
            <a:p>
              <a:pPr indent="0" lvl="0" marL="0" marR="0" rtl="0" algn="ctr">
                <a:lnSpc>
                  <a:spcPct val="100000"/>
                </a:lnSpc>
                <a:spcBef>
                  <a:spcPts val="0"/>
                </a:spcBef>
                <a:spcAft>
                  <a:spcPts val="0"/>
                </a:spcAft>
                <a:buClr>
                  <a:srgbClr val="FDFEFE"/>
                </a:buClr>
                <a:buSzPts val="3000"/>
                <a:buFont typeface="Helvetica Neue"/>
                <a:buNone/>
              </a:pPr>
              <a:r>
                <a:rPr lang="en-US" sz="3200">
                  <a:solidFill>
                    <a:srgbClr val="FFFFFF"/>
                  </a:solidFill>
                  <a:latin typeface="Lato"/>
                  <a:ea typeface="Lato"/>
                  <a:cs typeface="Lato"/>
                  <a:sym typeface="Lato"/>
                </a:rPr>
                <a:t>NO TE ENAMORES DE TUS IDEAS</a:t>
              </a:r>
              <a:endParaRPr sz="3200">
                <a:solidFill>
                  <a:srgbClr val="FFFFFF"/>
                </a:solidFill>
                <a:latin typeface="Lato"/>
                <a:ea typeface="Lato"/>
                <a:cs typeface="Lato"/>
                <a:sym typeface="Lato"/>
              </a:endParaRPr>
            </a:p>
          </p:txBody>
        </p:sp>
        <p:pic>
          <p:nvPicPr>
            <p:cNvPr id="942" name="Google Shape;942;p94"/>
            <p:cNvPicPr preferRelativeResize="0"/>
            <p:nvPr/>
          </p:nvPicPr>
          <p:blipFill rotWithShape="1">
            <a:blip r:embed="rId3">
              <a:alphaModFix/>
            </a:blip>
            <a:srcRect b="8500" l="0" r="0" t="0"/>
            <a:stretch/>
          </p:blipFill>
          <p:spPr>
            <a:xfrm>
              <a:off x="20446788" y="9506812"/>
              <a:ext cx="3133225" cy="3153029"/>
            </a:xfrm>
            <a:prstGeom prst="rect">
              <a:avLst/>
            </a:prstGeom>
            <a:noFill/>
            <a:ln>
              <a:noFill/>
            </a:ln>
          </p:spPr>
        </p:pic>
      </p:grpSp>
      <p:grpSp>
        <p:nvGrpSpPr>
          <p:cNvPr id="943" name="Google Shape;943;p94"/>
          <p:cNvGrpSpPr/>
          <p:nvPr/>
        </p:nvGrpSpPr>
        <p:grpSpPr>
          <a:xfrm>
            <a:off x="14328324" y="1676400"/>
            <a:ext cx="2596800" cy="4824909"/>
            <a:chOff x="1639599" y="7893925"/>
            <a:chExt cx="2596800" cy="4824909"/>
          </a:xfrm>
        </p:grpSpPr>
        <p:sp>
          <p:nvSpPr>
            <p:cNvPr id="944" name="Google Shape;944;p94"/>
            <p:cNvSpPr txBox="1"/>
            <p:nvPr/>
          </p:nvSpPr>
          <p:spPr>
            <a:xfrm>
              <a:off x="1639599" y="7893925"/>
              <a:ext cx="2596800" cy="1164000"/>
            </a:xfrm>
            <a:prstGeom prst="rect">
              <a:avLst/>
            </a:prstGeom>
            <a:noFill/>
            <a:ln>
              <a:noFill/>
            </a:ln>
          </p:spPr>
          <p:txBody>
            <a:bodyPr anchorCtr="0" anchor="ctr" bIns="38100" lIns="38100" spcFirstLastPara="1" rIns="38100" wrap="square" tIns="38100">
              <a:noAutofit/>
            </a:bodyPr>
            <a:lstStyle/>
            <a:p>
              <a:pPr indent="0" lvl="0" marL="0" marR="0" rtl="0" algn="ctr">
                <a:lnSpc>
                  <a:spcPct val="100000"/>
                </a:lnSpc>
                <a:spcBef>
                  <a:spcPts val="0"/>
                </a:spcBef>
                <a:spcAft>
                  <a:spcPts val="0"/>
                </a:spcAft>
                <a:buClr>
                  <a:srgbClr val="FDFEFE"/>
                </a:buClr>
                <a:buSzPts val="3000"/>
                <a:buFont typeface="Helvetica Neue"/>
                <a:buNone/>
              </a:pPr>
              <a:r>
                <a:rPr lang="en-US" sz="3200">
                  <a:solidFill>
                    <a:srgbClr val="FFFFFF"/>
                  </a:solidFill>
                  <a:latin typeface="Lato"/>
                  <a:ea typeface="Lato"/>
                  <a:cs typeface="Lato"/>
                  <a:sym typeface="Lato"/>
                </a:rPr>
                <a:t>NO ROMPAS EL </a:t>
              </a:r>
              <a:r>
                <a:rPr i="1" lang="en-US" sz="3200">
                  <a:solidFill>
                    <a:schemeClr val="accent3"/>
                  </a:solidFill>
                  <a:latin typeface="Lato"/>
                  <a:ea typeface="Lato"/>
                  <a:cs typeface="Lato"/>
                  <a:sym typeface="Lato"/>
                </a:rPr>
                <a:t>FLOW</a:t>
              </a:r>
              <a:endParaRPr sz="3200">
                <a:solidFill>
                  <a:schemeClr val="accent3"/>
                </a:solidFill>
                <a:latin typeface="Lato"/>
                <a:ea typeface="Lato"/>
                <a:cs typeface="Lato"/>
                <a:sym typeface="Lato"/>
              </a:endParaRPr>
            </a:p>
          </p:txBody>
        </p:sp>
        <p:pic>
          <p:nvPicPr>
            <p:cNvPr id="945" name="Google Shape;945;p94"/>
            <p:cNvPicPr preferRelativeResize="0"/>
            <p:nvPr/>
          </p:nvPicPr>
          <p:blipFill>
            <a:blip r:embed="rId4">
              <a:alphaModFix/>
            </a:blip>
            <a:stretch>
              <a:fillRect/>
            </a:stretch>
          </p:blipFill>
          <p:spPr>
            <a:xfrm>
              <a:off x="1673498" y="9447825"/>
              <a:ext cx="2529002" cy="3271009"/>
            </a:xfrm>
            <a:prstGeom prst="rect">
              <a:avLst/>
            </a:prstGeom>
            <a:noFill/>
            <a:ln>
              <a:noFill/>
            </a:ln>
          </p:spPr>
        </p:pic>
      </p:grpSp>
      <p:grpSp>
        <p:nvGrpSpPr>
          <p:cNvPr id="946" name="Google Shape;946;p94"/>
          <p:cNvGrpSpPr/>
          <p:nvPr/>
        </p:nvGrpSpPr>
        <p:grpSpPr>
          <a:xfrm>
            <a:off x="13984825" y="7886263"/>
            <a:ext cx="2978999" cy="4522842"/>
            <a:chOff x="14209800" y="1600200"/>
            <a:chExt cx="2978999" cy="4522842"/>
          </a:xfrm>
        </p:grpSpPr>
        <p:sp>
          <p:nvSpPr>
            <p:cNvPr id="947" name="Google Shape;947;p94"/>
            <p:cNvSpPr txBox="1"/>
            <p:nvPr/>
          </p:nvSpPr>
          <p:spPr>
            <a:xfrm>
              <a:off x="14209825" y="1600200"/>
              <a:ext cx="2529000" cy="1164000"/>
            </a:xfrm>
            <a:prstGeom prst="rect">
              <a:avLst/>
            </a:prstGeom>
            <a:noFill/>
            <a:ln>
              <a:noFill/>
            </a:ln>
          </p:spPr>
          <p:txBody>
            <a:bodyPr anchorCtr="0" anchor="ctr" bIns="38100" lIns="38100" spcFirstLastPara="1" rIns="38100" wrap="square" tIns="38100">
              <a:noAutofit/>
            </a:bodyPr>
            <a:lstStyle/>
            <a:p>
              <a:pPr indent="0" lvl="0" marL="0" marR="0" rtl="0" algn="ctr">
                <a:lnSpc>
                  <a:spcPct val="100000"/>
                </a:lnSpc>
                <a:spcBef>
                  <a:spcPts val="0"/>
                </a:spcBef>
                <a:spcAft>
                  <a:spcPts val="0"/>
                </a:spcAft>
                <a:buClr>
                  <a:srgbClr val="FDFEFE"/>
                </a:buClr>
                <a:buSzPts val="3000"/>
                <a:buFont typeface="Helvetica Neue"/>
                <a:buNone/>
              </a:pPr>
              <a:r>
                <a:rPr lang="en-US" sz="3200">
                  <a:solidFill>
                    <a:srgbClr val="FFFFFF"/>
                  </a:solidFill>
                  <a:latin typeface="Lato"/>
                  <a:ea typeface="Lato"/>
                  <a:cs typeface="Lato"/>
                  <a:sym typeface="Lato"/>
                </a:rPr>
                <a:t>FRASES COMPLETAS</a:t>
              </a:r>
              <a:endParaRPr sz="3200">
                <a:solidFill>
                  <a:srgbClr val="FFFFFF"/>
                </a:solidFill>
                <a:latin typeface="Lato"/>
                <a:ea typeface="Lato"/>
                <a:cs typeface="Lato"/>
                <a:sym typeface="Lato"/>
              </a:endParaRPr>
            </a:p>
          </p:txBody>
        </p:sp>
        <p:pic>
          <p:nvPicPr>
            <p:cNvPr id="948" name="Google Shape;948;p94"/>
            <p:cNvPicPr preferRelativeResize="0"/>
            <p:nvPr/>
          </p:nvPicPr>
          <p:blipFill>
            <a:blip r:embed="rId5">
              <a:alphaModFix/>
            </a:blip>
            <a:stretch>
              <a:fillRect/>
            </a:stretch>
          </p:blipFill>
          <p:spPr>
            <a:xfrm>
              <a:off x="14209800" y="3234025"/>
              <a:ext cx="2978999" cy="2889017"/>
            </a:xfrm>
            <a:prstGeom prst="rect">
              <a:avLst/>
            </a:prstGeom>
            <a:noFill/>
            <a:ln>
              <a:noFill/>
            </a:ln>
          </p:spPr>
        </p:pic>
      </p:grpSp>
      <p:grpSp>
        <p:nvGrpSpPr>
          <p:cNvPr id="949" name="Google Shape;949;p94"/>
          <p:cNvGrpSpPr/>
          <p:nvPr/>
        </p:nvGrpSpPr>
        <p:grpSpPr>
          <a:xfrm>
            <a:off x="7784000" y="1779163"/>
            <a:ext cx="2979001" cy="4619374"/>
            <a:chOff x="20523900" y="1600200"/>
            <a:chExt cx="2979001" cy="4619374"/>
          </a:xfrm>
        </p:grpSpPr>
        <p:sp>
          <p:nvSpPr>
            <p:cNvPr id="950" name="Google Shape;950;p94"/>
            <p:cNvSpPr txBox="1"/>
            <p:nvPr/>
          </p:nvSpPr>
          <p:spPr>
            <a:xfrm>
              <a:off x="20815650" y="1600200"/>
              <a:ext cx="2395500" cy="1068300"/>
            </a:xfrm>
            <a:prstGeom prst="rect">
              <a:avLst/>
            </a:prstGeom>
            <a:noFill/>
            <a:ln>
              <a:noFill/>
            </a:ln>
          </p:spPr>
          <p:txBody>
            <a:bodyPr anchorCtr="0" anchor="ctr" bIns="38100" lIns="38100" spcFirstLastPara="1" rIns="38100" wrap="square" tIns="38100">
              <a:noAutofit/>
            </a:bodyPr>
            <a:lstStyle/>
            <a:p>
              <a:pPr indent="0" lvl="0" marL="0" marR="0" rtl="0" algn="ctr">
                <a:lnSpc>
                  <a:spcPct val="100000"/>
                </a:lnSpc>
                <a:spcBef>
                  <a:spcPts val="0"/>
                </a:spcBef>
                <a:spcAft>
                  <a:spcPts val="0"/>
                </a:spcAft>
                <a:buClr>
                  <a:srgbClr val="FDFEFE"/>
                </a:buClr>
                <a:buSzPts val="3000"/>
                <a:buFont typeface="Helvetica Neue"/>
                <a:buNone/>
              </a:pPr>
              <a:r>
                <a:rPr lang="en-US" sz="3200">
                  <a:solidFill>
                    <a:srgbClr val="FFFFFF"/>
                  </a:solidFill>
                  <a:latin typeface="Lato"/>
                  <a:ea typeface="Lato"/>
                  <a:cs typeface="Lato"/>
                  <a:sym typeface="Lato"/>
                </a:rPr>
                <a:t>DIFERIR</a:t>
              </a:r>
              <a:br>
                <a:rPr lang="en-US" sz="3200">
                  <a:solidFill>
                    <a:srgbClr val="FFFFFF"/>
                  </a:solidFill>
                  <a:latin typeface="Lato"/>
                  <a:ea typeface="Lato"/>
                  <a:cs typeface="Lato"/>
                  <a:sym typeface="Lato"/>
                </a:rPr>
              </a:br>
              <a:r>
                <a:rPr lang="en-US" sz="3200">
                  <a:solidFill>
                    <a:srgbClr val="FFFFFF"/>
                  </a:solidFill>
                  <a:latin typeface="Lato"/>
                  <a:ea typeface="Lato"/>
                  <a:cs typeface="Lato"/>
                  <a:sym typeface="Lato"/>
                </a:rPr>
                <a:t>EL JUICIO</a:t>
              </a:r>
              <a:endParaRPr sz="3200">
                <a:solidFill>
                  <a:srgbClr val="FFFFFF"/>
                </a:solidFill>
                <a:latin typeface="Lato"/>
                <a:ea typeface="Lato"/>
                <a:cs typeface="Lato"/>
                <a:sym typeface="Lato"/>
              </a:endParaRPr>
            </a:p>
          </p:txBody>
        </p:sp>
        <p:pic>
          <p:nvPicPr>
            <p:cNvPr id="951" name="Google Shape;951;p94"/>
            <p:cNvPicPr preferRelativeResize="0"/>
            <p:nvPr/>
          </p:nvPicPr>
          <p:blipFill>
            <a:blip r:embed="rId6">
              <a:alphaModFix/>
            </a:blip>
            <a:stretch>
              <a:fillRect/>
            </a:stretch>
          </p:blipFill>
          <p:spPr>
            <a:xfrm>
              <a:off x="20523900" y="3137500"/>
              <a:ext cx="2979001" cy="3082074"/>
            </a:xfrm>
            <a:prstGeom prst="rect">
              <a:avLst/>
            </a:prstGeom>
            <a:noFill/>
            <a:ln>
              <a:noFill/>
            </a:ln>
          </p:spPr>
        </p:pic>
      </p:grpSp>
      <p:grpSp>
        <p:nvGrpSpPr>
          <p:cNvPr id="952" name="Google Shape;952;p94"/>
          <p:cNvGrpSpPr/>
          <p:nvPr/>
        </p:nvGrpSpPr>
        <p:grpSpPr>
          <a:xfrm>
            <a:off x="1387675" y="1676400"/>
            <a:ext cx="3865500" cy="4824897"/>
            <a:chOff x="13541575" y="7893925"/>
            <a:chExt cx="3865500" cy="4824897"/>
          </a:xfrm>
        </p:grpSpPr>
        <p:sp>
          <p:nvSpPr>
            <p:cNvPr id="953" name="Google Shape;953;p94"/>
            <p:cNvSpPr txBox="1"/>
            <p:nvPr/>
          </p:nvSpPr>
          <p:spPr>
            <a:xfrm>
              <a:off x="13541575" y="7893925"/>
              <a:ext cx="3865500" cy="1068300"/>
            </a:xfrm>
            <a:prstGeom prst="rect">
              <a:avLst/>
            </a:prstGeom>
            <a:noFill/>
            <a:ln>
              <a:noFill/>
            </a:ln>
          </p:spPr>
          <p:txBody>
            <a:bodyPr anchorCtr="0" anchor="ctr" bIns="38100" lIns="38100" spcFirstLastPara="1" rIns="38100" wrap="square" tIns="38100">
              <a:noAutofit/>
            </a:bodyPr>
            <a:lstStyle/>
            <a:p>
              <a:pPr indent="0" lvl="0" marL="0" marR="0" rtl="0" algn="ctr">
                <a:lnSpc>
                  <a:spcPct val="100000"/>
                </a:lnSpc>
                <a:spcBef>
                  <a:spcPts val="0"/>
                </a:spcBef>
                <a:spcAft>
                  <a:spcPts val="0"/>
                </a:spcAft>
                <a:buClr>
                  <a:srgbClr val="FDFEFE"/>
                </a:buClr>
                <a:buSzPts val="3000"/>
                <a:buFont typeface="Helvetica Neue"/>
                <a:buNone/>
              </a:pPr>
              <a:r>
                <a:rPr lang="en-US" sz="3200">
                  <a:solidFill>
                    <a:srgbClr val="FFFFFF"/>
                  </a:solidFill>
                  <a:latin typeface="Lato"/>
                  <a:ea typeface="Lato"/>
                  <a:cs typeface="Lato"/>
                  <a:sym typeface="Lato"/>
                </a:rPr>
                <a:t>PONER LÍMITES</a:t>
              </a:r>
              <a:br>
                <a:rPr lang="en-US" sz="3200">
                  <a:solidFill>
                    <a:srgbClr val="FFFFFF"/>
                  </a:solidFill>
                  <a:latin typeface="Lato"/>
                  <a:ea typeface="Lato"/>
                  <a:cs typeface="Lato"/>
                  <a:sym typeface="Lato"/>
                </a:rPr>
              </a:br>
              <a:r>
                <a:rPr lang="en-US" sz="3200">
                  <a:solidFill>
                    <a:srgbClr val="FFFFFF"/>
                  </a:solidFill>
                  <a:latin typeface="Lato"/>
                  <a:ea typeface="Lato"/>
                  <a:cs typeface="Lato"/>
                  <a:sym typeface="Lato"/>
                </a:rPr>
                <a:t>DE TIEMPO</a:t>
              </a:r>
              <a:endParaRPr sz="3200">
                <a:solidFill>
                  <a:srgbClr val="FFFFFF"/>
                </a:solidFill>
                <a:latin typeface="Lato"/>
                <a:ea typeface="Lato"/>
                <a:cs typeface="Lato"/>
                <a:sym typeface="Lato"/>
              </a:endParaRPr>
            </a:p>
          </p:txBody>
        </p:sp>
        <p:pic>
          <p:nvPicPr>
            <p:cNvPr id="954" name="Google Shape;954;p94"/>
            <p:cNvPicPr preferRelativeResize="0"/>
            <p:nvPr/>
          </p:nvPicPr>
          <p:blipFill>
            <a:blip r:embed="rId7">
              <a:alphaModFix/>
            </a:blip>
            <a:stretch>
              <a:fillRect/>
            </a:stretch>
          </p:blipFill>
          <p:spPr>
            <a:xfrm>
              <a:off x="14622300" y="9366976"/>
              <a:ext cx="1780293" cy="3351846"/>
            </a:xfrm>
            <a:prstGeom prst="rect">
              <a:avLst/>
            </a:prstGeom>
            <a:noFill/>
            <a:ln>
              <a:noFill/>
            </a:ln>
          </p:spPr>
        </p:pic>
      </p:grpSp>
      <p:grpSp>
        <p:nvGrpSpPr>
          <p:cNvPr id="955" name="Google Shape;955;p94"/>
          <p:cNvGrpSpPr/>
          <p:nvPr/>
        </p:nvGrpSpPr>
        <p:grpSpPr>
          <a:xfrm>
            <a:off x="20422413" y="1779175"/>
            <a:ext cx="2798349" cy="4172452"/>
            <a:chOff x="1538825" y="1600200"/>
            <a:chExt cx="2798349" cy="4172452"/>
          </a:xfrm>
        </p:grpSpPr>
        <p:sp>
          <p:nvSpPr>
            <p:cNvPr id="956" name="Google Shape;956;p94"/>
            <p:cNvSpPr txBox="1"/>
            <p:nvPr/>
          </p:nvSpPr>
          <p:spPr>
            <a:xfrm>
              <a:off x="1740249" y="1600200"/>
              <a:ext cx="2395500" cy="1164000"/>
            </a:xfrm>
            <a:prstGeom prst="rect">
              <a:avLst/>
            </a:prstGeom>
            <a:noFill/>
            <a:ln>
              <a:noFill/>
            </a:ln>
          </p:spPr>
          <p:txBody>
            <a:bodyPr anchorCtr="0" anchor="ctr" bIns="38100" lIns="38100" spcFirstLastPara="1" rIns="38100" wrap="square" tIns="38100">
              <a:noAutofit/>
            </a:bodyPr>
            <a:lstStyle/>
            <a:p>
              <a:pPr indent="0" lvl="0" marL="0" marR="0" rtl="0" algn="ctr">
                <a:lnSpc>
                  <a:spcPct val="100000"/>
                </a:lnSpc>
                <a:spcBef>
                  <a:spcPts val="0"/>
                </a:spcBef>
                <a:spcAft>
                  <a:spcPts val="0"/>
                </a:spcAft>
                <a:buClr>
                  <a:srgbClr val="FDFEFE"/>
                </a:buClr>
                <a:buSzPts val="3000"/>
                <a:buFont typeface="Helvetica Neue"/>
                <a:buNone/>
              </a:pPr>
              <a:r>
                <a:rPr lang="en-US" sz="3200">
                  <a:solidFill>
                    <a:srgbClr val="FFFFFF"/>
                  </a:solidFill>
                  <a:latin typeface="Lato"/>
                  <a:ea typeface="Lato"/>
                  <a:cs typeface="Lato"/>
                  <a:sym typeface="Lato"/>
                </a:rPr>
                <a:t>CONSTRUIR EN EQUIPO</a:t>
              </a:r>
              <a:endParaRPr sz="3200">
                <a:solidFill>
                  <a:srgbClr val="FFFFFF"/>
                </a:solidFill>
                <a:latin typeface="Lato"/>
                <a:ea typeface="Lato"/>
                <a:cs typeface="Lato"/>
                <a:sym typeface="Lato"/>
              </a:endParaRPr>
            </a:p>
          </p:txBody>
        </p:sp>
        <p:pic>
          <p:nvPicPr>
            <p:cNvPr id="957" name="Google Shape;957;p94"/>
            <p:cNvPicPr preferRelativeResize="0"/>
            <p:nvPr/>
          </p:nvPicPr>
          <p:blipFill>
            <a:blip r:embed="rId8">
              <a:alphaModFix/>
            </a:blip>
            <a:stretch>
              <a:fillRect/>
            </a:stretch>
          </p:blipFill>
          <p:spPr>
            <a:xfrm>
              <a:off x="1538825" y="3039587"/>
              <a:ext cx="2798349" cy="2733065"/>
            </a:xfrm>
            <a:prstGeom prst="rect">
              <a:avLst/>
            </a:prstGeom>
            <a:noFill/>
            <a:ln>
              <a:noFill/>
            </a:ln>
          </p:spPr>
        </p:pic>
      </p:grpSp>
      <p:grpSp>
        <p:nvGrpSpPr>
          <p:cNvPr id="958" name="Google Shape;958;p94"/>
          <p:cNvGrpSpPr/>
          <p:nvPr/>
        </p:nvGrpSpPr>
        <p:grpSpPr>
          <a:xfrm>
            <a:off x="8277638" y="7989175"/>
            <a:ext cx="1991700" cy="4317022"/>
            <a:chOff x="8277638" y="1600200"/>
            <a:chExt cx="1991700" cy="4317022"/>
          </a:xfrm>
        </p:grpSpPr>
        <p:sp>
          <p:nvSpPr>
            <p:cNvPr id="959" name="Google Shape;959;p94"/>
            <p:cNvSpPr txBox="1"/>
            <p:nvPr/>
          </p:nvSpPr>
          <p:spPr>
            <a:xfrm>
              <a:off x="8277638" y="1600200"/>
              <a:ext cx="1991700" cy="1164000"/>
            </a:xfrm>
            <a:prstGeom prst="rect">
              <a:avLst/>
            </a:prstGeom>
            <a:noFill/>
            <a:ln>
              <a:noFill/>
            </a:ln>
          </p:spPr>
          <p:txBody>
            <a:bodyPr anchorCtr="0" anchor="ctr" bIns="38100" lIns="38100" spcFirstLastPara="1" rIns="38100" wrap="square" tIns="38100">
              <a:noAutofit/>
            </a:bodyPr>
            <a:lstStyle/>
            <a:p>
              <a:pPr indent="0" lvl="0" marL="0" marR="0" rtl="0" algn="ctr">
                <a:lnSpc>
                  <a:spcPct val="100000"/>
                </a:lnSpc>
                <a:spcBef>
                  <a:spcPts val="0"/>
                </a:spcBef>
                <a:spcAft>
                  <a:spcPts val="0"/>
                </a:spcAft>
                <a:buClr>
                  <a:srgbClr val="FDFEFE"/>
                </a:buClr>
                <a:buSzPts val="3000"/>
                <a:buFont typeface="Helvetica Neue"/>
                <a:buNone/>
              </a:pPr>
              <a:r>
                <a:rPr lang="en-US" sz="3200">
                  <a:solidFill>
                    <a:srgbClr val="FFFFFF"/>
                  </a:solidFill>
                  <a:latin typeface="Lato"/>
                  <a:ea typeface="Lato"/>
                  <a:cs typeface="Lato"/>
                  <a:sym typeface="Lato"/>
                </a:rPr>
                <a:t>ESCUCHA ACTIVA</a:t>
              </a:r>
              <a:endParaRPr sz="3200">
                <a:solidFill>
                  <a:srgbClr val="FFFFFF"/>
                </a:solidFill>
                <a:latin typeface="Lato"/>
                <a:ea typeface="Lato"/>
                <a:cs typeface="Lato"/>
                <a:sym typeface="Lato"/>
              </a:endParaRPr>
            </a:p>
          </p:txBody>
        </p:sp>
        <p:pic>
          <p:nvPicPr>
            <p:cNvPr id="960" name="Google Shape;960;p94"/>
            <p:cNvPicPr preferRelativeResize="0"/>
            <p:nvPr/>
          </p:nvPicPr>
          <p:blipFill>
            <a:blip r:embed="rId9">
              <a:alphaModFix/>
            </a:blip>
            <a:stretch>
              <a:fillRect/>
            </a:stretch>
          </p:blipFill>
          <p:spPr>
            <a:xfrm>
              <a:off x="8681992" y="3184150"/>
              <a:ext cx="1182992" cy="2733072"/>
            </a:xfrm>
            <a:prstGeom prst="rect">
              <a:avLst/>
            </a:prstGeom>
            <a:noFill/>
            <a:ln>
              <a:noFill/>
            </a:ln>
          </p:spPr>
        </p:pic>
      </p:grpSp>
      <p:grpSp>
        <p:nvGrpSpPr>
          <p:cNvPr id="961" name="Google Shape;961;p94"/>
          <p:cNvGrpSpPr/>
          <p:nvPr/>
        </p:nvGrpSpPr>
        <p:grpSpPr>
          <a:xfrm>
            <a:off x="19831050" y="7989164"/>
            <a:ext cx="3578900" cy="3717409"/>
            <a:chOff x="7622950" y="8393339"/>
            <a:chExt cx="3578900" cy="3717409"/>
          </a:xfrm>
        </p:grpSpPr>
        <p:sp>
          <p:nvSpPr>
            <p:cNvPr id="962" name="Google Shape;962;p94"/>
            <p:cNvSpPr txBox="1"/>
            <p:nvPr/>
          </p:nvSpPr>
          <p:spPr>
            <a:xfrm>
              <a:off x="7783988" y="8393339"/>
              <a:ext cx="2979000" cy="607500"/>
            </a:xfrm>
            <a:prstGeom prst="rect">
              <a:avLst/>
            </a:prstGeom>
            <a:noFill/>
            <a:ln>
              <a:noFill/>
            </a:ln>
          </p:spPr>
          <p:txBody>
            <a:bodyPr anchorCtr="0" anchor="ctr" bIns="38100" lIns="38100" spcFirstLastPara="1" rIns="38100" wrap="square" tIns="38100">
              <a:noAutofit/>
            </a:bodyPr>
            <a:lstStyle/>
            <a:p>
              <a:pPr indent="0" lvl="0" marL="0" marR="0" rtl="0" algn="ctr">
                <a:lnSpc>
                  <a:spcPct val="100000"/>
                </a:lnSpc>
                <a:spcBef>
                  <a:spcPts val="0"/>
                </a:spcBef>
                <a:spcAft>
                  <a:spcPts val="0"/>
                </a:spcAft>
                <a:buClr>
                  <a:srgbClr val="FDFEFE"/>
                </a:buClr>
                <a:buSzPts val="3000"/>
                <a:buFont typeface="Helvetica Neue"/>
                <a:buNone/>
              </a:pPr>
              <a:r>
                <a:rPr lang="en-US" sz="3200">
                  <a:solidFill>
                    <a:srgbClr val="FFFFFF"/>
                  </a:solidFill>
                  <a:latin typeface="Lato"/>
                  <a:ea typeface="Lato"/>
                  <a:cs typeface="Lato"/>
                  <a:sym typeface="Lato"/>
                </a:rPr>
                <a:t>DOCUMENTAR</a:t>
              </a:r>
              <a:endParaRPr sz="3200">
                <a:solidFill>
                  <a:srgbClr val="FFFFFF"/>
                </a:solidFill>
                <a:latin typeface="Lato"/>
                <a:ea typeface="Lato"/>
                <a:cs typeface="Lato"/>
                <a:sym typeface="Lato"/>
              </a:endParaRPr>
            </a:p>
          </p:txBody>
        </p:sp>
        <p:pic>
          <p:nvPicPr>
            <p:cNvPr id="963" name="Google Shape;963;p94"/>
            <p:cNvPicPr preferRelativeResize="0"/>
            <p:nvPr/>
          </p:nvPicPr>
          <p:blipFill rotWithShape="1">
            <a:blip r:embed="rId10">
              <a:alphaModFix/>
            </a:blip>
            <a:srcRect b="16548" l="0" r="8273" t="0"/>
            <a:stretch/>
          </p:blipFill>
          <p:spPr>
            <a:xfrm>
              <a:off x="7622950" y="9716798"/>
              <a:ext cx="3578900" cy="2393950"/>
            </a:xfrm>
            <a:prstGeom prst="rect">
              <a:avLst/>
            </a:prstGeom>
            <a:noFill/>
            <a:ln>
              <a:noFill/>
            </a:ln>
          </p:spPr>
        </p:pic>
      </p:grpSp>
    </p:spTree>
  </p:cSld>
  <p:clrMapOvr>
    <a:masterClrMapping/>
  </p:clrMapOvr>
</p:sld>
</file>

<file path=ppt/slides/slide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67" name="Shape 967"/>
        <p:cNvGrpSpPr/>
        <p:nvPr/>
      </p:nvGrpSpPr>
      <p:grpSpPr>
        <a:xfrm>
          <a:off x="0" y="0"/>
          <a:ext cx="0" cy="0"/>
          <a:chOff x="0" y="0"/>
          <a:chExt cx="0" cy="0"/>
        </a:xfrm>
      </p:grpSpPr>
      <p:sp>
        <p:nvSpPr>
          <p:cNvPr id="968" name="Google Shape;968;p95"/>
          <p:cNvSpPr txBox="1"/>
          <p:nvPr>
            <p:ph type="title"/>
          </p:nvPr>
        </p:nvSpPr>
        <p:spPr>
          <a:xfrm>
            <a:off x="1316980" y="1017939"/>
            <a:ext cx="18357600" cy="9123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US"/>
              <a:t>Poner límites de tiempo</a:t>
            </a:r>
            <a:endParaRPr/>
          </a:p>
        </p:txBody>
      </p:sp>
      <p:sp>
        <p:nvSpPr>
          <p:cNvPr id="969" name="Google Shape;969;p95"/>
          <p:cNvSpPr txBox="1"/>
          <p:nvPr>
            <p:ph idx="1" type="body"/>
          </p:nvPr>
        </p:nvSpPr>
        <p:spPr>
          <a:xfrm>
            <a:off x="1312325" y="5143400"/>
            <a:ext cx="12692700" cy="3466200"/>
          </a:xfrm>
          <a:prstGeom prst="rect">
            <a:avLst/>
          </a:prstGeom>
          <a:noFill/>
          <a:ln>
            <a:noFill/>
          </a:ln>
        </p:spPr>
        <p:txBody>
          <a:bodyPr anchorCtr="0" anchor="t" bIns="45700" lIns="45700" spcFirstLastPara="1" rIns="45700" wrap="square" tIns="45700">
            <a:noAutofit/>
          </a:bodyPr>
          <a:lstStyle/>
          <a:p>
            <a:pPr indent="0" lvl="0" marL="0" marR="0" rtl="0" algn="l">
              <a:lnSpc>
                <a:spcPct val="110000"/>
              </a:lnSpc>
              <a:spcBef>
                <a:spcPts val="0"/>
              </a:spcBef>
              <a:spcAft>
                <a:spcPts val="0"/>
              </a:spcAft>
              <a:buNone/>
            </a:pPr>
            <a:r>
              <a:rPr lang="en-US" sz="10000">
                <a:solidFill>
                  <a:schemeClr val="lt2"/>
                </a:solidFill>
                <a:latin typeface="Lato Light"/>
                <a:ea typeface="Lato Light"/>
                <a:cs typeface="Lato Light"/>
                <a:sym typeface="Lato Light"/>
              </a:rPr>
              <a:t>Pon límites para maximizar la eficiencia</a:t>
            </a:r>
            <a:endParaRPr sz="10000">
              <a:solidFill>
                <a:schemeClr val="lt2"/>
              </a:solidFill>
              <a:latin typeface="Lato Light"/>
              <a:ea typeface="Lato Light"/>
              <a:cs typeface="Lato Light"/>
              <a:sym typeface="Lato Light"/>
            </a:endParaRPr>
          </a:p>
        </p:txBody>
      </p:sp>
      <p:pic>
        <p:nvPicPr>
          <p:cNvPr id="970" name="Google Shape;970;p95"/>
          <p:cNvPicPr preferRelativeResize="0"/>
          <p:nvPr/>
        </p:nvPicPr>
        <p:blipFill>
          <a:blip r:embed="rId3">
            <a:alphaModFix/>
          </a:blip>
          <a:stretch>
            <a:fillRect/>
          </a:stretch>
        </p:blipFill>
        <p:spPr>
          <a:xfrm>
            <a:off x="17778200" y="2844502"/>
            <a:ext cx="5498000" cy="10351399"/>
          </a:xfrm>
          <a:prstGeom prst="rect">
            <a:avLst/>
          </a:prstGeom>
          <a:noFill/>
          <a:ln>
            <a:noFill/>
          </a:ln>
        </p:spPr>
      </p:pic>
    </p:spTree>
  </p:cSld>
  <p:clrMapOvr>
    <a:masterClrMapping/>
  </p:clrMapOvr>
</p:sld>
</file>

<file path=ppt/slides/slide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74" name="Shape 974"/>
        <p:cNvGrpSpPr/>
        <p:nvPr/>
      </p:nvGrpSpPr>
      <p:grpSpPr>
        <a:xfrm>
          <a:off x="0" y="0"/>
          <a:ext cx="0" cy="0"/>
          <a:chOff x="0" y="0"/>
          <a:chExt cx="0" cy="0"/>
        </a:xfrm>
      </p:grpSpPr>
      <p:sp>
        <p:nvSpPr>
          <p:cNvPr id="975" name="Google Shape;975;p96"/>
          <p:cNvSpPr txBox="1"/>
          <p:nvPr/>
        </p:nvSpPr>
        <p:spPr>
          <a:xfrm>
            <a:off x="2334413" y="11285750"/>
            <a:ext cx="9511800" cy="1981500"/>
          </a:xfrm>
          <a:prstGeom prst="rect">
            <a:avLst/>
          </a:prstGeom>
          <a:noFill/>
          <a:ln>
            <a:noFill/>
          </a:ln>
        </p:spPr>
        <p:txBody>
          <a:bodyPr anchorCtr="0" anchor="ctr" bIns="45700" lIns="45700" spcFirstLastPara="1" rIns="45700" wrap="square" tIns="45700">
            <a:noAutofit/>
          </a:bodyPr>
          <a:lstStyle/>
          <a:p>
            <a:pPr indent="0" lvl="0" marL="0" marR="0" rtl="0" algn="ctr">
              <a:lnSpc>
                <a:spcPct val="110000"/>
              </a:lnSpc>
              <a:spcBef>
                <a:spcPts val="0"/>
              </a:spcBef>
              <a:spcAft>
                <a:spcPts val="0"/>
              </a:spcAft>
              <a:buClr>
                <a:schemeClr val="accent2"/>
              </a:buClr>
              <a:buSzPts val="3900"/>
              <a:buFont typeface="Helvetica Neue"/>
              <a:buNone/>
            </a:pPr>
            <a:r>
              <a:rPr i="0" lang="en-US" sz="6000" u="none" cap="none" strike="noStrike">
                <a:solidFill>
                  <a:schemeClr val="dk1"/>
                </a:solidFill>
                <a:latin typeface="Lato"/>
                <a:ea typeface="Lato"/>
                <a:cs typeface="Lato"/>
                <a:sym typeface="Lato"/>
              </a:rPr>
              <a:t>Separa estos dos momentos conscientemente</a:t>
            </a:r>
            <a:endParaRPr sz="6000">
              <a:solidFill>
                <a:schemeClr val="dk1"/>
              </a:solidFill>
              <a:latin typeface="Lato"/>
              <a:ea typeface="Lato"/>
              <a:cs typeface="Lato"/>
              <a:sym typeface="Lato"/>
            </a:endParaRPr>
          </a:p>
        </p:txBody>
      </p:sp>
      <p:sp>
        <p:nvSpPr>
          <p:cNvPr id="976" name="Google Shape;976;p96"/>
          <p:cNvSpPr txBox="1"/>
          <p:nvPr>
            <p:ph type="title"/>
          </p:nvPr>
        </p:nvSpPr>
        <p:spPr>
          <a:xfrm>
            <a:off x="1316980" y="1017939"/>
            <a:ext cx="18357600" cy="9123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US"/>
              <a:t>Diferir el juicio</a:t>
            </a:r>
            <a:endParaRPr/>
          </a:p>
        </p:txBody>
      </p:sp>
      <p:sp>
        <p:nvSpPr>
          <p:cNvPr id="977" name="Google Shape;977;p96"/>
          <p:cNvSpPr txBox="1"/>
          <p:nvPr/>
        </p:nvSpPr>
        <p:spPr>
          <a:xfrm>
            <a:off x="1316975" y="3682625"/>
            <a:ext cx="2898900" cy="537600"/>
          </a:xfrm>
          <a:prstGeom prst="rect">
            <a:avLst/>
          </a:prstGeom>
          <a:noFill/>
          <a:ln>
            <a:noFill/>
          </a:ln>
        </p:spPr>
        <p:txBody>
          <a:bodyPr anchorCtr="0" anchor="t" bIns="0" lIns="0" spcFirstLastPara="1" rIns="0" wrap="square" tIns="0">
            <a:noAutofit/>
          </a:bodyPr>
          <a:lstStyle/>
          <a:p>
            <a:pPr indent="0" lvl="0" marL="0" marR="0" rtl="0" algn="l">
              <a:lnSpc>
                <a:spcPct val="120000"/>
              </a:lnSpc>
              <a:spcBef>
                <a:spcPts val="0"/>
              </a:spcBef>
              <a:spcAft>
                <a:spcPts val="0"/>
              </a:spcAft>
              <a:buClr>
                <a:srgbClr val="092042"/>
              </a:buClr>
              <a:buSzPts val="3000"/>
              <a:buFont typeface="Helvetica Neue"/>
              <a:buNone/>
            </a:pPr>
            <a:r>
              <a:rPr b="1" i="0" lang="en-US" sz="3600" u="none" cap="none" strike="noStrike">
                <a:solidFill>
                  <a:srgbClr val="092042"/>
                </a:solidFill>
                <a:latin typeface="Lato"/>
                <a:ea typeface="Lato"/>
                <a:cs typeface="Lato"/>
                <a:sym typeface="Lato"/>
              </a:rPr>
              <a:t>Divergencia</a:t>
            </a:r>
            <a:endParaRPr b="1" sz="3600">
              <a:latin typeface="Lato"/>
              <a:ea typeface="Lato"/>
              <a:cs typeface="Lato"/>
              <a:sym typeface="Lato"/>
            </a:endParaRPr>
          </a:p>
        </p:txBody>
      </p:sp>
      <p:sp>
        <p:nvSpPr>
          <p:cNvPr id="978" name="Google Shape;978;p96"/>
          <p:cNvSpPr txBox="1"/>
          <p:nvPr/>
        </p:nvSpPr>
        <p:spPr>
          <a:xfrm>
            <a:off x="10743450" y="3699925"/>
            <a:ext cx="3178500" cy="537600"/>
          </a:xfrm>
          <a:prstGeom prst="rect">
            <a:avLst/>
          </a:prstGeom>
          <a:noFill/>
          <a:ln>
            <a:noFill/>
          </a:ln>
        </p:spPr>
        <p:txBody>
          <a:bodyPr anchorCtr="0" anchor="t" bIns="0" lIns="0" spcFirstLastPara="1" rIns="0" wrap="square" tIns="0">
            <a:noAutofit/>
          </a:bodyPr>
          <a:lstStyle/>
          <a:p>
            <a:pPr indent="0" lvl="0" marL="0" marR="0" rtl="0" algn="r">
              <a:lnSpc>
                <a:spcPct val="120000"/>
              </a:lnSpc>
              <a:spcBef>
                <a:spcPts val="0"/>
              </a:spcBef>
              <a:spcAft>
                <a:spcPts val="0"/>
              </a:spcAft>
              <a:buClr>
                <a:srgbClr val="092042"/>
              </a:buClr>
              <a:buSzPts val="3000"/>
              <a:buFont typeface="Helvetica Neue"/>
              <a:buNone/>
            </a:pPr>
            <a:r>
              <a:rPr b="1" i="0" lang="en-US" sz="3600" u="none" cap="none" strike="noStrike">
                <a:solidFill>
                  <a:srgbClr val="092042"/>
                </a:solidFill>
                <a:latin typeface="Lato"/>
                <a:ea typeface="Lato"/>
                <a:cs typeface="Lato"/>
                <a:sym typeface="Lato"/>
              </a:rPr>
              <a:t>Convergencia</a:t>
            </a:r>
            <a:endParaRPr b="1" sz="3600">
              <a:latin typeface="Lato"/>
              <a:ea typeface="Lato"/>
              <a:cs typeface="Lato"/>
              <a:sym typeface="Lato"/>
            </a:endParaRPr>
          </a:p>
        </p:txBody>
      </p:sp>
      <p:sp>
        <p:nvSpPr>
          <p:cNvPr id="979" name="Google Shape;979;p96"/>
          <p:cNvSpPr txBox="1"/>
          <p:nvPr/>
        </p:nvSpPr>
        <p:spPr>
          <a:xfrm>
            <a:off x="1337524" y="4329275"/>
            <a:ext cx="2390400" cy="601500"/>
          </a:xfrm>
          <a:prstGeom prst="rect">
            <a:avLst/>
          </a:prstGeom>
          <a:noFill/>
          <a:ln>
            <a:noFill/>
          </a:ln>
        </p:spPr>
        <p:txBody>
          <a:bodyPr anchorCtr="0" anchor="t" bIns="27075" lIns="27075" spcFirstLastPara="1" rIns="27075" wrap="square" tIns="27075">
            <a:noAutofit/>
          </a:bodyPr>
          <a:lstStyle/>
          <a:p>
            <a:pPr indent="0" lvl="0" marL="0" marR="0" rtl="0" algn="l">
              <a:lnSpc>
                <a:spcPct val="95000"/>
              </a:lnSpc>
              <a:spcBef>
                <a:spcPts val="0"/>
              </a:spcBef>
              <a:spcAft>
                <a:spcPts val="0"/>
              </a:spcAft>
              <a:buClr>
                <a:srgbClr val="092042"/>
              </a:buClr>
              <a:buSzPts val="3000"/>
              <a:buFont typeface="Helvetica Neue"/>
              <a:buNone/>
            </a:pPr>
            <a:r>
              <a:rPr i="0" lang="en-US" sz="3600" u="none" cap="none" strike="noStrike">
                <a:solidFill>
                  <a:srgbClr val="092042"/>
                </a:solidFill>
                <a:latin typeface="Lato Light"/>
                <a:ea typeface="Lato Light"/>
                <a:cs typeface="Lato Light"/>
                <a:sym typeface="Lato Light"/>
              </a:rPr>
              <a:t>idear, abrir</a:t>
            </a:r>
            <a:endParaRPr sz="3600">
              <a:latin typeface="Lato Light"/>
              <a:ea typeface="Lato Light"/>
              <a:cs typeface="Lato Light"/>
              <a:sym typeface="Lato Light"/>
            </a:endParaRPr>
          </a:p>
        </p:txBody>
      </p:sp>
      <p:sp>
        <p:nvSpPr>
          <p:cNvPr id="980" name="Google Shape;980;p96"/>
          <p:cNvSpPr txBox="1"/>
          <p:nvPr/>
        </p:nvSpPr>
        <p:spPr>
          <a:xfrm>
            <a:off x="10743322" y="4298650"/>
            <a:ext cx="3178500" cy="601500"/>
          </a:xfrm>
          <a:prstGeom prst="rect">
            <a:avLst/>
          </a:prstGeom>
          <a:noFill/>
          <a:ln>
            <a:noFill/>
          </a:ln>
        </p:spPr>
        <p:txBody>
          <a:bodyPr anchorCtr="0" anchor="t" bIns="27075" lIns="27075" spcFirstLastPara="1" rIns="27075" wrap="square" tIns="27075">
            <a:noAutofit/>
          </a:bodyPr>
          <a:lstStyle/>
          <a:p>
            <a:pPr indent="0" lvl="0" marL="0" marR="0" rtl="0" algn="r">
              <a:lnSpc>
                <a:spcPct val="95000"/>
              </a:lnSpc>
              <a:spcBef>
                <a:spcPts val="0"/>
              </a:spcBef>
              <a:spcAft>
                <a:spcPts val="0"/>
              </a:spcAft>
              <a:buClr>
                <a:srgbClr val="092042"/>
              </a:buClr>
              <a:buSzPts val="3000"/>
              <a:buFont typeface="Helvetica Neue"/>
              <a:buNone/>
            </a:pPr>
            <a:r>
              <a:rPr i="0" lang="en-US" sz="3600" u="none" cap="none" strike="noStrike">
                <a:solidFill>
                  <a:srgbClr val="092042"/>
                </a:solidFill>
                <a:latin typeface="Lato Light"/>
                <a:ea typeface="Lato Light"/>
                <a:cs typeface="Lato Light"/>
                <a:sym typeface="Lato Light"/>
              </a:rPr>
              <a:t>evaluar, cerrar</a:t>
            </a:r>
            <a:endParaRPr sz="3600">
              <a:latin typeface="Lato Light"/>
              <a:ea typeface="Lato Light"/>
              <a:cs typeface="Lato Light"/>
              <a:sym typeface="Lato Light"/>
            </a:endParaRPr>
          </a:p>
        </p:txBody>
      </p:sp>
      <p:grpSp>
        <p:nvGrpSpPr>
          <p:cNvPr id="981" name="Google Shape;981;p96"/>
          <p:cNvGrpSpPr/>
          <p:nvPr/>
        </p:nvGrpSpPr>
        <p:grpSpPr>
          <a:xfrm>
            <a:off x="4512482" y="3699933"/>
            <a:ext cx="5751083" cy="5042841"/>
            <a:chOff x="4020032" y="3699933"/>
            <a:chExt cx="5751083" cy="5042841"/>
          </a:xfrm>
        </p:grpSpPr>
        <p:sp>
          <p:nvSpPr>
            <p:cNvPr id="982" name="Google Shape;982;p96"/>
            <p:cNvSpPr/>
            <p:nvPr/>
          </p:nvSpPr>
          <p:spPr>
            <a:xfrm flipH="1" rot="5406610">
              <a:off x="4261059" y="6211334"/>
              <a:ext cx="5042851" cy="20038"/>
            </a:xfrm>
            <a:prstGeom prst="rect">
              <a:avLst/>
            </a:prstGeom>
            <a:gradFill>
              <a:gsLst>
                <a:gs pos="0">
                  <a:srgbClr val="D6D6D6"/>
                </a:gs>
                <a:gs pos="100000">
                  <a:srgbClr val="FFFFFF"/>
                </a:gs>
              </a:gsLst>
              <a:path path="circle">
                <a:fillToRect b="50%" l="50%" r="50%" t="50%"/>
              </a:path>
              <a:tileRect/>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983" name="Google Shape;983;p96"/>
            <p:cNvGrpSpPr/>
            <p:nvPr/>
          </p:nvGrpSpPr>
          <p:grpSpPr>
            <a:xfrm>
              <a:off x="4020032" y="6342496"/>
              <a:ext cx="328215" cy="492323"/>
              <a:chOff x="9182100" y="15035213"/>
              <a:chExt cx="2032000" cy="3048000"/>
            </a:xfrm>
          </p:grpSpPr>
          <p:sp>
            <p:nvSpPr>
              <p:cNvPr id="984" name="Google Shape;984;p96"/>
              <p:cNvSpPr/>
              <p:nvPr/>
            </p:nvSpPr>
            <p:spPr>
              <a:xfrm>
                <a:off x="9563100" y="17067213"/>
                <a:ext cx="1269900" cy="254100"/>
              </a:xfrm>
              <a:prstGeom prst="rect">
                <a:avLst/>
              </a:pr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sp>
            <p:nvSpPr>
              <p:cNvPr id="985" name="Google Shape;985;p96"/>
              <p:cNvSpPr/>
              <p:nvPr/>
            </p:nvSpPr>
            <p:spPr>
              <a:xfrm>
                <a:off x="9563100" y="17448213"/>
                <a:ext cx="1269900" cy="254100"/>
              </a:xfrm>
              <a:prstGeom prst="rect">
                <a:avLst/>
              </a:pr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sp>
            <p:nvSpPr>
              <p:cNvPr id="986" name="Google Shape;986;p96"/>
              <p:cNvSpPr/>
              <p:nvPr/>
            </p:nvSpPr>
            <p:spPr>
              <a:xfrm>
                <a:off x="9817100" y="17829213"/>
                <a:ext cx="771525" cy="254000"/>
              </a:xfrm>
              <a:custGeom>
                <a:rect b="b" l="l" r="r" t="t"/>
                <a:pathLst>
                  <a:path extrusionOk="0" h="160" w="486">
                    <a:moveTo>
                      <a:pt x="326" y="160"/>
                    </a:moveTo>
                    <a:lnTo>
                      <a:pt x="0" y="160"/>
                    </a:lnTo>
                    <a:lnTo>
                      <a:pt x="0" y="0"/>
                    </a:lnTo>
                    <a:lnTo>
                      <a:pt x="486" y="0"/>
                    </a:lnTo>
                    <a:lnTo>
                      <a:pt x="326" y="160"/>
                    </a:ln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sp>
            <p:nvSpPr>
              <p:cNvPr id="987" name="Google Shape;987;p96"/>
              <p:cNvSpPr/>
              <p:nvPr/>
            </p:nvSpPr>
            <p:spPr>
              <a:xfrm>
                <a:off x="9182100" y="15035213"/>
                <a:ext cx="2032000" cy="1905000"/>
              </a:xfrm>
              <a:custGeom>
                <a:rect b="b" l="l" r="r" t="t"/>
                <a:pathLst>
                  <a:path extrusionOk="0" h="1200" w="1280">
                    <a:moveTo>
                      <a:pt x="640" y="0"/>
                    </a:moveTo>
                    <a:lnTo>
                      <a:pt x="640" y="0"/>
                    </a:lnTo>
                    <a:lnTo>
                      <a:pt x="608" y="0"/>
                    </a:lnTo>
                    <a:lnTo>
                      <a:pt x="574" y="4"/>
                    </a:lnTo>
                    <a:lnTo>
                      <a:pt x="542" y="8"/>
                    </a:lnTo>
                    <a:lnTo>
                      <a:pt x="512" y="14"/>
                    </a:lnTo>
                    <a:lnTo>
                      <a:pt x="480" y="20"/>
                    </a:lnTo>
                    <a:lnTo>
                      <a:pt x="450" y="28"/>
                    </a:lnTo>
                    <a:lnTo>
                      <a:pt x="420" y="38"/>
                    </a:lnTo>
                    <a:lnTo>
                      <a:pt x="390" y="50"/>
                    </a:lnTo>
                    <a:lnTo>
                      <a:pt x="362" y="64"/>
                    </a:lnTo>
                    <a:lnTo>
                      <a:pt x="334" y="78"/>
                    </a:lnTo>
                    <a:lnTo>
                      <a:pt x="308" y="92"/>
                    </a:lnTo>
                    <a:lnTo>
                      <a:pt x="282" y="110"/>
                    </a:lnTo>
                    <a:lnTo>
                      <a:pt x="258" y="128"/>
                    </a:lnTo>
                    <a:lnTo>
                      <a:pt x="232" y="146"/>
                    </a:lnTo>
                    <a:lnTo>
                      <a:pt x="210" y="166"/>
                    </a:lnTo>
                    <a:lnTo>
                      <a:pt x="188" y="188"/>
                    </a:lnTo>
                    <a:lnTo>
                      <a:pt x="166" y="210"/>
                    </a:lnTo>
                    <a:lnTo>
                      <a:pt x="146" y="232"/>
                    </a:lnTo>
                    <a:lnTo>
                      <a:pt x="128" y="258"/>
                    </a:lnTo>
                    <a:lnTo>
                      <a:pt x="110" y="282"/>
                    </a:lnTo>
                    <a:lnTo>
                      <a:pt x="92" y="308"/>
                    </a:lnTo>
                    <a:lnTo>
                      <a:pt x="78" y="334"/>
                    </a:lnTo>
                    <a:lnTo>
                      <a:pt x="64" y="362"/>
                    </a:lnTo>
                    <a:lnTo>
                      <a:pt x="50" y="390"/>
                    </a:lnTo>
                    <a:lnTo>
                      <a:pt x="38" y="420"/>
                    </a:lnTo>
                    <a:lnTo>
                      <a:pt x="28" y="450"/>
                    </a:lnTo>
                    <a:lnTo>
                      <a:pt x="20" y="480"/>
                    </a:lnTo>
                    <a:lnTo>
                      <a:pt x="14" y="512"/>
                    </a:lnTo>
                    <a:lnTo>
                      <a:pt x="8" y="542"/>
                    </a:lnTo>
                    <a:lnTo>
                      <a:pt x="4" y="574"/>
                    </a:lnTo>
                    <a:lnTo>
                      <a:pt x="0" y="608"/>
                    </a:lnTo>
                    <a:lnTo>
                      <a:pt x="0" y="640"/>
                    </a:lnTo>
                    <a:lnTo>
                      <a:pt x="0" y="640"/>
                    </a:lnTo>
                    <a:lnTo>
                      <a:pt x="2" y="682"/>
                    </a:lnTo>
                    <a:lnTo>
                      <a:pt x="6" y="722"/>
                    </a:lnTo>
                    <a:lnTo>
                      <a:pt x="12" y="762"/>
                    </a:lnTo>
                    <a:lnTo>
                      <a:pt x="20" y="800"/>
                    </a:lnTo>
                    <a:lnTo>
                      <a:pt x="240" y="1200"/>
                    </a:lnTo>
                    <a:lnTo>
                      <a:pt x="1040" y="1200"/>
                    </a:lnTo>
                    <a:lnTo>
                      <a:pt x="1260" y="800"/>
                    </a:lnTo>
                    <a:lnTo>
                      <a:pt x="1260" y="800"/>
                    </a:lnTo>
                    <a:lnTo>
                      <a:pt x="1268" y="762"/>
                    </a:lnTo>
                    <a:lnTo>
                      <a:pt x="1274" y="722"/>
                    </a:lnTo>
                    <a:lnTo>
                      <a:pt x="1278" y="682"/>
                    </a:lnTo>
                    <a:lnTo>
                      <a:pt x="1280" y="640"/>
                    </a:lnTo>
                    <a:lnTo>
                      <a:pt x="1280" y="640"/>
                    </a:lnTo>
                    <a:lnTo>
                      <a:pt x="1280" y="608"/>
                    </a:lnTo>
                    <a:lnTo>
                      <a:pt x="1276" y="574"/>
                    </a:lnTo>
                    <a:lnTo>
                      <a:pt x="1272" y="542"/>
                    </a:lnTo>
                    <a:lnTo>
                      <a:pt x="1266" y="512"/>
                    </a:lnTo>
                    <a:lnTo>
                      <a:pt x="1260" y="480"/>
                    </a:lnTo>
                    <a:lnTo>
                      <a:pt x="1252" y="450"/>
                    </a:lnTo>
                    <a:lnTo>
                      <a:pt x="1242" y="420"/>
                    </a:lnTo>
                    <a:lnTo>
                      <a:pt x="1230" y="390"/>
                    </a:lnTo>
                    <a:lnTo>
                      <a:pt x="1216" y="362"/>
                    </a:lnTo>
                    <a:lnTo>
                      <a:pt x="1202" y="334"/>
                    </a:lnTo>
                    <a:lnTo>
                      <a:pt x="1188" y="308"/>
                    </a:lnTo>
                    <a:lnTo>
                      <a:pt x="1170" y="282"/>
                    </a:lnTo>
                    <a:lnTo>
                      <a:pt x="1152" y="258"/>
                    </a:lnTo>
                    <a:lnTo>
                      <a:pt x="1134" y="232"/>
                    </a:lnTo>
                    <a:lnTo>
                      <a:pt x="1114" y="210"/>
                    </a:lnTo>
                    <a:lnTo>
                      <a:pt x="1092" y="188"/>
                    </a:lnTo>
                    <a:lnTo>
                      <a:pt x="1070" y="166"/>
                    </a:lnTo>
                    <a:lnTo>
                      <a:pt x="1048" y="146"/>
                    </a:lnTo>
                    <a:lnTo>
                      <a:pt x="1022" y="128"/>
                    </a:lnTo>
                    <a:lnTo>
                      <a:pt x="998" y="110"/>
                    </a:lnTo>
                    <a:lnTo>
                      <a:pt x="972" y="92"/>
                    </a:lnTo>
                    <a:lnTo>
                      <a:pt x="946" y="78"/>
                    </a:lnTo>
                    <a:lnTo>
                      <a:pt x="918" y="64"/>
                    </a:lnTo>
                    <a:lnTo>
                      <a:pt x="890" y="50"/>
                    </a:lnTo>
                    <a:lnTo>
                      <a:pt x="860" y="38"/>
                    </a:lnTo>
                    <a:lnTo>
                      <a:pt x="830" y="28"/>
                    </a:lnTo>
                    <a:lnTo>
                      <a:pt x="800" y="20"/>
                    </a:lnTo>
                    <a:lnTo>
                      <a:pt x="768" y="14"/>
                    </a:lnTo>
                    <a:lnTo>
                      <a:pt x="738" y="8"/>
                    </a:lnTo>
                    <a:lnTo>
                      <a:pt x="706" y="4"/>
                    </a:lnTo>
                    <a:lnTo>
                      <a:pt x="672" y="0"/>
                    </a:lnTo>
                    <a:lnTo>
                      <a:pt x="640" y="0"/>
                    </a:lnTo>
                    <a:lnTo>
                      <a:pt x="640" y="0"/>
                    </a:lnTo>
                    <a:close/>
                    <a:moveTo>
                      <a:pt x="880" y="1080"/>
                    </a:moveTo>
                    <a:lnTo>
                      <a:pt x="800" y="1080"/>
                    </a:lnTo>
                    <a:lnTo>
                      <a:pt x="930" y="720"/>
                    </a:lnTo>
                    <a:lnTo>
                      <a:pt x="350" y="720"/>
                    </a:lnTo>
                    <a:lnTo>
                      <a:pt x="480" y="1080"/>
                    </a:lnTo>
                    <a:lnTo>
                      <a:pt x="400" y="1080"/>
                    </a:lnTo>
                    <a:lnTo>
                      <a:pt x="240" y="640"/>
                    </a:lnTo>
                    <a:lnTo>
                      <a:pt x="320" y="640"/>
                    </a:lnTo>
                    <a:lnTo>
                      <a:pt x="960" y="640"/>
                    </a:lnTo>
                    <a:lnTo>
                      <a:pt x="1040" y="640"/>
                    </a:lnTo>
                    <a:lnTo>
                      <a:pt x="880" y="1080"/>
                    </a:ln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grpSp>
        <p:grpSp>
          <p:nvGrpSpPr>
            <p:cNvPr id="988" name="Google Shape;988;p96"/>
            <p:cNvGrpSpPr/>
            <p:nvPr/>
          </p:nvGrpSpPr>
          <p:grpSpPr>
            <a:xfrm>
              <a:off x="4020032" y="5379444"/>
              <a:ext cx="328215" cy="492323"/>
              <a:chOff x="9182100" y="15035213"/>
              <a:chExt cx="2032000" cy="3048000"/>
            </a:xfrm>
          </p:grpSpPr>
          <p:sp>
            <p:nvSpPr>
              <p:cNvPr id="989" name="Google Shape;989;p96"/>
              <p:cNvSpPr/>
              <p:nvPr/>
            </p:nvSpPr>
            <p:spPr>
              <a:xfrm>
                <a:off x="9563100" y="17067213"/>
                <a:ext cx="1269900" cy="254100"/>
              </a:xfrm>
              <a:prstGeom prst="rect">
                <a:avLst/>
              </a:pr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sp>
            <p:nvSpPr>
              <p:cNvPr id="990" name="Google Shape;990;p96"/>
              <p:cNvSpPr/>
              <p:nvPr/>
            </p:nvSpPr>
            <p:spPr>
              <a:xfrm>
                <a:off x="9563100" y="17448213"/>
                <a:ext cx="1269900" cy="254100"/>
              </a:xfrm>
              <a:prstGeom prst="rect">
                <a:avLst/>
              </a:pr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sp>
            <p:nvSpPr>
              <p:cNvPr id="991" name="Google Shape;991;p96"/>
              <p:cNvSpPr/>
              <p:nvPr/>
            </p:nvSpPr>
            <p:spPr>
              <a:xfrm>
                <a:off x="9817100" y="17829213"/>
                <a:ext cx="771525" cy="254000"/>
              </a:xfrm>
              <a:custGeom>
                <a:rect b="b" l="l" r="r" t="t"/>
                <a:pathLst>
                  <a:path extrusionOk="0" h="160" w="486">
                    <a:moveTo>
                      <a:pt x="326" y="160"/>
                    </a:moveTo>
                    <a:lnTo>
                      <a:pt x="0" y="160"/>
                    </a:lnTo>
                    <a:lnTo>
                      <a:pt x="0" y="0"/>
                    </a:lnTo>
                    <a:lnTo>
                      <a:pt x="486" y="0"/>
                    </a:lnTo>
                    <a:lnTo>
                      <a:pt x="326" y="160"/>
                    </a:ln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sp>
            <p:nvSpPr>
              <p:cNvPr id="992" name="Google Shape;992;p96"/>
              <p:cNvSpPr/>
              <p:nvPr/>
            </p:nvSpPr>
            <p:spPr>
              <a:xfrm>
                <a:off x="9182100" y="15035213"/>
                <a:ext cx="2032000" cy="1905000"/>
              </a:xfrm>
              <a:custGeom>
                <a:rect b="b" l="l" r="r" t="t"/>
                <a:pathLst>
                  <a:path extrusionOk="0" h="1200" w="1280">
                    <a:moveTo>
                      <a:pt x="640" y="0"/>
                    </a:moveTo>
                    <a:lnTo>
                      <a:pt x="640" y="0"/>
                    </a:lnTo>
                    <a:lnTo>
                      <a:pt x="608" y="0"/>
                    </a:lnTo>
                    <a:lnTo>
                      <a:pt x="574" y="4"/>
                    </a:lnTo>
                    <a:lnTo>
                      <a:pt x="542" y="8"/>
                    </a:lnTo>
                    <a:lnTo>
                      <a:pt x="512" y="14"/>
                    </a:lnTo>
                    <a:lnTo>
                      <a:pt x="480" y="20"/>
                    </a:lnTo>
                    <a:lnTo>
                      <a:pt x="450" y="28"/>
                    </a:lnTo>
                    <a:lnTo>
                      <a:pt x="420" y="38"/>
                    </a:lnTo>
                    <a:lnTo>
                      <a:pt x="390" y="50"/>
                    </a:lnTo>
                    <a:lnTo>
                      <a:pt x="362" y="64"/>
                    </a:lnTo>
                    <a:lnTo>
                      <a:pt x="334" y="78"/>
                    </a:lnTo>
                    <a:lnTo>
                      <a:pt x="308" y="92"/>
                    </a:lnTo>
                    <a:lnTo>
                      <a:pt x="282" y="110"/>
                    </a:lnTo>
                    <a:lnTo>
                      <a:pt x="258" y="128"/>
                    </a:lnTo>
                    <a:lnTo>
                      <a:pt x="232" y="146"/>
                    </a:lnTo>
                    <a:lnTo>
                      <a:pt x="210" y="166"/>
                    </a:lnTo>
                    <a:lnTo>
                      <a:pt x="188" y="188"/>
                    </a:lnTo>
                    <a:lnTo>
                      <a:pt x="166" y="210"/>
                    </a:lnTo>
                    <a:lnTo>
                      <a:pt x="146" y="232"/>
                    </a:lnTo>
                    <a:lnTo>
                      <a:pt x="128" y="258"/>
                    </a:lnTo>
                    <a:lnTo>
                      <a:pt x="110" y="282"/>
                    </a:lnTo>
                    <a:lnTo>
                      <a:pt x="92" y="308"/>
                    </a:lnTo>
                    <a:lnTo>
                      <a:pt x="78" y="334"/>
                    </a:lnTo>
                    <a:lnTo>
                      <a:pt x="64" y="362"/>
                    </a:lnTo>
                    <a:lnTo>
                      <a:pt x="50" y="390"/>
                    </a:lnTo>
                    <a:lnTo>
                      <a:pt x="38" y="420"/>
                    </a:lnTo>
                    <a:lnTo>
                      <a:pt x="28" y="450"/>
                    </a:lnTo>
                    <a:lnTo>
                      <a:pt x="20" y="480"/>
                    </a:lnTo>
                    <a:lnTo>
                      <a:pt x="14" y="512"/>
                    </a:lnTo>
                    <a:lnTo>
                      <a:pt x="8" y="542"/>
                    </a:lnTo>
                    <a:lnTo>
                      <a:pt x="4" y="574"/>
                    </a:lnTo>
                    <a:lnTo>
                      <a:pt x="0" y="608"/>
                    </a:lnTo>
                    <a:lnTo>
                      <a:pt x="0" y="640"/>
                    </a:lnTo>
                    <a:lnTo>
                      <a:pt x="0" y="640"/>
                    </a:lnTo>
                    <a:lnTo>
                      <a:pt x="2" y="682"/>
                    </a:lnTo>
                    <a:lnTo>
                      <a:pt x="6" y="722"/>
                    </a:lnTo>
                    <a:lnTo>
                      <a:pt x="12" y="762"/>
                    </a:lnTo>
                    <a:lnTo>
                      <a:pt x="20" y="800"/>
                    </a:lnTo>
                    <a:lnTo>
                      <a:pt x="240" y="1200"/>
                    </a:lnTo>
                    <a:lnTo>
                      <a:pt x="1040" y="1200"/>
                    </a:lnTo>
                    <a:lnTo>
                      <a:pt x="1260" y="800"/>
                    </a:lnTo>
                    <a:lnTo>
                      <a:pt x="1260" y="800"/>
                    </a:lnTo>
                    <a:lnTo>
                      <a:pt x="1268" y="762"/>
                    </a:lnTo>
                    <a:lnTo>
                      <a:pt x="1274" y="722"/>
                    </a:lnTo>
                    <a:lnTo>
                      <a:pt x="1278" y="682"/>
                    </a:lnTo>
                    <a:lnTo>
                      <a:pt x="1280" y="640"/>
                    </a:lnTo>
                    <a:lnTo>
                      <a:pt x="1280" y="640"/>
                    </a:lnTo>
                    <a:lnTo>
                      <a:pt x="1280" y="608"/>
                    </a:lnTo>
                    <a:lnTo>
                      <a:pt x="1276" y="574"/>
                    </a:lnTo>
                    <a:lnTo>
                      <a:pt x="1272" y="542"/>
                    </a:lnTo>
                    <a:lnTo>
                      <a:pt x="1266" y="512"/>
                    </a:lnTo>
                    <a:lnTo>
                      <a:pt x="1260" y="480"/>
                    </a:lnTo>
                    <a:lnTo>
                      <a:pt x="1252" y="450"/>
                    </a:lnTo>
                    <a:lnTo>
                      <a:pt x="1242" y="420"/>
                    </a:lnTo>
                    <a:lnTo>
                      <a:pt x="1230" y="390"/>
                    </a:lnTo>
                    <a:lnTo>
                      <a:pt x="1216" y="362"/>
                    </a:lnTo>
                    <a:lnTo>
                      <a:pt x="1202" y="334"/>
                    </a:lnTo>
                    <a:lnTo>
                      <a:pt x="1188" y="308"/>
                    </a:lnTo>
                    <a:lnTo>
                      <a:pt x="1170" y="282"/>
                    </a:lnTo>
                    <a:lnTo>
                      <a:pt x="1152" y="258"/>
                    </a:lnTo>
                    <a:lnTo>
                      <a:pt x="1134" y="232"/>
                    </a:lnTo>
                    <a:lnTo>
                      <a:pt x="1114" y="210"/>
                    </a:lnTo>
                    <a:lnTo>
                      <a:pt x="1092" y="188"/>
                    </a:lnTo>
                    <a:lnTo>
                      <a:pt x="1070" y="166"/>
                    </a:lnTo>
                    <a:lnTo>
                      <a:pt x="1048" y="146"/>
                    </a:lnTo>
                    <a:lnTo>
                      <a:pt x="1022" y="128"/>
                    </a:lnTo>
                    <a:lnTo>
                      <a:pt x="998" y="110"/>
                    </a:lnTo>
                    <a:lnTo>
                      <a:pt x="972" y="92"/>
                    </a:lnTo>
                    <a:lnTo>
                      <a:pt x="946" y="78"/>
                    </a:lnTo>
                    <a:lnTo>
                      <a:pt x="918" y="64"/>
                    </a:lnTo>
                    <a:lnTo>
                      <a:pt x="890" y="50"/>
                    </a:lnTo>
                    <a:lnTo>
                      <a:pt x="860" y="38"/>
                    </a:lnTo>
                    <a:lnTo>
                      <a:pt x="830" y="28"/>
                    </a:lnTo>
                    <a:lnTo>
                      <a:pt x="800" y="20"/>
                    </a:lnTo>
                    <a:lnTo>
                      <a:pt x="768" y="14"/>
                    </a:lnTo>
                    <a:lnTo>
                      <a:pt x="738" y="8"/>
                    </a:lnTo>
                    <a:lnTo>
                      <a:pt x="706" y="4"/>
                    </a:lnTo>
                    <a:lnTo>
                      <a:pt x="672" y="0"/>
                    </a:lnTo>
                    <a:lnTo>
                      <a:pt x="640" y="0"/>
                    </a:lnTo>
                    <a:lnTo>
                      <a:pt x="640" y="0"/>
                    </a:lnTo>
                    <a:close/>
                    <a:moveTo>
                      <a:pt x="880" y="1080"/>
                    </a:moveTo>
                    <a:lnTo>
                      <a:pt x="800" y="1080"/>
                    </a:lnTo>
                    <a:lnTo>
                      <a:pt x="930" y="720"/>
                    </a:lnTo>
                    <a:lnTo>
                      <a:pt x="350" y="720"/>
                    </a:lnTo>
                    <a:lnTo>
                      <a:pt x="480" y="1080"/>
                    </a:lnTo>
                    <a:lnTo>
                      <a:pt x="400" y="1080"/>
                    </a:lnTo>
                    <a:lnTo>
                      <a:pt x="240" y="640"/>
                    </a:lnTo>
                    <a:lnTo>
                      <a:pt x="320" y="640"/>
                    </a:lnTo>
                    <a:lnTo>
                      <a:pt x="960" y="640"/>
                    </a:lnTo>
                    <a:lnTo>
                      <a:pt x="1040" y="640"/>
                    </a:lnTo>
                    <a:lnTo>
                      <a:pt x="880" y="1080"/>
                    </a:ln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grpSp>
        <p:grpSp>
          <p:nvGrpSpPr>
            <p:cNvPr id="993" name="Google Shape;993;p96"/>
            <p:cNvGrpSpPr/>
            <p:nvPr/>
          </p:nvGrpSpPr>
          <p:grpSpPr>
            <a:xfrm>
              <a:off x="4881710" y="4755220"/>
              <a:ext cx="328215" cy="492323"/>
              <a:chOff x="9182100" y="15035213"/>
              <a:chExt cx="2032000" cy="3048000"/>
            </a:xfrm>
          </p:grpSpPr>
          <p:sp>
            <p:nvSpPr>
              <p:cNvPr id="994" name="Google Shape;994;p96"/>
              <p:cNvSpPr/>
              <p:nvPr/>
            </p:nvSpPr>
            <p:spPr>
              <a:xfrm>
                <a:off x="9563100" y="17067213"/>
                <a:ext cx="1269900" cy="254100"/>
              </a:xfrm>
              <a:prstGeom prst="rect">
                <a:avLst/>
              </a:pr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sp>
            <p:nvSpPr>
              <p:cNvPr id="995" name="Google Shape;995;p96"/>
              <p:cNvSpPr/>
              <p:nvPr/>
            </p:nvSpPr>
            <p:spPr>
              <a:xfrm>
                <a:off x="9563100" y="17448213"/>
                <a:ext cx="1269900" cy="254100"/>
              </a:xfrm>
              <a:prstGeom prst="rect">
                <a:avLst/>
              </a:pr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sp>
            <p:nvSpPr>
              <p:cNvPr id="996" name="Google Shape;996;p96"/>
              <p:cNvSpPr/>
              <p:nvPr/>
            </p:nvSpPr>
            <p:spPr>
              <a:xfrm>
                <a:off x="9817100" y="17829213"/>
                <a:ext cx="771525" cy="254000"/>
              </a:xfrm>
              <a:custGeom>
                <a:rect b="b" l="l" r="r" t="t"/>
                <a:pathLst>
                  <a:path extrusionOk="0" h="160" w="486">
                    <a:moveTo>
                      <a:pt x="326" y="160"/>
                    </a:moveTo>
                    <a:lnTo>
                      <a:pt x="0" y="160"/>
                    </a:lnTo>
                    <a:lnTo>
                      <a:pt x="0" y="0"/>
                    </a:lnTo>
                    <a:lnTo>
                      <a:pt x="486" y="0"/>
                    </a:lnTo>
                    <a:lnTo>
                      <a:pt x="326" y="160"/>
                    </a:ln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sp>
            <p:nvSpPr>
              <p:cNvPr id="997" name="Google Shape;997;p96"/>
              <p:cNvSpPr/>
              <p:nvPr/>
            </p:nvSpPr>
            <p:spPr>
              <a:xfrm>
                <a:off x="9182100" y="15035213"/>
                <a:ext cx="2032000" cy="1905000"/>
              </a:xfrm>
              <a:custGeom>
                <a:rect b="b" l="l" r="r" t="t"/>
                <a:pathLst>
                  <a:path extrusionOk="0" h="1200" w="1280">
                    <a:moveTo>
                      <a:pt x="640" y="0"/>
                    </a:moveTo>
                    <a:lnTo>
                      <a:pt x="640" y="0"/>
                    </a:lnTo>
                    <a:lnTo>
                      <a:pt x="608" y="0"/>
                    </a:lnTo>
                    <a:lnTo>
                      <a:pt x="574" y="4"/>
                    </a:lnTo>
                    <a:lnTo>
                      <a:pt x="542" y="8"/>
                    </a:lnTo>
                    <a:lnTo>
                      <a:pt x="512" y="14"/>
                    </a:lnTo>
                    <a:lnTo>
                      <a:pt x="480" y="20"/>
                    </a:lnTo>
                    <a:lnTo>
                      <a:pt x="450" y="28"/>
                    </a:lnTo>
                    <a:lnTo>
                      <a:pt x="420" y="38"/>
                    </a:lnTo>
                    <a:lnTo>
                      <a:pt x="390" y="50"/>
                    </a:lnTo>
                    <a:lnTo>
                      <a:pt x="362" y="64"/>
                    </a:lnTo>
                    <a:lnTo>
                      <a:pt x="334" y="78"/>
                    </a:lnTo>
                    <a:lnTo>
                      <a:pt x="308" y="92"/>
                    </a:lnTo>
                    <a:lnTo>
                      <a:pt x="282" y="110"/>
                    </a:lnTo>
                    <a:lnTo>
                      <a:pt x="258" y="128"/>
                    </a:lnTo>
                    <a:lnTo>
                      <a:pt x="232" y="146"/>
                    </a:lnTo>
                    <a:lnTo>
                      <a:pt x="210" y="166"/>
                    </a:lnTo>
                    <a:lnTo>
                      <a:pt x="188" y="188"/>
                    </a:lnTo>
                    <a:lnTo>
                      <a:pt x="166" y="210"/>
                    </a:lnTo>
                    <a:lnTo>
                      <a:pt x="146" y="232"/>
                    </a:lnTo>
                    <a:lnTo>
                      <a:pt x="128" y="258"/>
                    </a:lnTo>
                    <a:lnTo>
                      <a:pt x="110" y="282"/>
                    </a:lnTo>
                    <a:lnTo>
                      <a:pt x="92" y="308"/>
                    </a:lnTo>
                    <a:lnTo>
                      <a:pt x="78" y="334"/>
                    </a:lnTo>
                    <a:lnTo>
                      <a:pt x="64" y="362"/>
                    </a:lnTo>
                    <a:lnTo>
                      <a:pt x="50" y="390"/>
                    </a:lnTo>
                    <a:lnTo>
                      <a:pt x="38" y="420"/>
                    </a:lnTo>
                    <a:lnTo>
                      <a:pt x="28" y="450"/>
                    </a:lnTo>
                    <a:lnTo>
                      <a:pt x="20" y="480"/>
                    </a:lnTo>
                    <a:lnTo>
                      <a:pt x="14" y="512"/>
                    </a:lnTo>
                    <a:lnTo>
                      <a:pt x="8" y="542"/>
                    </a:lnTo>
                    <a:lnTo>
                      <a:pt x="4" y="574"/>
                    </a:lnTo>
                    <a:lnTo>
                      <a:pt x="0" y="608"/>
                    </a:lnTo>
                    <a:lnTo>
                      <a:pt x="0" y="640"/>
                    </a:lnTo>
                    <a:lnTo>
                      <a:pt x="0" y="640"/>
                    </a:lnTo>
                    <a:lnTo>
                      <a:pt x="2" y="682"/>
                    </a:lnTo>
                    <a:lnTo>
                      <a:pt x="6" y="722"/>
                    </a:lnTo>
                    <a:lnTo>
                      <a:pt x="12" y="762"/>
                    </a:lnTo>
                    <a:lnTo>
                      <a:pt x="20" y="800"/>
                    </a:lnTo>
                    <a:lnTo>
                      <a:pt x="240" y="1200"/>
                    </a:lnTo>
                    <a:lnTo>
                      <a:pt x="1040" y="1200"/>
                    </a:lnTo>
                    <a:lnTo>
                      <a:pt x="1260" y="800"/>
                    </a:lnTo>
                    <a:lnTo>
                      <a:pt x="1260" y="800"/>
                    </a:lnTo>
                    <a:lnTo>
                      <a:pt x="1268" y="762"/>
                    </a:lnTo>
                    <a:lnTo>
                      <a:pt x="1274" y="722"/>
                    </a:lnTo>
                    <a:lnTo>
                      <a:pt x="1278" y="682"/>
                    </a:lnTo>
                    <a:lnTo>
                      <a:pt x="1280" y="640"/>
                    </a:lnTo>
                    <a:lnTo>
                      <a:pt x="1280" y="640"/>
                    </a:lnTo>
                    <a:lnTo>
                      <a:pt x="1280" y="608"/>
                    </a:lnTo>
                    <a:lnTo>
                      <a:pt x="1276" y="574"/>
                    </a:lnTo>
                    <a:lnTo>
                      <a:pt x="1272" y="542"/>
                    </a:lnTo>
                    <a:lnTo>
                      <a:pt x="1266" y="512"/>
                    </a:lnTo>
                    <a:lnTo>
                      <a:pt x="1260" y="480"/>
                    </a:lnTo>
                    <a:lnTo>
                      <a:pt x="1252" y="450"/>
                    </a:lnTo>
                    <a:lnTo>
                      <a:pt x="1242" y="420"/>
                    </a:lnTo>
                    <a:lnTo>
                      <a:pt x="1230" y="390"/>
                    </a:lnTo>
                    <a:lnTo>
                      <a:pt x="1216" y="362"/>
                    </a:lnTo>
                    <a:lnTo>
                      <a:pt x="1202" y="334"/>
                    </a:lnTo>
                    <a:lnTo>
                      <a:pt x="1188" y="308"/>
                    </a:lnTo>
                    <a:lnTo>
                      <a:pt x="1170" y="282"/>
                    </a:lnTo>
                    <a:lnTo>
                      <a:pt x="1152" y="258"/>
                    </a:lnTo>
                    <a:lnTo>
                      <a:pt x="1134" y="232"/>
                    </a:lnTo>
                    <a:lnTo>
                      <a:pt x="1114" y="210"/>
                    </a:lnTo>
                    <a:lnTo>
                      <a:pt x="1092" y="188"/>
                    </a:lnTo>
                    <a:lnTo>
                      <a:pt x="1070" y="166"/>
                    </a:lnTo>
                    <a:lnTo>
                      <a:pt x="1048" y="146"/>
                    </a:lnTo>
                    <a:lnTo>
                      <a:pt x="1022" y="128"/>
                    </a:lnTo>
                    <a:lnTo>
                      <a:pt x="998" y="110"/>
                    </a:lnTo>
                    <a:lnTo>
                      <a:pt x="972" y="92"/>
                    </a:lnTo>
                    <a:lnTo>
                      <a:pt x="946" y="78"/>
                    </a:lnTo>
                    <a:lnTo>
                      <a:pt x="918" y="64"/>
                    </a:lnTo>
                    <a:lnTo>
                      <a:pt x="890" y="50"/>
                    </a:lnTo>
                    <a:lnTo>
                      <a:pt x="860" y="38"/>
                    </a:lnTo>
                    <a:lnTo>
                      <a:pt x="830" y="28"/>
                    </a:lnTo>
                    <a:lnTo>
                      <a:pt x="800" y="20"/>
                    </a:lnTo>
                    <a:lnTo>
                      <a:pt x="768" y="14"/>
                    </a:lnTo>
                    <a:lnTo>
                      <a:pt x="738" y="8"/>
                    </a:lnTo>
                    <a:lnTo>
                      <a:pt x="706" y="4"/>
                    </a:lnTo>
                    <a:lnTo>
                      <a:pt x="672" y="0"/>
                    </a:lnTo>
                    <a:lnTo>
                      <a:pt x="640" y="0"/>
                    </a:lnTo>
                    <a:lnTo>
                      <a:pt x="640" y="0"/>
                    </a:lnTo>
                    <a:close/>
                    <a:moveTo>
                      <a:pt x="880" y="1080"/>
                    </a:moveTo>
                    <a:lnTo>
                      <a:pt x="800" y="1080"/>
                    </a:lnTo>
                    <a:lnTo>
                      <a:pt x="930" y="720"/>
                    </a:lnTo>
                    <a:lnTo>
                      <a:pt x="350" y="720"/>
                    </a:lnTo>
                    <a:lnTo>
                      <a:pt x="480" y="1080"/>
                    </a:lnTo>
                    <a:lnTo>
                      <a:pt x="400" y="1080"/>
                    </a:lnTo>
                    <a:lnTo>
                      <a:pt x="240" y="640"/>
                    </a:lnTo>
                    <a:lnTo>
                      <a:pt x="320" y="640"/>
                    </a:lnTo>
                    <a:lnTo>
                      <a:pt x="960" y="640"/>
                    </a:lnTo>
                    <a:lnTo>
                      <a:pt x="1040" y="640"/>
                    </a:lnTo>
                    <a:lnTo>
                      <a:pt x="880" y="1080"/>
                    </a:ln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grpSp>
        <p:grpSp>
          <p:nvGrpSpPr>
            <p:cNvPr id="998" name="Google Shape;998;p96"/>
            <p:cNvGrpSpPr/>
            <p:nvPr/>
          </p:nvGrpSpPr>
          <p:grpSpPr>
            <a:xfrm>
              <a:off x="4881710" y="5973260"/>
              <a:ext cx="328215" cy="492323"/>
              <a:chOff x="9182100" y="15035213"/>
              <a:chExt cx="2032000" cy="3048000"/>
            </a:xfrm>
          </p:grpSpPr>
          <p:sp>
            <p:nvSpPr>
              <p:cNvPr id="999" name="Google Shape;999;p96"/>
              <p:cNvSpPr/>
              <p:nvPr/>
            </p:nvSpPr>
            <p:spPr>
              <a:xfrm>
                <a:off x="9563100" y="17067213"/>
                <a:ext cx="1269900" cy="254100"/>
              </a:xfrm>
              <a:prstGeom prst="rect">
                <a:avLst/>
              </a:pr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sp>
            <p:nvSpPr>
              <p:cNvPr id="1000" name="Google Shape;1000;p96"/>
              <p:cNvSpPr/>
              <p:nvPr/>
            </p:nvSpPr>
            <p:spPr>
              <a:xfrm>
                <a:off x="9563100" y="17448213"/>
                <a:ext cx="1269900" cy="254100"/>
              </a:xfrm>
              <a:prstGeom prst="rect">
                <a:avLst/>
              </a:pr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sp>
            <p:nvSpPr>
              <p:cNvPr id="1001" name="Google Shape;1001;p96"/>
              <p:cNvSpPr/>
              <p:nvPr/>
            </p:nvSpPr>
            <p:spPr>
              <a:xfrm>
                <a:off x="9817100" y="17829213"/>
                <a:ext cx="771525" cy="254000"/>
              </a:xfrm>
              <a:custGeom>
                <a:rect b="b" l="l" r="r" t="t"/>
                <a:pathLst>
                  <a:path extrusionOk="0" h="160" w="486">
                    <a:moveTo>
                      <a:pt x="326" y="160"/>
                    </a:moveTo>
                    <a:lnTo>
                      <a:pt x="0" y="160"/>
                    </a:lnTo>
                    <a:lnTo>
                      <a:pt x="0" y="0"/>
                    </a:lnTo>
                    <a:lnTo>
                      <a:pt x="486" y="0"/>
                    </a:lnTo>
                    <a:lnTo>
                      <a:pt x="326" y="160"/>
                    </a:ln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sp>
            <p:nvSpPr>
              <p:cNvPr id="1002" name="Google Shape;1002;p96"/>
              <p:cNvSpPr/>
              <p:nvPr/>
            </p:nvSpPr>
            <p:spPr>
              <a:xfrm>
                <a:off x="9182100" y="15035213"/>
                <a:ext cx="2032000" cy="1905000"/>
              </a:xfrm>
              <a:custGeom>
                <a:rect b="b" l="l" r="r" t="t"/>
                <a:pathLst>
                  <a:path extrusionOk="0" h="1200" w="1280">
                    <a:moveTo>
                      <a:pt x="640" y="0"/>
                    </a:moveTo>
                    <a:lnTo>
                      <a:pt x="640" y="0"/>
                    </a:lnTo>
                    <a:lnTo>
                      <a:pt x="608" y="0"/>
                    </a:lnTo>
                    <a:lnTo>
                      <a:pt x="574" y="4"/>
                    </a:lnTo>
                    <a:lnTo>
                      <a:pt x="542" y="8"/>
                    </a:lnTo>
                    <a:lnTo>
                      <a:pt x="512" y="14"/>
                    </a:lnTo>
                    <a:lnTo>
                      <a:pt x="480" y="20"/>
                    </a:lnTo>
                    <a:lnTo>
                      <a:pt x="450" y="28"/>
                    </a:lnTo>
                    <a:lnTo>
                      <a:pt x="420" y="38"/>
                    </a:lnTo>
                    <a:lnTo>
                      <a:pt x="390" y="50"/>
                    </a:lnTo>
                    <a:lnTo>
                      <a:pt x="362" y="64"/>
                    </a:lnTo>
                    <a:lnTo>
                      <a:pt x="334" y="78"/>
                    </a:lnTo>
                    <a:lnTo>
                      <a:pt x="308" y="92"/>
                    </a:lnTo>
                    <a:lnTo>
                      <a:pt x="282" y="110"/>
                    </a:lnTo>
                    <a:lnTo>
                      <a:pt x="258" y="128"/>
                    </a:lnTo>
                    <a:lnTo>
                      <a:pt x="232" y="146"/>
                    </a:lnTo>
                    <a:lnTo>
                      <a:pt x="210" y="166"/>
                    </a:lnTo>
                    <a:lnTo>
                      <a:pt x="188" y="188"/>
                    </a:lnTo>
                    <a:lnTo>
                      <a:pt x="166" y="210"/>
                    </a:lnTo>
                    <a:lnTo>
                      <a:pt x="146" y="232"/>
                    </a:lnTo>
                    <a:lnTo>
                      <a:pt x="128" y="258"/>
                    </a:lnTo>
                    <a:lnTo>
                      <a:pt x="110" y="282"/>
                    </a:lnTo>
                    <a:lnTo>
                      <a:pt x="92" y="308"/>
                    </a:lnTo>
                    <a:lnTo>
                      <a:pt x="78" y="334"/>
                    </a:lnTo>
                    <a:lnTo>
                      <a:pt x="64" y="362"/>
                    </a:lnTo>
                    <a:lnTo>
                      <a:pt x="50" y="390"/>
                    </a:lnTo>
                    <a:lnTo>
                      <a:pt x="38" y="420"/>
                    </a:lnTo>
                    <a:lnTo>
                      <a:pt x="28" y="450"/>
                    </a:lnTo>
                    <a:lnTo>
                      <a:pt x="20" y="480"/>
                    </a:lnTo>
                    <a:lnTo>
                      <a:pt x="14" y="512"/>
                    </a:lnTo>
                    <a:lnTo>
                      <a:pt x="8" y="542"/>
                    </a:lnTo>
                    <a:lnTo>
                      <a:pt x="4" y="574"/>
                    </a:lnTo>
                    <a:lnTo>
                      <a:pt x="0" y="608"/>
                    </a:lnTo>
                    <a:lnTo>
                      <a:pt x="0" y="640"/>
                    </a:lnTo>
                    <a:lnTo>
                      <a:pt x="0" y="640"/>
                    </a:lnTo>
                    <a:lnTo>
                      <a:pt x="2" y="682"/>
                    </a:lnTo>
                    <a:lnTo>
                      <a:pt x="6" y="722"/>
                    </a:lnTo>
                    <a:lnTo>
                      <a:pt x="12" y="762"/>
                    </a:lnTo>
                    <a:lnTo>
                      <a:pt x="20" y="800"/>
                    </a:lnTo>
                    <a:lnTo>
                      <a:pt x="240" y="1200"/>
                    </a:lnTo>
                    <a:lnTo>
                      <a:pt x="1040" y="1200"/>
                    </a:lnTo>
                    <a:lnTo>
                      <a:pt x="1260" y="800"/>
                    </a:lnTo>
                    <a:lnTo>
                      <a:pt x="1260" y="800"/>
                    </a:lnTo>
                    <a:lnTo>
                      <a:pt x="1268" y="762"/>
                    </a:lnTo>
                    <a:lnTo>
                      <a:pt x="1274" y="722"/>
                    </a:lnTo>
                    <a:lnTo>
                      <a:pt x="1278" y="682"/>
                    </a:lnTo>
                    <a:lnTo>
                      <a:pt x="1280" y="640"/>
                    </a:lnTo>
                    <a:lnTo>
                      <a:pt x="1280" y="640"/>
                    </a:lnTo>
                    <a:lnTo>
                      <a:pt x="1280" y="608"/>
                    </a:lnTo>
                    <a:lnTo>
                      <a:pt x="1276" y="574"/>
                    </a:lnTo>
                    <a:lnTo>
                      <a:pt x="1272" y="542"/>
                    </a:lnTo>
                    <a:lnTo>
                      <a:pt x="1266" y="512"/>
                    </a:lnTo>
                    <a:lnTo>
                      <a:pt x="1260" y="480"/>
                    </a:lnTo>
                    <a:lnTo>
                      <a:pt x="1252" y="450"/>
                    </a:lnTo>
                    <a:lnTo>
                      <a:pt x="1242" y="420"/>
                    </a:lnTo>
                    <a:lnTo>
                      <a:pt x="1230" y="390"/>
                    </a:lnTo>
                    <a:lnTo>
                      <a:pt x="1216" y="362"/>
                    </a:lnTo>
                    <a:lnTo>
                      <a:pt x="1202" y="334"/>
                    </a:lnTo>
                    <a:lnTo>
                      <a:pt x="1188" y="308"/>
                    </a:lnTo>
                    <a:lnTo>
                      <a:pt x="1170" y="282"/>
                    </a:lnTo>
                    <a:lnTo>
                      <a:pt x="1152" y="258"/>
                    </a:lnTo>
                    <a:lnTo>
                      <a:pt x="1134" y="232"/>
                    </a:lnTo>
                    <a:lnTo>
                      <a:pt x="1114" y="210"/>
                    </a:lnTo>
                    <a:lnTo>
                      <a:pt x="1092" y="188"/>
                    </a:lnTo>
                    <a:lnTo>
                      <a:pt x="1070" y="166"/>
                    </a:lnTo>
                    <a:lnTo>
                      <a:pt x="1048" y="146"/>
                    </a:lnTo>
                    <a:lnTo>
                      <a:pt x="1022" y="128"/>
                    </a:lnTo>
                    <a:lnTo>
                      <a:pt x="998" y="110"/>
                    </a:lnTo>
                    <a:lnTo>
                      <a:pt x="972" y="92"/>
                    </a:lnTo>
                    <a:lnTo>
                      <a:pt x="946" y="78"/>
                    </a:lnTo>
                    <a:lnTo>
                      <a:pt x="918" y="64"/>
                    </a:lnTo>
                    <a:lnTo>
                      <a:pt x="890" y="50"/>
                    </a:lnTo>
                    <a:lnTo>
                      <a:pt x="860" y="38"/>
                    </a:lnTo>
                    <a:lnTo>
                      <a:pt x="830" y="28"/>
                    </a:lnTo>
                    <a:lnTo>
                      <a:pt x="800" y="20"/>
                    </a:lnTo>
                    <a:lnTo>
                      <a:pt x="768" y="14"/>
                    </a:lnTo>
                    <a:lnTo>
                      <a:pt x="738" y="8"/>
                    </a:lnTo>
                    <a:lnTo>
                      <a:pt x="706" y="4"/>
                    </a:lnTo>
                    <a:lnTo>
                      <a:pt x="672" y="0"/>
                    </a:lnTo>
                    <a:lnTo>
                      <a:pt x="640" y="0"/>
                    </a:lnTo>
                    <a:lnTo>
                      <a:pt x="640" y="0"/>
                    </a:lnTo>
                    <a:close/>
                    <a:moveTo>
                      <a:pt x="880" y="1080"/>
                    </a:moveTo>
                    <a:lnTo>
                      <a:pt x="800" y="1080"/>
                    </a:lnTo>
                    <a:lnTo>
                      <a:pt x="930" y="720"/>
                    </a:lnTo>
                    <a:lnTo>
                      <a:pt x="350" y="720"/>
                    </a:lnTo>
                    <a:lnTo>
                      <a:pt x="480" y="1080"/>
                    </a:lnTo>
                    <a:lnTo>
                      <a:pt x="400" y="1080"/>
                    </a:lnTo>
                    <a:lnTo>
                      <a:pt x="240" y="640"/>
                    </a:lnTo>
                    <a:lnTo>
                      <a:pt x="320" y="640"/>
                    </a:lnTo>
                    <a:lnTo>
                      <a:pt x="960" y="640"/>
                    </a:lnTo>
                    <a:lnTo>
                      <a:pt x="1040" y="640"/>
                    </a:lnTo>
                    <a:lnTo>
                      <a:pt x="880" y="1080"/>
                    </a:ln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grpSp>
        <p:grpSp>
          <p:nvGrpSpPr>
            <p:cNvPr id="1003" name="Google Shape;1003;p96"/>
            <p:cNvGrpSpPr/>
            <p:nvPr/>
          </p:nvGrpSpPr>
          <p:grpSpPr>
            <a:xfrm>
              <a:off x="4881710" y="7191301"/>
              <a:ext cx="328215" cy="492323"/>
              <a:chOff x="9182100" y="15035213"/>
              <a:chExt cx="2032000" cy="3048000"/>
            </a:xfrm>
          </p:grpSpPr>
          <p:sp>
            <p:nvSpPr>
              <p:cNvPr id="1004" name="Google Shape;1004;p96"/>
              <p:cNvSpPr/>
              <p:nvPr/>
            </p:nvSpPr>
            <p:spPr>
              <a:xfrm>
                <a:off x="9563100" y="17067213"/>
                <a:ext cx="1269900" cy="254100"/>
              </a:xfrm>
              <a:prstGeom prst="rect">
                <a:avLst/>
              </a:pr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sp>
            <p:nvSpPr>
              <p:cNvPr id="1005" name="Google Shape;1005;p96"/>
              <p:cNvSpPr/>
              <p:nvPr/>
            </p:nvSpPr>
            <p:spPr>
              <a:xfrm>
                <a:off x="9563100" y="17448213"/>
                <a:ext cx="1269900" cy="254100"/>
              </a:xfrm>
              <a:prstGeom prst="rect">
                <a:avLst/>
              </a:pr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sp>
            <p:nvSpPr>
              <p:cNvPr id="1006" name="Google Shape;1006;p96"/>
              <p:cNvSpPr/>
              <p:nvPr/>
            </p:nvSpPr>
            <p:spPr>
              <a:xfrm>
                <a:off x="9817100" y="17829213"/>
                <a:ext cx="771525" cy="254000"/>
              </a:xfrm>
              <a:custGeom>
                <a:rect b="b" l="l" r="r" t="t"/>
                <a:pathLst>
                  <a:path extrusionOk="0" h="160" w="486">
                    <a:moveTo>
                      <a:pt x="326" y="160"/>
                    </a:moveTo>
                    <a:lnTo>
                      <a:pt x="0" y="160"/>
                    </a:lnTo>
                    <a:lnTo>
                      <a:pt x="0" y="0"/>
                    </a:lnTo>
                    <a:lnTo>
                      <a:pt x="486" y="0"/>
                    </a:lnTo>
                    <a:lnTo>
                      <a:pt x="326" y="160"/>
                    </a:ln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sp>
            <p:nvSpPr>
              <p:cNvPr id="1007" name="Google Shape;1007;p96"/>
              <p:cNvSpPr/>
              <p:nvPr/>
            </p:nvSpPr>
            <p:spPr>
              <a:xfrm>
                <a:off x="9182100" y="15035213"/>
                <a:ext cx="2032000" cy="1905000"/>
              </a:xfrm>
              <a:custGeom>
                <a:rect b="b" l="l" r="r" t="t"/>
                <a:pathLst>
                  <a:path extrusionOk="0" h="1200" w="1280">
                    <a:moveTo>
                      <a:pt x="640" y="0"/>
                    </a:moveTo>
                    <a:lnTo>
                      <a:pt x="640" y="0"/>
                    </a:lnTo>
                    <a:lnTo>
                      <a:pt x="608" y="0"/>
                    </a:lnTo>
                    <a:lnTo>
                      <a:pt x="574" y="4"/>
                    </a:lnTo>
                    <a:lnTo>
                      <a:pt x="542" y="8"/>
                    </a:lnTo>
                    <a:lnTo>
                      <a:pt x="512" y="14"/>
                    </a:lnTo>
                    <a:lnTo>
                      <a:pt x="480" y="20"/>
                    </a:lnTo>
                    <a:lnTo>
                      <a:pt x="450" y="28"/>
                    </a:lnTo>
                    <a:lnTo>
                      <a:pt x="420" y="38"/>
                    </a:lnTo>
                    <a:lnTo>
                      <a:pt x="390" y="50"/>
                    </a:lnTo>
                    <a:lnTo>
                      <a:pt x="362" y="64"/>
                    </a:lnTo>
                    <a:lnTo>
                      <a:pt x="334" y="78"/>
                    </a:lnTo>
                    <a:lnTo>
                      <a:pt x="308" y="92"/>
                    </a:lnTo>
                    <a:lnTo>
                      <a:pt x="282" y="110"/>
                    </a:lnTo>
                    <a:lnTo>
                      <a:pt x="258" y="128"/>
                    </a:lnTo>
                    <a:lnTo>
                      <a:pt x="232" y="146"/>
                    </a:lnTo>
                    <a:lnTo>
                      <a:pt x="210" y="166"/>
                    </a:lnTo>
                    <a:lnTo>
                      <a:pt x="188" y="188"/>
                    </a:lnTo>
                    <a:lnTo>
                      <a:pt x="166" y="210"/>
                    </a:lnTo>
                    <a:lnTo>
                      <a:pt x="146" y="232"/>
                    </a:lnTo>
                    <a:lnTo>
                      <a:pt x="128" y="258"/>
                    </a:lnTo>
                    <a:lnTo>
                      <a:pt x="110" y="282"/>
                    </a:lnTo>
                    <a:lnTo>
                      <a:pt x="92" y="308"/>
                    </a:lnTo>
                    <a:lnTo>
                      <a:pt x="78" y="334"/>
                    </a:lnTo>
                    <a:lnTo>
                      <a:pt x="64" y="362"/>
                    </a:lnTo>
                    <a:lnTo>
                      <a:pt x="50" y="390"/>
                    </a:lnTo>
                    <a:lnTo>
                      <a:pt x="38" y="420"/>
                    </a:lnTo>
                    <a:lnTo>
                      <a:pt x="28" y="450"/>
                    </a:lnTo>
                    <a:lnTo>
                      <a:pt x="20" y="480"/>
                    </a:lnTo>
                    <a:lnTo>
                      <a:pt x="14" y="512"/>
                    </a:lnTo>
                    <a:lnTo>
                      <a:pt x="8" y="542"/>
                    </a:lnTo>
                    <a:lnTo>
                      <a:pt x="4" y="574"/>
                    </a:lnTo>
                    <a:lnTo>
                      <a:pt x="0" y="608"/>
                    </a:lnTo>
                    <a:lnTo>
                      <a:pt x="0" y="640"/>
                    </a:lnTo>
                    <a:lnTo>
                      <a:pt x="0" y="640"/>
                    </a:lnTo>
                    <a:lnTo>
                      <a:pt x="2" y="682"/>
                    </a:lnTo>
                    <a:lnTo>
                      <a:pt x="6" y="722"/>
                    </a:lnTo>
                    <a:lnTo>
                      <a:pt x="12" y="762"/>
                    </a:lnTo>
                    <a:lnTo>
                      <a:pt x="20" y="800"/>
                    </a:lnTo>
                    <a:lnTo>
                      <a:pt x="240" y="1200"/>
                    </a:lnTo>
                    <a:lnTo>
                      <a:pt x="1040" y="1200"/>
                    </a:lnTo>
                    <a:lnTo>
                      <a:pt x="1260" y="800"/>
                    </a:lnTo>
                    <a:lnTo>
                      <a:pt x="1260" y="800"/>
                    </a:lnTo>
                    <a:lnTo>
                      <a:pt x="1268" y="762"/>
                    </a:lnTo>
                    <a:lnTo>
                      <a:pt x="1274" y="722"/>
                    </a:lnTo>
                    <a:lnTo>
                      <a:pt x="1278" y="682"/>
                    </a:lnTo>
                    <a:lnTo>
                      <a:pt x="1280" y="640"/>
                    </a:lnTo>
                    <a:lnTo>
                      <a:pt x="1280" y="640"/>
                    </a:lnTo>
                    <a:lnTo>
                      <a:pt x="1280" y="608"/>
                    </a:lnTo>
                    <a:lnTo>
                      <a:pt x="1276" y="574"/>
                    </a:lnTo>
                    <a:lnTo>
                      <a:pt x="1272" y="542"/>
                    </a:lnTo>
                    <a:lnTo>
                      <a:pt x="1266" y="512"/>
                    </a:lnTo>
                    <a:lnTo>
                      <a:pt x="1260" y="480"/>
                    </a:lnTo>
                    <a:lnTo>
                      <a:pt x="1252" y="450"/>
                    </a:lnTo>
                    <a:lnTo>
                      <a:pt x="1242" y="420"/>
                    </a:lnTo>
                    <a:lnTo>
                      <a:pt x="1230" y="390"/>
                    </a:lnTo>
                    <a:lnTo>
                      <a:pt x="1216" y="362"/>
                    </a:lnTo>
                    <a:lnTo>
                      <a:pt x="1202" y="334"/>
                    </a:lnTo>
                    <a:lnTo>
                      <a:pt x="1188" y="308"/>
                    </a:lnTo>
                    <a:lnTo>
                      <a:pt x="1170" y="282"/>
                    </a:lnTo>
                    <a:lnTo>
                      <a:pt x="1152" y="258"/>
                    </a:lnTo>
                    <a:lnTo>
                      <a:pt x="1134" y="232"/>
                    </a:lnTo>
                    <a:lnTo>
                      <a:pt x="1114" y="210"/>
                    </a:lnTo>
                    <a:lnTo>
                      <a:pt x="1092" y="188"/>
                    </a:lnTo>
                    <a:lnTo>
                      <a:pt x="1070" y="166"/>
                    </a:lnTo>
                    <a:lnTo>
                      <a:pt x="1048" y="146"/>
                    </a:lnTo>
                    <a:lnTo>
                      <a:pt x="1022" y="128"/>
                    </a:lnTo>
                    <a:lnTo>
                      <a:pt x="998" y="110"/>
                    </a:lnTo>
                    <a:lnTo>
                      <a:pt x="972" y="92"/>
                    </a:lnTo>
                    <a:lnTo>
                      <a:pt x="946" y="78"/>
                    </a:lnTo>
                    <a:lnTo>
                      <a:pt x="918" y="64"/>
                    </a:lnTo>
                    <a:lnTo>
                      <a:pt x="890" y="50"/>
                    </a:lnTo>
                    <a:lnTo>
                      <a:pt x="860" y="38"/>
                    </a:lnTo>
                    <a:lnTo>
                      <a:pt x="830" y="28"/>
                    </a:lnTo>
                    <a:lnTo>
                      <a:pt x="800" y="20"/>
                    </a:lnTo>
                    <a:lnTo>
                      <a:pt x="768" y="14"/>
                    </a:lnTo>
                    <a:lnTo>
                      <a:pt x="738" y="8"/>
                    </a:lnTo>
                    <a:lnTo>
                      <a:pt x="706" y="4"/>
                    </a:lnTo>
                    <a:lnTo>
                      <a:pt x="672" y="0"/>
                    </a:lnTo>
                    <a:lnTo>
                      <a:pt x="640" y="0"/>
                    </a:lnTo>
                    <a:lnTo>
                      <a:pt x="640" y="0"/>
                    </a:lnTo>
                    <a:close/>
                    <a:moveTo>
                      <a:pt x="880" y="1080"/>
                    </a:moveTo>
                    <a:lnTo>
                      <a:pt x="800" y="1080"/>
                    </a:lnTo>
                    <a:lnTo>
                      <a:pt x="930" y="720"/>
                    </a:lnTo>
                    <a:lnTo>
                      <a:pt x="350" y="720"/>
                    </a:lnTo>
                    <a:lnTo>
                      <a:pt x="480" y="1080"/>
                    </a:lnTo>
                    <a:lnTo>
                      <a:pt x="400" y="1080"/>
                    </a:lnTo>
                    <a:lnTo>
                      <a:pt x="240" y="640"/>
                    </a:lnTo>
                    <a:lnTo>
                      <a:pt x="320" y="640"/>
                    </a:lnTo>
                    <a:lnTo>
                      <a:pt x="960" y="640"/>
                    </a:lnTo>
                    <a:lnTo>
                      <a:pt x="1040" y="640"/>
                    </a:lnTo>
                    <a:lnTo>
                      <a:pt x="880" y="1080"/>
                    </a:ln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grpSp>
        <p:grpSp>
          <p:nvGrpSpPr>
            <p:cNvPr id="1008" name="Google Shape;1008;p96"/>
            <p:cNvGrpSpPr/>
            <p:nvPr/>
          </p:nvGrpSpPr>
          <p:grpSpPr>
            <a:xfrm>
              <a:off x="5790386" y="5406738"/>
              <a:ext cx="328215" cy="492323"/>
              <a:chOff x="9182100" y="15035213"/>
              <a:chExt cx="2032000" cy="3048000"/>
            </a:xfrm>
          </p:grpSpPr>
          <p:sp>
            <p:nvSpPr>
              <p:cNvPr id="1009" name="Google Shape;1009;p96"/>
              <p:cNvSpPr/>
              <p:nvPr/>
            </p:nvSpPr>
            <p:spPr>
              <a:xfrm>
                <a:off x="9563100" y="17067213"/>
                <a:ext cx="1269900" cy="254100"/>
              </a:xfrm>
              <a:prstGeom prst="rect">
                <a:avLst/>
              </a:pr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sp>
            <p:nvSpPr>
              <p:cNvPr id="1010" name="Google Shape;1010;p96"/>
              <p:cNvSpPr/>
              <p:nvPr/>
            </p:nvSpPr>
            <p:spPr>
              <a:xfrm>
                <a:off x="9563100" y="17448213"/>
                <a:ext cx="1269900" cy="254100"/>
              </a:xfrm>
              <a:prstGeom prst="rect">
                <a:avLst/>
              </a:pr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sp>
            <p:nvSpPr>
              <p:cNvPr id="1011" name="Google Shape;1011;p96"/>
              <p:cNvSpPr/>
              <p:nvPr/>
            </p:nvSpPr>
            <p:spPr>
              <a:xfrm>
                <a:off x="9817100" y="17829213"/>
                <a:ext cx="771525" cy="254000"/>
              </a:xfrm>
              <a:custGeom>
                <a:rect b="b" l="l" r="r" t="t"/>
                <a:pathLst>
                  <a:path extrusionOk="0" h="160" w="486">
                    <a:moveTo>
                      <a:pt x="326" y="160"/>
                    </a:moveTo>
                    <a:lnTo>
                      <a:pt x="0" y="160"/>
                    </a:lnTo>
                    <a:lnTo>
                      <a:pt x="0" y="0"/>
                    </a:lnTo>
                    <a:lnTo>
                      <a:pt x="486" y="0"/>
                    </a:lnTo>
                    <a:lnTo>
                      <a:pt x="326" y="160"/>
                    </a:ln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sp>
            <p:nvSpPr>
              <p:cNvPr id="1012" name="Google Shape;1012;p96"/>
              <p:cNvSpPr/>
              <p:nvPr/>
            </p:nvSpPr>
            <p:spPr>
              <a:xfrm>
                <a:off x="9182100" y="15035213"/>
                <a:ext cx="2032000" cy="1905000"/>
              </a:xfrm>
              <a:custGeom>
                <a:rect b="b" l="l" r="r" t="t"/>
                <a:pathLst>
                  <a:path extrusionOk="0" h="1200" w="1280">
                    <a:moveTo>
                      <a:pt x="640" y="0"/>
                    </a:moveTo>
                    <a:lnTo>
                      <a:pt x="640" y="0"/>
                    </a:lnTo>
                    <a:lnTo>
                      <a:pt x="608" y="0"/>
                    </a:lnTo>
                    <a:lnTo>
                      <a:pt x="574" y="4"/>
                    </a:lnTo>
                    <a:lnTo>
                      <a:pt x="542" y="8"/>
                    </a:lnTo>
                    <a:lnTo>
                      <a:pt x="512" y="14"/>
                    </a:lnTo>
                    <a:lnTo>
                      <a:pt x="480" y="20"/>
                    </a:lnTo>
                    <a:lnTo>
                      <a:pt x="450" y="28"/>
                    </a:lnTo>
                    <a:lnTo>
                      <a:pt x="420" y="38"/>
                    </a:lnTo>
                    <a:lnTo>
                      <a:pt x="390" y="50"/>
                    </a:lnTo>
                    <a:lnTo>
                      <a:pt x="362" y="64"/>
                    </a:lnTo>
                    <a:lnTo>
                      <a:pt x="334" y="78"/>
                    </a:lnTo>
                    <a:lnTo>
                      <a:pt x="308" y="92"/>
                    </a:lnTo>
                    <a:lnTo>
                      <a:pt x="282" y="110"/>
                    </a:lnTo>
                    <a:lnTo>
                      <a:pt x="258" y="128"/>
                    </a:lnTo>
                    <a:lnTo>
                      <a:pt x="232" y="146"/>
                    </a:lnTo>
                    <a:lnTo>
                      <a:pt x="210" y="166"/>
                    </a:lnTo>
                    <a:lnTo>
                      <a:pt x="188" y="188"/>
                    </a:lnTo>
                    <a:lnTo>
                      <a:pt x="166" y="210"/>
                    </a:lnTo>
                    <a:lnTo>
                      <a:pt x="146" y="232"/>
                    </a:lnTo>
                    <a:lnTo>
                      <a:pt x="128" y="258"/>
                    </a:lnTo>
                    <a:lnTo>
                      <a:pt x="110" y="282"/>
                    </a:lnTo>
                    <a:lnTo>
                      <a:pt x="92" y="308"/>
                    </a:lnTo>
                    <a:lnTo>
                      <a:pt x="78" y="334"/>
                    </a:lnTo>
                    <a:lnTo>
                      <a:pt x="64" y="362"/>
                    </a:lnTo>
                    <a:lnTo>
                      <a:pt x="50" y="390"/>
                    </a:lnTo>
                    <a:lnTo>
                      <a:pt x="38" y="420"/>
                    </a:lnTo>
                    <a:lnTo>
                      <a:pt x="28" y="450"/>
                    </a:lnTo>
                    <a:lnTo>
                      <a:pt x="20" y="480"/>
                    </a:lnTo>
                    <a:lnTo>
                      <a:pt x="14" y="512"/>
                    </a:lnTo>
                    <a:lnTo>
                      <a:pt x="8" y="542"/>
                    </a:lnTo>
                    <a:lnTo>
                      <a:pt x="4" y="574"/>
                    </a:lnTo>
                    <a:lnTo>
                      <a:pt x="0" y="608"/>
                    </a:lnTo>
                    <a:lnTo>
                      <a:pt x="0" y="640"/>
                    </a:lnTo>
                    <a:lnTo>
                      <a:pt x="0" y="640"/>
                    </a:lnTo>
                    <a:lnTo>
                      <a:pt x="2" y="682"/>
                    </a:lnTo>
                    <a:lnTo>
                      <a:pt x="6" y="722"/>
                    </a:lnTo>
                    <a:lnTo>
                      <a:pt x="12" y="762"/>
                    </a:lnTo>
                    <a:lnTo>
                      <a:pt x="20" y="800"/>
                    </a:lnTo>
                    <a:lnTo>
                      <a:pt x="240" y="1200"/>
                    </a:lnTo>
                    <a:lnTo>
                      <a:pt x="1040" y="1200"/>
                    </a:lnTo>
                    <a:lnTo>
                      <a:pt x="1260" y="800"/>
                    </a:lnTo>
                    <a:lnTo>
                      <a:pt x="1260" y="800"/>
                    </a:lnTo>
                    <a:lnTo>
                      <a:pt x="1268" y="762"/>
                    </a:lnTo>
                    <a:lnTo>
                      <a:pt x="1274" y="722"/>
                    </a:lnTo>
                    <a:lnTo>
                      <a:pt x="1278" y="682"/>
                    </a:lnTo>
                    <a:lnTo>
                      <a:pt x="1280" y="640"/>
                    </a:lnTo>
                    <a:lnTo>
                      <a:pt x="1280" y="640"/>
                    </a:lnTo>
                    <a:lnTo>
                      <a:pt x="1280" y="608"/>
                    </a:lnTo>
                    <a:lnTo>
                      <a:pt x="1276" y="574"/>
                    </a:lnTo>
                    <a:lnTo>
                      <a:pt x="1272" y="542"/>
                    </a:lnTo>
                    <a:lnTo>
                      <a:pt x="1266" y="512"/>
                    </a:lnTo>
                    <a:lnTo>
                      <a:pt x="1260" y="480"/>
                    </a:lnTo>
                    <a:lnTo>
                      <a:pt x="1252" y="450"/>
                    </a:lnTo>
                    <a:lnTo>
                      <a:pt x="1242" y="420"/>
                    </a:lnTo>
                    <a:lnTo>
                      <a:pt x="1230" y="390"/>
                    </a:lnTo>
                    <a:lnTo>
                      <a:pt x="1216" y="362"/>
                    </a:lnTo>
                    <a:lnTo>
                      <a:pt x="1202" y="334"/>
                    </a:lnTo>
                    <a:lnTo>
                      <a:pt x="1188" y="308"/>
                    </a:lnTo>
                    <a:lnTo>
                      <a:pt x="1170" y="282"/>
                    </a:lnTo>
                    <a:lnTo>
                      <a:pt x="1152" y="258"/>
                    </a:lnTo>
                    <a:lnTo>
                      <a:pt x="1134" y="232"/>
                    </a:lnTo>
                    <a:lnTo>
                      <a:pt x="1114" y="210"/>
                    </a:lnTo>
                    <a:lnTo>
                      <a:pt x="1092" y="188"/>
                    </a:lnTo>
                    <a:lnTo>
                      <a:pt x="1070" y="166"/>
                    </a:lnTo>
                    <a:lnTo>
                      <a:pt x="1048" y="146"/>
                    </a:lnTo>
                    <a:lnTo>
                      <a:pt x="1022" y="128"/>
                    </a:lnTo>
                    <a:lnTo>
                      <a:pt x="998" y="110"/>
                    </a:lnTo>
                    <a:lnTo>
                      <a:pt x="972" y="92"/>
                    </a:lnTo>
                    <a:lnTo>
                      <a:pt x="946" y="78"/>
                    </a:lnTo>
                    <a:lnTo>
                      <a:pt x="918" y="64"/>
                    </a:lnTo>
                    <a:lnTo>
                      <a:pt x="890" y="50"/>
                    </a:lnTo>
                    <a:lnTo>
                      <a:pt x="860" y="38"/>
                    </a:lnTo>
                    <a:lnTo>
                      <a:pt x="830" y="28"/>
                    </a:lnTo>
                    <a:lnTo>
                      <a:pt x="800" y="20"/>
                    </a:lnTo>
                    <a:lnTo>
                      <a:pt x="768" y="14"/>
                    </a:lnTo>
                    <a:lnTo>
                      <a:pt x="738" y="8"/>
                    </a:lnTo>
                    <a:lnTo>
                      <a:pt x="706" y="4"/>
                    </a:lnTo>
                    <a:lnTo>
                      <a:pt x="672" y="0"/>
                    </a:lnTo>
                    <a:lnTo>
                      <a:pt x="640" y="0"/>
                    </a:lnTo>
                    <a:lnTo>
                      <a:pt x="640" y="0"/>
                    </a:lnTo>
                    <a:close/>
                    <a:moveTo>
                      <a:pt x="880" y="1080"/>
                    </a:moveTo>
                    <a:lnTo>
                      <a:pt x="800" y="1080"/>
                    </a:lnTo>
                    <a:lnTo>
                      <a:pt x="930" y="720"/>
                    </a:lnTo>
                    <a:lnTo>
                      <a:pt x="350" y="720"/>
                    </a:lnTo>
                    <a:lnTo>
                      <a:pt x="480" y="1080"/>
                    </a:lnTo>
                    <a:lnTo>
                      <a:pt x="400" y="1080"/>
                    </a:lnTo>
                    <a:lnTo>
                      <a:pt x="240" y="640"/>
                    </a:lnTo>
                    <a:lnTo>
                      <a:pt x="320" y="640"/>
                    </a:lnTo>
                    <a:lnTo>
                      <a:pt x="960" y="640"/>
                    </a:lnTo>
                    <a:lnTo>
                      <a:pt x="1040" y="640"/>
                    </a:lnTo>
                    <a:lnTo>
                      <a:pt x="880" y="1080"/>
                    </a:ln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grpSp>
        <p:grpSp>
          <p:nvGrpSpPr>
            <p:cNvPr id="1013" name="Google Shape;1013;p96"/>
            <p:cNvGrpSpPr/>
            <p:nvPr/>
          </p:nvGrpSpPr>
          <p:grpSpPr>
            <a:xfrm>
              <a:off x="5790386" y="4273694"/>
              <a:ext cx="328215" cy="492323"/>
              <a:chOff x="9182100" y="15035213"/>
              <a:chExt cx="2032000" cy="3048000"/>
            </a:xfrm>
          </p:grpSpPr>
          <p:sp>
            <p:nvSpPr>
              <p:cNvPr id="1014" name="Google Shape;1014;p96"/>
              <p:cNvSpPr/>
              <p:nvPr/>
            </p:nvSpPr>
            <p:spPr>
              <a:xfrm>
                <a:off x="9563100" y="17067213"/>
                <a:ext cx="1269900" cy="254100"/>
              </a:xfrm>
              <a:prstGeom prst="rect">
                <a:avLst/>
              </a:pr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sp>
            <p:nvSpPr>
              <p:cNvPr id="1015" name="Google Shape;1015;p96"/>
              <p:cNvSpPr/>
              <p:nvPr/>
            </p:nvSpPr>
            <p:spPr>
              <a:xfrm>
                <a:off x="9563100" y="17448213"/>
                <a:ext cx="1269900" cy="254100"/>
              </a:xfrm>
              <a:prstGeom prst="rect">
                <a:avLst/>
              </a:pr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sp>
            <p:nvSpPr>
              <p:cNvPr id="1016" name="Google Shape;1016;p96"/>
              <p:cNvSpPr/>
              <p:nvPr/>
            </p:nvSpPr>
            <p:spPr>
              <a:xfrm>
                <a:off x="9817100" y="17829213"/>
                <a:ext cx="771525" cy="254000"/>
              </a:xfrm>
              <a:custGeom>
                <a:rect b="b" l="l" r="r" t="t"/>
                <a:pathLst>
                  <a:path extrusionOk="0" h="160" w="486">
                    <a:moveTo>
                      <a:pt x="326" y="160"/>
                    </a:moveTo>
                    <a:lnTo>
                      <a:pt x="0" y="160"/>
                    </a:lnTo>
                    <a:lnTo>
                      <a:pt x="0" y="0"/>
                    </a:lnTo>
                    <a:lnTo>
                      <a:pt x="486" y="0"/>
                    </a:lnTo>
                    <a:lnTo>
                      <a:pt x="326" y="160"/>
                    </a:ln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sp>
            <p:nvSpPr>
              <p:cNvPr id="1017" name="Google Shape;1017;p96"/>
              <p:cNvSpPr/>
              <p:nvPr/>
            </p:nvSpPr>
            <p:spPr>
              <a:xfrm>
                <a:off x="9182100" y="15035213"/>
                <a:ext cx="2032000" cy="1905000"/>
              </a:xfrm>
              <a:custGeom>
                <a:rect b="b" l="l" r="r" t="t"/>
                <a:pathLst>
                  <a:path extrusionOk="0" h="1200" w="1280">
                    <a:moveTo>
                      <a:pt x="640" y="0"/>
                    </a:moveTo>
                    <a:lnTo>
                      <a:pt x="640" y="0"/>
                    </a:lnTo>
                    <a:lnTo>
                      <a:pt x="608" y="0"/>
                    </a:lnTo>
                    <a:lnTo>
                      <a:pt x="574" y="4"/>
                    </a:lnTo>
                    <a:lnTo>
                      <a:pt x="542" y="8"/>
                    </a:lnTo>
                    <a:lnTo>
                      <a:pt x="512" y="14"/>
                    </a:lnTo>
                    <a:lnTo>
                      <a:pt x="480" y="20"/>
                    </a:lnTo>
                    <a:lnTo>
                      <a:pt x="450" y="28"/>
                    </a:lnTo>
                    <a:lnTo>
                      <a:pt x="420" y="38"/>
                    </a:lnTo>
                    <a:lnTo>
                      <a:pt x="390" y="50"/>
                    </a:lnTo>
                    <a:lnTo>
                      <a:pt x="362" y="64"/>
                    </a:lnTo>
                    <a:lnTo>
                      <a:pt x="334" y="78"/>
                    </a:lnTo>
                    <a:lnTo>
                      <a:pt x="308" y="92"/>
                    </a:lnTo>
                    <a:lnTo>
                      <a:pt x="282" y="110"/>
                    </a:lnTo>
                    <a:lnTo>
                      <a:pt x="258" y="128"/>
                    </a:lnTo>
                    <a:lnTo>
                      <a:pt x="232" y="146"/>
                    </a:lnTo>
                    <a:lnTo>
                      <a:pt x="210" y="166"/>
                    </a:lnTo>
                    <a:lnTo>
                      <a:pt x="188" y="188"/>
                    </a:lnTo>
                    <a:lnTo>
                      <a:pt x="166" y="210"/>
                    </a:lnTo>
                    <a:lnTo>
                      <a:pt x="146" y="232"/>
                    </a:lnTo>
                    <a:lnTo>
                      <a:pt x="128" y="258"/>
                    </a:lnTo>
                    <a:lnTo>
                      <a:pt x="110" y="282"/>
                    </a:lnTo>
                    <a:lnTo>
                      <a:pt x="92" y="308"/>
                    </a:lnTo>
                    <a:lnTo>
                      <a:pt x="78" y="334"/>
                    </a:lnTo>
                    <a:lnTo>
                      <a:pt x="64" y="362"/>
                    </a:lnTo>
                    <a:lnTo>
                      <a:pt x="50" y="390"/>
                    </a:lnTo>
                    <a:lnTo>
                      <a:pt x="38" y="420"/>
                    </a:lnTo>
                    <a:lnTo>
                      <a:pt x="28" y="450"/>
                    </a:lnTo>
                    <a:lnTo>
                      <a:pt x="20" y="480"/>
                    </a:lnTo>
                    <a:lnTo>
                      <a:pt x="14" y="512"/>
                    </a:lnTo>
                    <a:lnTo>
                      <a:pt x="8" y="542"/>
                    </a:lnTo>
                    <a:lnTo>
                      <a:pt x="4" y="574"/>
                    </a:lnTo>
                    <a:lnTo>
                      <a:pt x="0" y="608"/>
                    </a:lnTo>
                    <a:lnTo>
                      <a:pt x="0" y="640"/>
                    </a:lnTo>
                    <a:lnTo>
                      <a:pt x="0" y="640"/>
                    </a:lnTo>
                    <a:lnTo>
                      <a:pt x="2" y="682"/>
                    </a:lnTo>
                    <a:lnTo>
                      <a:pt x="6" y="722"/>
                    </a:lnTo>
                    <a:lnTo>
                      <a:pt x="12" y="762"/>
                    </a:lnTo>
                    <a:lnTo>
                      <a:pt x="20" y="800"/>
                    </a:lnTo>
                    <a:lnTo>
                      <a:pt x="240" y="1200"/>
                    </a:lnTo>
                    <a:lnTo>
                      <a:pt x="1040" y="1200"/>
                    </a:lnTo>
                    <a:lnTo>
                      <a:pt x="1260" y="800"/>
                    </a:lnTo>
                    <a:lnTo>
                      <a:pt x="1260" y="800"/>
                    </a:lnTo>
                    <a:lnTo>
                      <a:pt x="1268" y="762"/>
                    </a:lnTo>
                    <a:lnTo>
                      <a:pt x="1274" y="722"/>
                    </a:lnTo>
                    <a:lnTo>
                      <a:pt x="1278" y="682"/>
                    </a:lnTo>
                    <a:lnTo>
                      <a:pt x="1280" y="640"/>
                    </a:lnTo>
                    <a:lnTo>
                      <a:pt x="1280" y="640"/>
                    </a:lnTo>
                    <a:lnTo>
                      <a:pt x="1280" y="608"/>
                    </a:lnTo>
                    <a:lnTo>
                      <a:pt x="1276" y="574"/>
                    </a:lnTo>
                    <a:lnTo>
                      <a:pt x="1272" y="542"/>
                    </a:lnTo>
                    <a:lnTo>
                      <a:pt x="1266" y="512"/>
                    </a:lnTo>
                    <a:lnTo>
                      <a:pt x="1260" y="480"/>
                    </a:lnTo>
                    <a:lnTo>
                      <a:pt x="1252" y="450"/>
                    </a:lnTo>
                    <a:lnTo>
                      <a:pt x="1242" y="420"/>
                    </a:lnTo>
                    <a:lnTo>
                      <a:pt x="1230" y="390"/>
                    </a:lnTo>
                    <a:lnTo>
                      <a:pt x="1216" y="362"/>
                    </a:lnTo>
                    <a:lnTo>
                      <a:pt x="1202" y="334"/>
                    </a:lnTo>
                    <a:lnTo>
                      <a:pt x="1188" y="308"/>
                    </a:lnTo>
                    <a:lnTo>
                      <a:pt x="1170" y="282"/>
                    </a:lnTo>
                    <a:lnTo>
                      <a:pt x="1152" y="258"/>
                    </a:lnTo>
                    <a:lnTo>
                      <a:pt x="1134" y="232"/>
                    </a:lnTo>
                    <a:lnTo>
                      <a:pt x="1114" y="210"/>
                    </a:lnTo>
                    <a:lnTo>
                      <a:pt x="1092" y="188"/>
                    </a:lnTo>
                    <a:lnTo>
                      <a:pt x="1070" y="166"/>
                    </a:lnTo>
                    <a:lnTo>
                      <a:pt x="1048" y="146"/>
                    </a:lnTo>
                    <a:lnTo>
                      <a:pt x="1022" y="128"/>
                    </a:lnTo>
                    <a:lnTo>
                      <a:pt x="998" y="110"/>
                    </a:lnTo>
                    <a:lnTo>
                      <a:pt x="972" y="92"/>
                    </a:lnTo>
                    <a:lnTo>
                      <a:pt x="946" y="78"/>
                    </a:lnTo>
                    <a:lnTo>
                      <a:pt x="918" y="64"/>
                    </a:lnTo>
                    <a:lnTo>
                      <a:pt x="890" y="50"/>
                    </a:lnTo>
                    <a:lnTo>
                      <a:pt x="860" y="38"/>
                    </a:lnTo>
                    <a:lnTo>
                      <a:pt x="830" y="28"/>
                    </a:lnTo>
                    <a:lnTo>
                      <a:pt x="800" y="20"/>
                    </a:lnTo>
                    <a:lnTo>
                      <a:pt x="768" y="14"/>
                    </a:lnTo>
                    <a:lnTo>
                      <a:pt x="738" y="8"/>
                    </a:lnTo>
                    <a:lnTo>
                      <a:pt x="706" y="4"/>
                    </a:lnTo>
                    <a:lnTo>
                      <a:pt x="672" y="0"/>
                    </a:lnTo>
                    <a:lnTo>
                      <a:pt x="640" y="0"/>
                    </a:lnTo>
                    <a:lnTo>
                      <a:pt x="640" y="0"/>
                    </a:lnTo>
                    <a:close/>
                    <a:moveTo>
                      <a:pt x="880" y="1080"/>
                    </a:moveTo>
                    <a:lnTo>
                      <a:pt x="800" y="1080"/>
                    </a:lnTo>
                    <a:lnTo>
                      <a:pt x="930" y="720"/>
                    </a:lnTo>
                    <a:lnTo>
                      <a:pt x="350" y="720"/>
                    </a:lnTo>
                    <a:lnTo>
                      <a:pt x="480" y="1080"/>
                    </a:lnTo>
                    <a:lnTo>
                      <a:pt x="400" y="1080"/>
                    </a:lnTo>
                    <a:lnTo>
                      <a:pt x="240" y="640"/>
                    </a:lnTo>
                    <a:lnTo>
                      <a:pt x="320" y="640"/>
                    </a:lnTo>
                    <a:lnTo>
                      <a:pt x="960" y="640"/>
                    </a:lnTo>
                    <a:lnTo>
                      <a:pt x="1040" y="640"/>
                    </a:lnTo>
                    <a:lnTo>
                      <a:pt x="880" y="1080"/>
                    </a:ln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grpSp>
        <p:grpSp>
          <p:nvGrpSpPr>
            <p:cNvPr id="1018" name="Google Shape;1018;p96"/>
            <p:cNvGrpSpPr/>
            <p:nvPr/>
          </p:nvGrpSpPr>
          <p:grpSpPr>
            <a:xfrm>
              <a:off x="5790386" y="7672827"/>
              <a:ext cx="328215" cy="492323"/>
              <a:chOff x="9182100" y="15035213"/>
              <a:chExt cx="2032000" cy="3048000"/>
            </a:xfrm>
          </p:grpSpPr>
          <p:sp>
            <p:nvSpPr>
              <p:cNvPr id="1019" name="Google Shape;1019;p96"/>
              <p:cNvSpPr/>
              <p:nvPr/>
            </p:nvSpPr>
            <p:spPr>
              <a:xfrm>
                <a:off x="9563100" y="17067213"/>
                <a:ext cx="1269900" cy="254100"/>
              </a:xfrm>
              <a:prstGeom prst="rect">
                <a:avLst/>
              </a:pr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sp>
            <p:nvSpPr>
              <p:cNvPr id="1020" name="Google Shape;1020;p96"/>
              <p:cNvSpPr/>
              <p:nvPr/>
            </p:nvSpPr>
            <p:spPr>
              <a:xfrm>
                <a:off x="9563100" y="17448213"/>
                <a:ext cx="1269900" cy="254100"/>
              </a:xfrm>
              <a:prstGeom prst="rect">
                <a:avLst/>
              </a:pr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sp>
            <p:nvSpPr>
              <p:cNvPr id="1021" name="Google Shape;1021;p96"/>
              <p:cNvSpPr/>
              <p:nvPr/>
            </p:nvSpPr>
            <p:spPr>
              <a:xfrm>
                <a:off x="9817100" y="17829213"/>
                <a:ext cx="771525" cy="254000"/>
              </a:xfrm>
              <a:custGeom>
                <a:rect b="b" l="l" r="r" t="t"/>
                <a:pathLst>
                  <a:path extrusionOk="0" h="160" w="486">
                    <a:moveTo>
                      <a:pt x="326" y="160"/>
                    </a:moveTo>
                    <a:lnTo>
                      <a:pt x="0" y="160"/>
                    </a:lnTo>
                    <a:lnTo>
                      <a:pt x="0" y="0"/>
                    </a:lnTo>
                    <a:lnTo>
                      <a:pt x="486" y="0"/>
                    </a:lnTo>
                    <a:lnTo>
                      <a:pt x="326" y="160"/>
                    </a:ln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sp>
            <p:nvSpPr>
              <p:cNvPr id="1022" name="Google Shape;1022;p96"/>
              <p:cNvSpPr/>
              <p:nvPr/>
            </p:nvSpPr>
            <p:spPr>
              <a:xfrm>
                <a:off x="9182100" y="15035213"/>
                <a:ext cx="2032000" cy="1905000"/>
              </a:xfrm>
              <a:custGeom>
                <a:rect b="b" l="l" r="r" t="t"/>
                <a:pathLst>
                  <a:path extrusionOk="0" h="1200" w="1280">
                    <a:moveTo>
                      <a:pt x="640" y="0"/>
                    </a:moveTo>
                    <a:lnTo>
                      <a:pt x="640" y="0"/>
                    </a:lnTo>
                    <a:lnTo>
                      <a:pt x="608" y="0"/>
                    </a:lnTo>
                    <a:lnTo>
                      <a:pt x="574" y="4"/>
                    </a:lnTo>
                    <a:lnTo>
                      <a:pt x="542" y="8"/>
                    </a:lnTo>
                    <a:lnTo>
                      <a:pt x="512" y="14"/>
                    </a:lnTo>
                    <a:lnTo>
                      <a:pt x="480" y="20"/>
                    </a:lnTo>
                    <a:lnTo>
                      <a:pt x="450" y="28"/>
                    </a:lnTo>
                    <a:lnTo>
                      <a:pt x="420" y="38"/>
                    </a:lnTo>
                    <a:lnTo>
                      <a:pt x="390" y="50"/>
                    </a:lnTo>
                    <a:lnTo>
                      <a:pt x="362" y="64"/>
                    </a:lnTo>
                    <a:lnTo>
                      <a:pt x="334" y="78"/>
                    </a:lnTo>
                    <a:lnTo>
                      <a:pt x="308" y="92"/>
                    </a:lnTo>
                    <a:lnTo>
                      <a:pt x="282" y="110"/>
                    </a:lnTo>
                    <a:lnTo>
                      <a:pt x="258" y="128"/>
                    </a:lnTo>
                    <a:lnTo>
                      <a:pt x="232" y="146"/>
                    </a:lnTo>
                    <a:lnTo>
                      <a:pt x="210" y="166"/>
                    </a:lnTo>
                    <a:lnTo>
                      <a:pt x="188" y="188"/>
                    </a:lnTo>
                    <a:lnTo>
                      <a:pt x="166" y="210"/>
                    </a:lnTo>
                    <a:lnTo>
                      <a:pt x="146" y="232"/>
                    </a:lnTo>
                    <a:lnTo>
                      <a:pt x="128" y="258"/>
                    </a:lnTo>
                    <a:lnTo>
                      <a:pt x="110" y="282"/>
                    </a:lnTo>
                    <a:lnTo>
                      <a:pt x="92" y="308"/>
                    </a:lnTo>
                    <a:lnTo>
                      <a:pt x="78" y="334"/>
                    </a:lnTo>
                    <a:lnTo>
                      <a:pt x="64" y="362"/>
                    </a:lnTo>
                    <a:lnTo>
                      <a:pt x="50" y="390"/>
                    </a:lnTo>
                    <a:lnTo>
                      <a:pt x="38" y="420"/>
                    </a:lnTo>
                    <a:lnTo>
                      <a:pt x="28" y="450"/>
                    </a:lnTo>
                    <a:lnTo>
                      <a:pt x="20" y="480"/>
                    </a:lnTo>
                    <a:lnTo>
                      <a:pt x="14" y="512"/>
                    </a:lnTo>
                    <a:lnTo>
                      <a:pt x="8" y="542"/>
                    </a:lnTo>
                    <a:lnTo>
                      <a:pt x="4" y="574"/>
                    </a:lnTo>
                    <a:lnTo>
                      <a:pt x="0" y="608"/>
                    </a:lnTo>
                    <a:lnTo>
                      <a:pt x="0" y="640"/>
                    </a:lnTo>
                    <a:lnTo>
                      <a:pt x="0" y="640"/>
                    </a:lnTo>
                    <a:lnTo>
                      <a:pt x="2" y="682"/>
                    </a:lnTo>
                    <a:lnTo>
                      <a:pt x="6" y="722"/>
                    </a:lnTo>
                    <a:lnTo>
                      <a:pt x="12" y="762"/>
                    </a:lnTo>
                    <a:lnTo>
                      <a:pt x="20" y="800"/>
                    </a:lnTo>
                    <a:lnTo>
                      <a:pt x="240" y="1200"/>
                    </a:lnTo>
                    <a:lnTo>
                      <a:pt x="1040" y="1200"/>
                    </a:lnTo>
                    <a:lnTo>
                      <a:pt x="1260" y="800"/>
                    </a:lnTo>
                    <a:lnTo>
                      <a:pt x="1260" y="800"/>
                    </a:lnTo>
                    <a:lnTo>
                      <a:pt x="1268" y="762"/>
                    </a:lnTo>
                    <a:lnTo>
                      <a:pt x="1274" y="722"/>
                    </a:lnTo>
                    <a:lnTo>
                      <a:pt x="1278" y="682"/>
                    </a:lnTo>
                    <a:lnTo>
                      <a:pt x="1280" y="640"/>
                    </a:lnTo>
                    <a:lnTo>
                      <a:pt x="1280" y="640"/>
                    </a:lnTo>
                    <a:lnTo>
                      <a:pt x="1280" y="608"/>
                    </a:lnTo>
                    <a:lnTo>
                      <a:pt x="1276" y="574"/>
                    </a:lnTo>
                    <a:lnTo>
                      <a:pt x="1272" y="542"/>
                    </a:lnTo>
                    <a:lnTo>
                      <a:pt x="1266" y="512"/>
                    </a:lnTo>
                    <a:lnTo>
                      <a:pt x="1260" y="480"/>
                    </a:lnTo>
                    <a:lnTo>
                      <a:pt x="1252" y="450"/>
                    </a:lnTo>
                    <a:lnTo>
                      <a:pt x="1242" y="420"/>
                    </a:lnTo>
                    <a:lnTo>
                      <a:pt x="1230" y="390"/>
                    </a:lnTo>
                    <a:lnTo>
                      <a:pt x="1216" y="362"/>
                    </a:lnTo>
                    <a:lnTo>
                      <a:pt x="1202" y="334"/>
                    </a:lnTo>
                    <a:lnTo>
                      <a:pt x="1188" y="308"/>
                    </a:lnTo>
                    <a:lnTo>
                      <a:pt x="1170" y="282"/>
                    </a:lnTo>
                    <a:lnTo>
                      <a:pt x="1152" y="258"/>
                    </a:lnTo>
                    <a:lnTo>
                      <a:pt x="1134" y="232"/>
                    </a:lnTo>
                    <a:lnTo>
                      <a:pt x="1114" y="210"/>
                    </a:lnTo>
                    <a:lnTo>
                      <a:pt x="1092" y="188"/>
                    </a:lnTo>
                    <a:lnTo>
                      <a:pt x="1070" y="166"/>
                    </a:lnTo>
                    <a:lnTo>
                      <a:pt x="1048" y="146"/>
                    </a:lnTo>
                    <a:lnTo>
                      <a:pt x="1022" y="128"/>
                    </a:lnTo>
                    <a:lnTo>
                      <a:pt x="998" y="110"/>
                    </a:lnTo>
                    <a:lnTo>
                      <a:pt x="972" y="92"/>
                    </a:lnTo>
                    <a:lnTo>
                      <a:pt x="946" y="78"/>
                    </a:lnTo>
                    <a:lnTo>
                      <a:pt x="918" y="64"/>
                    </a:lnTo>
                    <a:lnTo>
                      <a:pt x="890" y="50"/>
                    </a:lnTo>
                    <a:lnTo>
                      <a:pt x="860" y="38"/>
                    </a:lnTo>
                    <a:lnTo>
                      <a:pt x="830" y="28"/>
                    </a:lnTo>
                    <a:lnTo>
                      <a:pt x="800" y="20"/>
                    </a:lnTo>
                    <a:lnTo>
                      <a:pt x="768" y="14"/>
                    </a:lnTo>
                    <a:lnTo>
                      <a:pt x="738" y="8"/>
                    </a:lnTo>
                    <a:lnTo>
                      <a:pt x="706" y="4"/>
                    </a:lnTo>
                    <a:lnTo>
                      <a:pt x="672" y="0"/>
                    </a:lnTo>
                    <a:lnTo>
                      <a:pt x="640" y="0"/>
                    </a:lnTo>
                    <a:lnTo>
                      <a:pt x="640" y="0"/>
                    </a:lnTo>
                    <a:close/>
                    <a:moveTo>
                      <a:pt x="880" y="1080"/>
                    </a:moveTo>
                    <a:lnTo>
                      <a:pt x="800" y="1080"/>
                    </a:lnTo>
                    <a:lnTo>
                      <a:pt x="930" y="720"/>
                    </a:lnTo>
                    <a:lnTo>
                      <a:pt x="350" y="720"/>
                    </a:lnTo>
                    <a:lnTo>
                      <a:pt x="480" y="1080"/>
                    </a:lnTo>
                    <a:lnTo>
                      <a:pt x="400" y="1080"/>
                    </a:lnTo>
                    <a:lnTo>
                      <a:pt x="240" y="640"/>
                    </a:lnTo>
                    <a:lnTo>
                      <a:pt x="320" y="640"/>
                    </a:lnTo>
                    <a:lnTo>
                      <a:pt x="960" y="640"/>
                    </a:lnTo>
                    <a:lnTo>
                      <a:pt x="1040" y="640"/>
                    </a:lnTo>
                    <a:lnTo>
                      <a:pt x="880" y="1080"/>
                    </a:ln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grpSp>
        <p:grpSp>
          <p:nvGrpSpPr>
            <p:cNvPr id="1023" name="Google Shape;1023;p96"/>
            <p:cNvGrpSpPr/>
            <p:nvPr/>
          </p:nvGrpSpPr>
          <p:grpSpPr>
            <a:xfrm>
              <a:off x="5790386" y="6539783"/>
              <a:ext cx="328215" cy="492323"/>
              <a:chOff x="9182100" y="15035213"/>
              <a:chExt cx="2032000" cy="3048000"/>
            </a:xfrm>
          </p:grpSpPr>
          <p:sp>
            <p:nvSpPr>
              <p:cNvPr id="1024" name="Google Shape;1024;p96"/>
              <p:cNvSpPr/>
              <p:nvPr/>
            </p:nvSpPr>
            <p:spPr>
              <a:xfrm>
                <a:off x="9563100" y="17067213"/>
                <a:ext cx="1269900" cy="254100"/>
              </a:xfrm>
              <a:prstGeom prst="rect">
                <a:avLst/>
              </a:pr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sp>
            <p:nvSpPr>
              <p:cNvPr id="1025" name="Google Shape;1025;p96"/>
              <p:cNvSpPr/>
              <p:nvPr/>
            </p:nvSpPr>
            <p:spPr>
              <a:xfrm>
                <a:off x="9563100" y="17448213"/>
                <a:ext cx="1269900" cy="254100"/>
              </a:xfrm>
              <a:prstGeom prst="rect">
                <a:avLst/>
              </a:pr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sp>
            <p:nvSpPr>
              <p:cNvPr id="1026" name="Google Shape;1026;p96"/>
              <p:cNvSpPr/>
              <p:nvPr/>
            </p:nvSpPr>
            <p:spPr>
              <a:xfrm>
                <a:off x="9817100" y="17829213"/>
                <a:ext cx="771525" cy="254000"/>
              </a:xfrm>
              <a:custGeom>
                <a:rect b="b" l="l" r="r" t="t"/>
                <a:pathLst>
                  <a:path extrusionOk="0" h="160" w="486">
                    <a:moveTo>
                      <a:pt x="326" y="160"/>
                    </a:moveTo>
                    <a:lnTo>
                      <a:pt x="0" y="160"/>
                    </a:lnTo>
                    <a:lnTo>
                      <a:pt x="0" y="0"/>
                    </a:lnTo>
                    <a:lnTo>
                      <a:pt x="486" y="0"/>
                    </a:lnTo>
                    <a:lnTo>
                      <a:pt x="326" y="160"/>
                    </a:ln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sp>
            <p:nvSpPr>
              <p:cNvPr id="1027" name="Google Shape;1027;p96"/>
              <p:cNvSpPr/>
              <p:nvPr/>
            </p:nvSpPr>
            <p:spPr>
              <a:xfrm>
                <a:off x="9182100" y="15035213"/>
                <a:ext cx="2032000" cy="1905000"/>
              </a:xfrm>
              <a:custGeom>
                <a:rect b="b" l="l" r="r" t="t"/>
                <a:pathLst>
                  <a:path extrusionOk="0" h="1200" w="1280">
                    <a:moveTo>
                      <a:pt x="640" y="0"/>
                    </a:moveTo>
                    <a:lnTo>
                      <a:pt x="640" y="0"/>
                    </a:lnTo>
                    <a:lnTo>
                      <a:pt x="608" y="0"/>
                    </a:lnTo>
                    <a:lnTo>
                      <a:pt x="574" y="4"/>
                    </a:lnTo>
                    <a:lnTo>
                      <a:pt x="542" y="8"/>
                    </a:lnTo>
                    <a:lnTo>
                      <a:pt x="512" y="14"/>
                    </a:lnTo>
                    <a:lnTo>
                      <a:pt x="480" y="20"/>
                    </a:lnTo>
                    <a:lnTo>
                      <a:pt x="450" y="28"/>
                    </a:lnTo>
                    <a:lnTo>
                      <a:pt x="420" y="38"/>
                    </a:lnTo>
                    <a:lnTo>
                      <a:pt x="390" y="50"/>
                    </a:lnTo>
                    <a:lnTo>
                      <a:pt x="362" y="64"/>
                    </a:lnTo>
                    <a:lnTo>
                      <a:pt x="334" y="78"/>
                    </a:lnTo>
                    <a:lnTo>
                      <a:pt x="308" y="92"/>
                    </a:lnTo>
                    <a:lnTo>
                      <a:pt x="282" y="110"/>
                    </a:lnTo>
                    <a:lnTo>
                      <a:pt x="258" y="128"/>
                    </a:lnTo>
                    <a:lnTo>
                      <a:pt x="232" y="146"/>
                    </a:lnTo>
                    <a:lnTo>
                      <a:pt x="210" y="166"/>
                    </a:lnTo>
                    <a:lnTo>
                      <a:pt x="188" y="188"/>
                    </a:lnTo>
                    <a:lnTo>
                      <a:pt x="166" y="210"/>
                    </a:lnTo>
                    <a:lnTo>
                      <a:pt x="146" y="232"/>
                    </a:lnTo>
                    <a:lnTo>
                      <a:pt x="128" y="258"/>
                    </a:lnTo>
                    <a:lnTo>
                      <a:pt x="110" y="282"/>
                    </a:lnTo>
                    <a:lnTo>
                      <a:pt x="92" y="308"/>
                    </a:lnTo>
                    <a:lnTo>
                      <a:pt x="78" y="334"/>
                    </a:lnTo>
                    <a:lnTo>
                      <a:pt x="64" y="362"/>
                    </a:lnTo>
                    <a:lnTo>
                      <a:pt x="50" y="390"/>
                    </a:lnTo>
                    <a:lnTo>
                      <a:pt x="38" y="420"/>
                    </a:lnTo>
                    <a:lnTo>
                      <a:pt x="28" y="450"/>
                    </a:lnTo>
                    <a:lnTo>
                      <a:pt x="20" y="480"/>
                    </a:lnTo>
                    <a:lnTo>
                      <a:pt x="14" y="512"/>
                    </a:lnTo>
                    <a:lnTo>
                      <a:pt x="8" y="542"/>
                    </a:lnTo>
                    <a:lnTo>
                      <a:pt x="4" y="574"/>
                    </a:lnTo>
                    <a:lnTo>
                      <a:pt x="0" y="608"/>
                    </a:lnTo>
                    <a:lnTo>
                      <a:pt x="0" y="640"/>
                    </a:lnTo>
                    <a:lnTo>
                      <a:pt x="0" y="640"/>
                    </a:lnTo>
                    <a:lnTo>
                      <a:pt x="2" y="682"/>
                    </a:lnTo>
                    <a:lnTo>
                      <a:pt x="6" y="722"/>
                    </a:lnTo>
                    <a:lnTo>
                      <a:pt x="12" y="762"/>
                    </a:lnTo>
                    <a:lnTo>
                      <a:pt x="20" y="800"/>
                    </a:lnTo>
                    <a:lnTo>
                      <a:pt x="240" y="1200"/>
                    </a:lnTo>
                    <a:lnTo>
                      <a:pt x="1040" y="1200"/>
                    </a:lnTo>
                    <a:lnTo>
                      <a:pt x="1260" y="800"/>
                    </a:lnTo>
                    <a:lnTo>
                      <a:pt x="1260" y="800"/>
                    </a:lnTo>
                    <a:lnTo>
                      <a:pt x="1268" y="762"/>
                    </a:lnTo>
                    <a:lnTo>
                      <a:pt x="1274" y="722"/>
                    </a:lnTo>
                    <a:lnTo>
                      <a:pt x="1278" y="682"/>
                    </a:lnTo>
                    <a:lnTo>
                      <a:pt x="1280" y="640"/>
                    </a:lnTo>
                    <a:lnTo>
                      <a:pt x="1280" y="640"/>
                    </a:lnTo>
                    <a:lnTo>
                      <a:pt x="1280" y="608"/>
                    </a:lnTo>
                    <a:lnTo>
                      <a:pt x="1276" y="574"/>
                    </a:lnTo>
                    <a:lnTo>
                      <a:pt x="1272" y="542"/>
                    </a:lnTo>
                    <a:lnTo>
                      <a:pt x="1266" y="512"/>
                    </a:lnTo>
                    <a:lnTo>
                      <a:pt x="1260" y="480"/>
                    </a:lnTo>
                    <a:lnTo>
                      <a:pt x="1252" y="450"/>
                    </a:lnTo>
                    <a:lnTo>
                      <a:pt x="1242" y="420"/>
                    </a:lnTo>
                    <a:lnTo>
                      <a:pt x="1230" y="390"/>
                    </a:lnTo>
                    <a:lnTo>
                      <a:pt x="1216" y="362"/>
                    </a:lnTo>
                    <a:lnTo>
                      <a:pt x="1202" y="334"/>
                    </a:lnTo>
                    <a:lnTo>
                      <a:pt x="1188" y="308"/>
                    </a:lnTo>
                    <a:lnTo>
                      <a:pt x="1170" y="282"/>
                    </a:lnTo>
                    <a:lnTo>
                      <a:pt x="1152" y="258"/>
                    </a:lnTo>
                    <a:lnTo>
                      <a:pt x="1134" y="232"/>
                    </a:lnTo>
                    <a:lnTo>
                      <a:pt x="1114" y="210"/>
                    </a:lnTo>
                    <a:lnTo>
                      <a:pt x="1092" y="188"/>
                    </a:lnTo>
                    <a:lnTo>
                      <a:pt x="1070" y="166"/>
                    </a:lnTo>
                    <a:lnTo>
                      <a:pt x="1048" y="146"/>
                    </a:lnTo>
                    <a:lnTo>
                      <a:pt x="1022" y="128"/>
                    </a:lnTo>
                    <a:lnTo>
                      <a:pt x="998" y="110"/>
                    </a:lnTo>
                    <a:lnTo>
                      <a:pt x="972" y="92"/>
                    </a:lnTo>
                    <a:lnTo>
                      <a:pt x="946" y="78"/>
                    </a:lnTo>
                    <a:lnTo>
                      <a:pt x="918" y="64"/>
                    </a:lnTo>
                    <a:lnTo>
                      <a:pt x="890" y="50"/>
                    </a:lnTo>
                    <a:lnTo>
                      <a:pt x="860" y="38"/>
                    </a:lnTo>
                    <a:lnTo>
                      <a:pt x="830" y="28"/>
                    </a:lnTo>
                    <a:lnTo>
                      <a:pt x="800" y="20"/>
                    </a:lnTo>
                    <a:lnTo>
                      <a:pt x="768" y="14"/>
                    </a:lnTo>
                    <a:lnTo>
                      <a:pt x="738" y="8"/>
                    </a:lnTo>
                    <a:lnTo>
                      <a:pt x="706" y="4"/>
                    </a:lnTo>
                    <a:lnTo>
                      <a:pt x="672" y="0"/>
                    </a:lnTo>
                    <a:lnTo>
                      <a:pt x="640" y="0"/>
                    </a:lnTo>
                    <a:lnTo>
                      <a:pt x="640" y="0"/>
                    </a:lnTo>
                    <a:close/>
                    <a:moveTo>
                      <a:pt x="880" y="1080"/>
                    </a:moveTo>
                    <a:lnTo>
                      <a:pt x="800" y="1080"/>
                    </a:lnTo>
                    <a:lnTo>
                      <a:pt x="930" y="720"/>
                    </a:lnTo>
                    <a:lnTo>
                      <a:pt x="350" y="720"/>
                    </a:lnTo>
                    <a:lnTo>
                      <a:pt x="480" y="1080"/>
                    </a:lnTo>
                    <a:lnTo>
                      <a:pt x="400" y="1080"/>
                    </a:lnTo>
                    <a:lnTo>
                      <a:pt x="240" y="640"/>
                    </a:lnTo>
                    <a:lnTo>
                      <a:pt x="320" y="640"/>
                    </a:lnTo>
                    <a:lnTo>
                      <a:pt x="960" y="640"/>
                    </a:lnTo>
                    <a:lnTo>
                      <a:pt x="1040" y="640"/>
                    </a:lnTo>
                    <a:lnTo>
                      <a:pt x="880" y="1080"/>
                    </a:ln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grpSp>
        <p:grpSp>
          <p:nvGrpSpPr>
            <p:cNvPr id="1028" name="Google Shape;1028;p96"/>
            <p:cNvGrpSpPr/>
            <p:nvPr/>
          </p:nvGrpSpPr>
          <p:grpSpPr>
            <a:xfrm>
              <a:off x="7449323" y="5406390"/>
              <a:ext cx="328168" cy="492252"/>
              <a:chOff x="9182100" y="15035213"/>
              <a:chExt cx="2032000" cy="3048000"/>
            </a:xfrm>
          </p:grpSpPr>
          <p:sp>
            <p:nvSpPr>
              <p:cNvPr id="1029" name="Google Shape;1029;p96"/>
              <p:cNvSpPr/>
              <p:nvPr/>
            </p:nvSpPr>
            <p:spPr>
              <a:xfrm>
                <a:off x="9563100" y="17067213"/>
                <a:ext cx="1269900" cy="254100"/>
              </a:xfrm>
              <a:prstGeom prst="rect">
                <a:avLst/>
              </a:pr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sp>
            <p:nvSpPr>
              <p:cNvPr id="1030" name="Google Shape;1030;p96"/>
              <p:cNvSpPr/>
              <p:nvPr/>
            </p:nvSpPr>
            <p:spPr>
              <a:xfrm>
                <a:off x="9563100" y="17448213"/>
                <a:ext cx="1269900" cy="254100"/>
              </a:xfrm>
              <a:prstGeom prst="rect">
                <a:avLst/>
              </a:pr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sp>
            <p:nvSpPr>
              <p:cNvPr id="1031" name="Google Shape;1031;p96"/>
              <p:cNvSpPr/>
              <p:nvPr/>
            </p:nvSpPr>
            <p:spPr>
              <a:xfrm>
                <a:off x="9817100" y="17829213"/>
                <a:ext cx="771525" cy="254000"/>
              </a:xfrm>
              <a:custGeom>
                <a:rect b="b" l="l" r="r" t="t"/>
                <a:pathLst>
                  <a:path extrusionOk="0" h="160" w="486">
                    <a:moveTo>
                      <a:pt x="326" y="160"/>
                    </a:moveTo>
                    <a:lnTo>
                      <a:pt x="0" y="160"/>
                    </a:lnTo>
                    <a:lnTo>
                      <a:pt x="0" y="0"/>
                    </a:lnTo>
                    <a:lnTo>
                      <a:pt x="486" y="0"/>
                    </a:lnTo>
                    <a:lnTo>
                      <a:pt x="326" y="160"/>
                    </a:ln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sp>
            <p:nvSpPr>
              <p:cNvPr id="1032" name="Google Shape;1032;p96"/>
              <p:cNvSpPr/>
              <p:nvPr/>
            </p:nvSpPr>
            <p:spPr>
              <a:xfrm>
                <a:off x="9182100" y="15035213"/>
                <a:ext cx="2032000" cy="1905000"/>
              </a:xfrm>
              <a:custGeom>
                <a:rect b="b" l="l" r="r" t="t"/>
                <a:pathLst>
                  <a:path extrusionOk="0" h="1200" w="1280">
                    <a:moveTo>
                      <a:pt x="640" y="0"/>
                    </a:moveTo>
                    <a:lnTo>
                      <a:pt x="640" y="0"/>
                    </a:lnTo>
                    <a:lnTo>
                      <a:pt x="608" y="0"/>
                    </a:lnTo>
                    <a:lnTo>
                      <a:pt x="574" y="4"/>
                    </a:lnTo>
                    <a:lnTo>
                      <a:pt x="542" y="8"/>
                    </a:lnTo>
                    <a:lnTo>
                      <a:pt x="512" y="14"/>
                    </a:lnTo>
                    <a:lnTo>
                      <a:pt x="480" y="20"/>
                    </a:lnTo>
                    <a:lnTo>
                      <a:pt x="450" y="28"/>
                    </a:lnTo>
                    <a:lnTo>
                      <a:pt x="420" y="38"/>
                    </a:lnTo>
                    <a:lnTo>
                      <a:pt x="390" y="50"/>
                    </a:lnTo>
                    <a:lnTo>
                      <a:pt x="362" y="64"/>
                    </a:lnTo>
                    <a:lnTo>
                      <a:pt x="334" y="78"/>
                    </a:lnTo>
                    <a:lnTo>
                      <a:pt x="308" y="92"/>
                    </a:lnTo>
                    <a:lnTo>
                      <a:pt x="282" y="110"/>
                    </a:lnTo>
                    <a:lnTo>
                      <a:pt x="258" y="128"/>
                    </a:lnTo>
                    <a:lnTo>
                      <a:pt x="232" y="146"/>
                    </a:lnTo>
                    <a:lnTo>
                      <a:pt x="210" y="166"/>
                    </a:lnTo>
                    <a:lnTo>
                      <a:pt x="188" y="188"/>
                    </a:lnTo>
                    <a:lnTo>
                      <a:pt x="166" y="210"/>
                    </a:lnTo>
                    <a:lnTo>
                      <a:pt x="146" y="232"/>
                    </a:lnTo>
                    <a:lnTo>
                      <a:pt x="128" y="258"/>
                    </a:lnTo>
                    <a:lnTo>
                      <a:pt x="110" y="282"/>
                    </a:lnTo>
                    <a:lnTo>
                      <a:pt x="92" y="308"/>
                    </a:lnTo>
                    <a:lnTo>
                      <a:pt x="78" y="334"/>
                    </a:lnTo>
                    <a:lnTo>
                      <a:pt x="64" y="362"/>
                    </a:lnTo>
                    <a:lnTo>
                      <a:pt x="50" y="390"/>
                    </a:lnTo>
                    <a:lnTo>
                      <a:pt x="38" y="420"/>
                    </a:lnTo>
                    <a:lnTo>
                      <a:pt x="28" y="450"/>
                    </a:lnTo>
                    <a:lnTo>
                      <a:pt x="20" y="480"/>
                    </a:lnTo>
                    <a:lnTo>
                      <a:pt x="14" y="512"/>
                    </a:lnTo>
                    <a:lnTo>
                      <a:pt x="8" y="542"/>
                    </a:lnTo>
                    <a:lnTo>
                      <a:pt x="4" y="574"/>
                    </a:lnTo>
                    <a:lnTo>
                      <a:pt x="0" y="608"/>
                    </a:lnTo>
                    <a:lnTo>
                      <a:pt x="0" y="640"/>
                    </a:lnTo>
                    <a:lnTo>
                      <a:pt x="0" y="640"/>
                    </a:lnTo>
                    <a:lnTo>
                      <a:pt x="2" y="682"/>
                    </a:lnTo>
                    <a:lnTo>
                      <a:pt x="6" y="722"/>
                    </a:lnTo>
                    <a:lnTo>
                      <a:pt x="12" y="762"/>
                    </a:lnTo>
                    <a:lnTo>
                      <a:pt x="20" y="800"/>
                    </a:lnTo>
                    <a:lnTo>
                      <a:pt x="240" y="1200"/>
                    </a:lnTo>
                    <a:lnTo>
                      <a:pt x="1040" y="1200"/>
                    </a:lnTo>
                    <a:lnTo>
                      <a:pt x="1260" y="800"/>
                    </a:lnTo>
                    <a:lnTo>
                      <a:pt x="1260" y="800"/>
                    </a:lnTo>
                    <a:lnTo>
                      <a:pt x="1268" y="762"/>
                    </a:lnTo>
                    <a:lnTo>
                      <a:pt x="1274" y="722"/>
                    </a:lnTo>
                    <a:lnTo>
                      <a:pt x="1278" y="682"/>
                    </a:lnTo>
                    <a:lnTo>
                      <a:pt x="1280" y="640"/>
                    </a:lnTo>
                    <a:lnTo>
                      <a:pt x="1280" y="640"/>
                    </a:lnTo>
                    <a:lnTo>
                      <a:pt x="1280" y="608"/>
                    </a:lnTo>
                    <a:lnTo>
                      <a:pt x="1276" y="574"/>
                    </a:lnTo>
                    <a:lnTo>
                      <a:pt x="1272" y="542"/>
                    </a:lnTo>
                    <a:lnTo>
                      <a:pt x="1266" y="512"/>
                    </a:lnTo>
                    <a:lnTo>
                      <a:pt x="1260" y="480"/>
                    </a:lnTo>
                    <a:lnTo>
                      <a:pt x="1252" y="450"/>
                    </a:lnTo>
                    <a:lnTo>
                      <a:pt x="1242" y="420"/>
                    </a:lnTo>
                    <a:lnTo>
                      <a:pt x="1230" y="390"/>
                    </a:lnTo>
                    <a:lnTo>
                      <a:pt x="1216" y="362"/>
                    </a:lnTo>
                    <a:lnTo>
                      <a:pt x="1202" y="334"/>
                    </a:lnTo>
                    <a:lnTo>
                      <a:pt x="1188" y="308"/>
                    </a:lnTo>
                    <a:lnTo>
                      <a:pt x="1170" y="282"/>
                    </a:lnTo>
                    <a:lnTo>
                      <a:pt x="1152" y="258"/>
                    </a:lnTo>
                    <a:lnTo>
                      <a:pt x="1134" y="232"/>
                    </a:lnTo>
                    <a:lnTo>
                      <a:pt x="1114" y="210"/>
                    </a:lnTo>
                    <a:lnTo>
                      <a:pt x="1092" y="188"/>
                    </a:lnTo>
                    <a:lnTo>
                      <a:pt x="1070" y="166"/>
                    </a:lnTo>
                    <a:lnTo>
                      <a:pt x="1048" y="146"/>
                    </a:lnTo>
                    <a:lnTo>
                      <a:pt x="1022" y="128"/>
                    </a:lnTo>
                    <a:lnTo>
                      <a:pt x="998" y="110"/>
                    </a:lnTo>
                    <a:lnTo>
                      <a:pt x="972" y="92"/>
                    </a:lnTo>
                    <a:lnTo>
                      <a:pt x="946" y="78"/>
                    </a:lnTo>
                    <a:lnTo>
                      <a:pt x="918" y="64"/>
                    </a:lnTo>
                    <a:lnTo>
                      <a:pt x="890" y="50"/>
                    </a:lnTo>
                    <a:lnTo>
                      <a:pt x="860" y="38"/>
                    </a:lnTo>
                    <a:lnTo>
                      <a:pt x="830" y="28"/>
                    </a:lnTo>
                    <a:lnTo>
                      <a:pt x="800" y="20"/>
                    </a:lnTo>
                    <a:lnTo>
                      <a:pt x="768" y="14"/>
                    </a:lnTo>
                    <a:lnTo>
                      <a:pt x="738" y="8"/>
                    </a:lnTo>
                    <a:lnTo>
                      <a:pt x="706" y="4"/>
                    </a:lnTo>
                    <a:lnTo>
                      <a:pt x="672" y="0"/>
                    </a:lnTo>
                    <a:lnTo>
                      <a:pt x="640" y="0"/>
                    </a:lnTo>
                    <a:lnTo>
                      <a:pt x="640" y="0"/>
                    </a:lnTo>
                    <a:close/>
                    <a:moveTo>
                      <a:pt x="880" y="1080"/>
                    </a:moveTo>
                    <a:lnTo>
                      <a:pt x="800" y="1080"/>
                    </a:lnTo>
                    <a:lnTo>
                      <a:pt x="930" y="720"/>
                    </a:lnTo>
                    <a:lnTo>
                      <a:pt x="350" y="720"/>
                    </a:lnTo>
                    <a:lnTo>
                      <a:pt x="480" y="1080"/>
                    </a:lnTo>
                    <a:lnTo>
                      <a:pt x="400" y="1080"/>
                    </a:lnTo>
                    <a:lnTo>
                      <a:pt x="240" y="640"/>
                    </a:lnTo>
                    <a:lnTo>
                      <a:pt x="320" y="640"/>
                    </a:lnTo>
                    <a:lnTo>
                      <a:pt x="960" y="640"/>
                    </a:lnTo>
                    <a:lnTo>
                      <a:pt x="1040" y="640"/>
                    </a:lnTo>
                    <a:lnTo>
                      <a:pt x="880" y="1080"/>
                    </a:ln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grpSp>
        <p:grpSp>
          <p:nvGrpSpPr>
            <p:cNvPr id="1033" name="Google Shape;1033;p96"/>
            <p:cNvGrpSpPr/>
            <p:nvPr/>
          </p:nvGrpSpPr>
          <p:grpSpPr>
            <a:xfrm>
              <a:off x="7449323" y="4273345"/>
              <a:ext cx="328168" cy="492252"/>
              <a:chOff x="9182100" y="15035213"/>
              <a:chExt cx="2032000" cy="3048000"/>
            </a:xfrm>
          </p:grpSpPr>
          <p:sp>
            <p:nvSpPr>
              <p:cNvPr id="1034" name="Google Shape;1034;p96"/>
              <p:cNvSpPr/>
              <p:nvPr/>
            </p:nvSpPr>
            <p:spPr>
              <a:xfrm>
                <a:off x="9563100" y="17067213"/>
                <a:ext cx="1269900" cy="254100"/>
              </a:xfrm>
              <a:prstGeom prst="rect">
                <a:avLst/>
              </a:pr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sp>
            <p:nvSpPr>
              <p:cNvPr id="1035" name="Google Shape;1035;p96"/>
              <p:cNvSpPr/>
              <p:nvPr/>
            </p:nvSpPr>
            <p:spPr>
              <a:xfrm>
                <a:off x="9563100" y="17448213"/>
                <a:ext cx="1269900" cy="254100"/>
              </a:xfrm>
              <a:prstGeom prst="rect">
                <a:avLst/>
              </a:pr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sp>
            <p:nvSpPr>
              <p:cNvPr id="1036" name="Google Shape;1036;p96"/>
              <p:cNvSpPr/>
              <p:nvPr/>
            </p:nvSpPr>
            <p:spPr>
              <a:xfrm>
                <a:off x="9817100" y="17829213"/>
                <a:ext cx="771525" cy="254000"/>
              </a:xfrm>
              <a:custGeom>
                <a:rect b="b" l="l" r="r" t="t"/>
                <a:pathLst>
                  <a:path extrusionOk="0" h="160" w="486">
                    <a:moveTo>
                      <a:pt x="326" y="160"/>
                    </a:moveTo>
                    <a:lnTo>
                      <a:pt x="0" y="160"/>
                    </a:lnTo>
                    <a:lnTo>
                      <a:pt x="0" y="0"/>
                    </a:lnTo>
                    <a:lnTo>
                      <a:pt x="486" y="0"/>
                    </a:lnTo>
                    <a:lnTo>
                      <a:pt x="326" y="160"/>
                    </a:ln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sp>
            <p:nvSpPr>
              <p:cNvPr id="1037" name="Google Shape;1037;p96"/>
              <p:cNvSpPr/>
              <p:nvPr/>
            </p:nvSpPr>
            <p:spPr>
              <a:xfrm>
                <a:off x="9182100" y="15035213"/>
                <a:ext cx="2032000" cy="1905000"/>
              </a:xfrm>
              <a:custGeom>
                <a:rect b="b" l="l" r="r" t="t"/>
                <a:pathLst>
                  <a:path extrusionOk="0" h="1200" w="1280">
                    <a:moveTo>
                      <a:pt x="640" y="0"/>
                    </a:moveTo>
                    <a:lnTo>
                      <a:pt x="640" y="0"/>
                    </a:lnTo>
                    <a:lnTo>
                      <a:pt x="608" y="0"/>
                    </a:lnTo>
                    <a:lnTo>
                      <a:pt x="574" y="4"/>
                    </a:lnTo>
                    <a:lnTo>
                      <a:pt x="542" y="8"/>
                    </a:lnTo>
                    <a:lnTo>
                      <a:pt x="512" y="14"/>
                    </a:lnTo>
                    <a:lnTo>
                      <a:pt x="480" y="20"/>
                    </a:lnTo>
                    <a:lnTo>
                      <a:pt x="450" y="28"/>
                    </a:lnTo>
                    <a:lnTo>
                      <a:pt x="420" y="38"/>
                    </a:lnTo>
                    <a:lnTo>
                      <a:pt x="390" y="50"/>
                    </a:lnTo>
                    <a:lnTo>
                      <a:pt x="362" y="64"/>
                    </a:lnTo>
                    <a:lnTo>
                      <a:pt x="334" y="78"/>
                    </a:lnTo>
                    <a:lnTo>
                      <a:pt x="308" y="92"/>
                    </a:lnTo>
                    <a:lnTo>
                      <a:pt x="282" y="110"/>
                    </a:lnTo>
                    <a:lnTo>
                      <a:pt x="258" y="128"/>
                    </a:lnTo>
                    <a:lnTo>
                      <a:pt x="232" y="146"/>
                    </a:lnTo>
                    <a:lnTo>
                      <a:pt x="210" y="166"/>
                    </a:lnTo>
                    <a:lnTo>
                      <a:pt x="188" y="188"/>
                    </a:lnTo>
                    <a:lnTo>
                      <a:pt x="166" y="210"/>
                    </a:lnTo>
                    <a:lnTo>
                      <a:pt x="146" y="232"/>
                    </a:lnTo>
                    <a:lnTo>
                      <a:pt x="128" y="258"/>
                    </a:lnTo>
                    <a:lnTo>
                      <a:pt x="110" y="282"/>
                    </a:lnTo>
                    <a:lnTo>
                      <a:pt x="92" y="308"/>
                    </a:lnTo>
                    <a:lnTo>
                      <a:pt x="78" y="334"/>
                    </a:lnTo>
                    <a:lnTo>
                      <a:pt x="64" y="362"/>
                    </a:lnTo>
                    <a:lnTo>
                      <a:pt x="50" y="390"/>
                    </a:lnTo>
                    <a:lnTo>
                      <a:pt x="38" y="420"/>
                    </a:lnTo>
                    <a:lnTo>
                      <a:pt x="28" y="450"/>
                    </a:lnTo>
                    <a:lnTo>
                      <a:pt x="20" y="480"/>
                    </a:lnTo>
                    <a:lnTo>
                      <a:pt x="14" y="512"/>
                    </a:lnTo>
                    <a:lnTo>
                      <a:pt x="8" y="542"/>
                    </a:lnTo>
                    <a:lnTo>
                      <a:pt x="4" y="574"/>
                    </a:lnTo>
                    <a:lnTo>
                      <a:pt x="0" y="608"/>
                    </a:lnTo>
                    <a:lnTo>
                      <a:pt x="0" y="640"/>
                    </a:lnTo>
                    <a:lnTo>
                      <a:pt x="0" y="640"/>
                    </a:lnTo>
                    <a:lnTo>
                      <a:pt x="2" y="682"/>
                    </a:lnTo>
                    <a:lnTo>
                      <a:pt x="6" y="722"/>
                    </a:lnTo>
                    <a:lnTo>
                      <a:pt x="12" y="762"/>
                    </a:lnTo>
                    <a:lnTo>
                      <a:pt x="20" y="800"/>
                    </a:lnTo>
                    <a:lnTo>
                      <a:pt x="240" y="1200"/>
                    </a:lnTo>
                    <a:lnTo>
                      <a:pt x="1040" y="1200"/>
                    </a:lnTo>
                    <a:lnTo>
                      <a:pt x="1260" y="800"/>
                    </a:lnTo>
                    <a:lnTo>
                      <a:pt x="1260" y="800"/>
                    </a:lnTo>
                    <a:lnTo>
                      <a:pt x="1268" y="762"/>
                    </a:lnTo>
                    <a:lnTo>
                      <a:pt x="1274" y="722"/>
                    </a:lnTo>
                    <a:lnTo>
                      <a:pt x="1278" y="682"/>
                    </a:lnTo>
                    <a:lnTo>
                      <a:pt x="1280" y="640"/>
                    </a:lnTo>
                    <a:lnTo>
                      <a:pt x="1280" y="640"/>
                    </a:lnTo>
                    <a:lnTo>
                      <a:pt x="1280" y="608"/>
                    </a:lnTo>
                    <a:lnTo>
                      <a:pt x="1276" y="574"/>
                    </a:lnTo>
                    <a:lnTo>
                      <a:pt x="1272" y="542"/>
                    </a:lnTo>
                    <a:lnTo>
                      <a:pt x="1266" y="512"/>
                    </a:lnTo>
                    <a:lnTo>
                      <a:pt x="1260" y="480"/>
                    </a:lnTo>
                    <a:lnTo>
                      <a:pt x="1252" y="450"/>
                    </a:lnTo>
                    <a:lnTo>
                      <a:pt x="1242" y="420"/>
                    </a:lnTo>
                    <a:lnTo>
                      <a:pt x="1230" y="390"/>
                    </a:lnTo>
                    <a:lnTo>
                      <a:pt x="1216" y="362"/>
                    </a:lnTo>
                    <a:lnTo>
                      <a:pt x="1202" y="334"/>
                    </a:lnTo>
                    <a:lnTo>
                      <a:pt x="1188" y="308"/>
                    </a:lnTo>
                    <a:lnTo>
                      <a:pt x="1170" y="282"/>
                    </a:lnTo>
                    <a:lnTo>
                      <a:pt x="1152" y="258"/>
                    </a:lnTo>
                    <a:lnTo>
                      <a:pt x="1134" y="232"/>
                    </a:lnTo>
                    <a:lnTo>
                      <a:pt x="1114" y="210"/>
                    </a:lnTo>
                    <a:lnTo>
                      <a:pt x="1092" y="188"/>
                    </a:lnTo>
                    <a:lnTo>
                      <a:pt x="1070" y="166"/>
                    </a:lnTo>
                    <a:lnTo>
                      <a:pt x="1048" y="146"/>
                    </a:lnTo>
                    <a:lnTo>
                      <a:pt x="1022" y="128"/>
                    </a:lnTo>
                    <a:lnTo>
                      <a:pt x="998" y="110"/>
                    </a:lnTo>
                    <a:lnTo>
                      <a:pt x="972" y="92"/>
                    </a:lnTo>
                    <a:lnTo>
                      <a:pt x="946" y="78"/>
                    </a:lnTo>
                    <a:lnTo>
                      <a:pt x="918" y="64"/>
                    </a:lnTo>
                    <a:lnTo>
                      <a:pt x="890" y="50"/>
                    </a:lnTo>
                    <a:lnTo>
                      <a:pt x="860" y="38"/>
                    </a:lnTo>
                    <a:lnTo>
                      <a:pt x="830" y="28"/>
                    </a:lnTo>
                    <a:lnTo>
                      <a:pt x="800" y="20"/>
                    </a:lnTo>
                    <a:lnTo>
                      <a:pt x="768" y="14"/>
                    </a:lnTo>
                    <a:lnTo>
                      <a:pt x="738" y="8"/>
                    </a:lnTo>
                    <a:lnTo>
                      <a:pt x="706" y="4"/>
                    </a:lnTo>
                    <a:lnTo>
                      <a:pt x="672" y="0"/>
                    </a:lnTo>
                    <a:lnTo>
                      <a:pt x="640" y="0"/>
                    </a:lnTo>
                    <a:lnTo>
                      <a:pt x="640" y="0"/>
                    </a:lnTo>
                    <a:close/>
                    <a:moveTo>
                      <a:pt x="880" y="1080"/>
                    </a:moveTo>
                    <a:lnTo>
                      <a:pt x="800" y="1080"/>
                    </a:lnTo>
                    <a:lnTo>
                      <a:pt x="930" y="720"/>
                    </a:lnTo>
                    <a:lnTo>
                      <a:pt x="350" y="720"/>
                    </a:lnTo>
                    <a:lnTo>
                      <a:pt x="480" y="1080"/>
                    </a:lnTo>
                    <a:lnTo>
                      <a:pt x="400" y="1080"/>
                    </a:lnTo>
                    <a:lnTo>
                      <a:pt x="240" y="640"/>
                    </a:lnTo>
                    <a:lnTo>
                      <a:pt x="320" y="640"/>
                    </a:lnTo>
                    <a:lnTo>
                      <a:pt x="960" y="640"/>
                    </a:lnTo>
                    <a:lnTo>
                      <a:pt x="1040" y="640"/>
                    </a:lnTo>
                    <a:lnTo>
                      <a:pt x="880" y="1080"/>
                    </a:ln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grpSp>
        <p:grpSp>
          <p:nvGrpSpPr>
            <p:cNvPr id="1038" name="Google Shape;1038;p96"/>
            <p:cNvGrpSpPr/>
            <p:nvPr/>
          </p:nvGrpSpPr>
          <p:grpSpPr>
            <a:xfrm>
              <a:off x="7449323" y="7672478"/>
              <a:ext cx="328168" cy="492252"/>
              <a:chOff x="9182100" y="15035213"/>
              <a:chExt cx="2032000" cy="3048000"/>
            </a:xfrm>
          </p:grpSpPr>
          <p:sp>
            <p:nvSpPr>
              <p:cNvPr id="1039" name="Google Shape;1039;p96"/>
              <p:cNvSpPr/>
              <p:nvPr/>
            </p:nvSpPr>
            <p:spPr>
              <a:xfrm>
                <a:off x="9563100" y="17067213"/>
                <a:ext cx="1269900" cy="254100"/>
              </a:xfrm>
              <a:prstGeom prst="rect">
                <a:avLst/>
              </a:pr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sp>
            <p:nvSpPr>
              <p:cNvPr id="1040" name="Google Shape;1040;p96"/>
              <p:cNvSpPr/>
              <p:nvPr/>
            </p:nvSpPr>
            <p:spPr>
              <a:xfrm>
                <a:off x="9563100" y="17448213"/>
                <a:ext cx="1269900" cy="254100"/>
              </a:xfrm>
              <a:prstGeom prst="rect">
                <a:avLst/>
              </a:pr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sp>
            <p:nvSpPr>
              <p:cNvPr id="1041" name="Google Shape;1041;p96"/>
              <p:cNvSpPr/>
              <p:nvPr/>
            </p:nvSpPr>
            <p:spPr>
              <a:xfrm>
                <a:off x="9817100" y="17829213"/>
                <a:ext cx="771525" cy="254000"/>
              </a:xfrm>
              <a:custGeom>
                <a:rect b="b" l="l" r="r" t="t"/>
                <a:pathLst>
                  <a:path extrusionOk="0" h="160" w="486">
                    <a:moveTo>
                      <a:pt x="326" y="160"/>
                    </a:moveTo>
                    <a:lnTo>
                      <a:pt x="0" y="160"/>
                    </a:lnTo>
                    <a:lnTo>
                      <a:pt x="0" y="0"/>
                    </a:lnTo>
                    <a:lnTo>
                      <a:pt x="486" y="0"/>
                    </a:lnTo>
                    <a:lnTo>
                      <a:pt x="326" y="160"/>
                    </a:ln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sp>
            <p:nvSpPr>
              <p:cNvPr id="1042" name="Google Shape;1042;p96"/>
              <p:cNvSpPr/>
              <p:nvPr/>
            </p:nvSpPr>
            <p:spPr>
              <a:xfrm>
                <a:off x="9182100" y="15035213"/>
                <a:ext cx="2032000" cy="1905000"/>
              </a:xfrm>
              <a:custGeom>
                <a:rect b="b" l="l" r="r" t="t"/>
                <a:pathLst>
                  <a:path extrusionOk="0" h="1200" w="1280">
                    <a:moveTo>
                      <a:pt x="640" y="0"/>
                    </a:moveTo>
                    <a:lnTo>
                      <a:pt x="640" y="0"/>
                    </a:lnTo>
                    <a:lnTo>
                      <a:pt x="608" y="0"/>
                    </a:lnTo>
                    <a:lnTo>
                      <a:pt x="574" y="4"/>
                    </a:lnTo>
                    <a:lnTo>
                      <a:pt x="542" y="8"/>
                    </a:lnTo>
                    <a:lnTo>
                      <a:pt x="512" y="14"/>
                    </a:lnTo>
                    <a:lnTo>
                      <a:pt x="480" y="20"/>
                    </a:lnTo>
                    <a:lnTo>
                      <a:pt x="450" y="28"/>
                    </a:lnTo>
                    <a:lnTo>
                      <a:pt x="420" y="38"/>
                    </a:lnTo>
                    <a:lnTo>
                      <a:pt x="390" y="50"/>
                    </a:lnTo>
                    <a:lnTo>
                      <a:pt x="362" y="64"/>
                    </a:lnTo>
                    <a:lnTo>
                      <a:pt x="334" y="78"/>
                    </a:lnTo>
                    <a:lnTo>
                      <a:pt x="308" y="92"/>
                    </a:lnTo>
                    <a:lnTo>
                      <a:pt x="282" y="110"/>
                    </a:lnTo>
                    <a:lnTo>
                      <a:pt x="258" y="128"/>
                    </a:lnTo>
                    <a:lnTo>
                      <a:pt x="232" y="146"/>
                    </a:lnTo>
                    <a:lnTo>
                      <a:pt x="210" y="166"/>
                    </a:lnTo>
                    <a:lnTo>
                      <a:pt x="188" y="188"/>
                    </a:lnTo>
                    <a:lnTo>
                      <a:pt x="166" y="210"/>
                    </a:lnTo>
                    <a:lnTo>
                      <a:pt x="146" y="232"/>
                    </a:lnTo>
                    <a:lnTo>
                      <a:pt x="128" y="258"/>
                    </a:lnTo>
                    <a:lnTo>
                      <a:pt x="110" y="282"/>
                    </a:lnTo>
                    <a:lnTo>
                      <a:pt x="92" y="308"/>
                    </a:lnTo>
                    <a:lnTo>
                      <a:pt x="78" y="334"/>
                    </a:lnTo>
                    <a:lnTo>
                      <a:pt x="64" y="362"/>
                    </a:lnTo>
                    <a:lnTo>
                      <a:pt x="50" y="390"/>
                    </a:lnTo>
                    <a:lnTo>
                      <a:pt x="38" y="420"/>
                    </a:lnTo>
                    <a:lnTo>
                      <a:pt x="28" y="450"/>
                    </a:lnTo>
                    <a:lnTo>
                      <a:pt x="20" y="480"/>
                    </a:lnTo>
                    <a:lnTo>
                      <a:pt x="14" y="512"/>
                    </a:lnTo>
                    <a:lnTo>
                      <a:pt x="8" y="542"/>
                    </a:lnTo>
                    <a:lnTo>
                      <a:pt x="4" y="574"/>
                    </a:lnTo>
                    <a:lnTo>
                      <a:pt x="0" y="608"/>
                    </a:lnTo>
                    <a:lnTo>
                      <a:pt x="0" y="640"/>
                    </a:lnTo>
                    <a:lnTo>
                      <a:pt x="0" y="640"/>
                    </a:lnTo>
                    <a:lnTo>
                      <a:pt x="2" y="682"/>
                    </a:lnTo>
                    <a:lnTo>
                      <a:pt x="6" y="722"/>
                    </a:lnTo>
                    <a:lnTo>
                      <a:pt x="12" y="762"/>
                    </a:lnTo>
                    <a:lnTo>
                      <a:pt x="20" y="800"/>
                    </a:lnTo>
                    <a:lnTo>
                      <a:pt x="240" y="1200"/>
                    </a:lnTo>
                    <a:lnTo>
                      <a:pt x="1040" y="1200"/>
                    </a:lnTo>
                    <a:lnTo>
                      <a:pt x="1260" y="800"/>
                    </a:lnTo>
                    <a:lnTo>
                      <a:pt x="1260" y="800"/>
                    </a:lnTo>
                    <a:lnTo>
                      <a:pt x="1268" y="762"/>
                    </a:lnTo>
                    <a:lnTo>
                      <a:pt x="1274" y="722"/>
                    </a:lnTo>
                    <a:lnTo>
                      <a:pt x="1278" y="682"/>
                    </a:lnTo>
                    <a:lnTo>
                      <a:pt x="1280" y="640"/>
                    </a:lnTo>
                    <a:lnTo>
                      <a:pt x="1280" y="640"/>
                    </a:lnTo>
                    <a:lnTo>
                      <a:pt x="1280" y="608"/>
                    </a:lnTo>
                    <a:lnTo>
                      <a:pt x="1276" y="574"/>
                    </a:lnTo>
                    <a:lnTo>
                      <a:pt x="1272" y="542"/>
                    </a:lnTo>
                    <a:lnTo>
                      <a:pt x="1266" y="512"/>
                    </a:lnTo>
                    <a:lnTo>
                      <a:pt x="1260" y="480"/>
                    </a:lnTo>
                    <a:lnTo>
                      <a:pt x="1252" y="450"/>
                    </a:lnTo>
                    <a:lnTo>
                      <a:pt x="1242" y="420"/>
                    </a:lnTo>
                    <a:lnTo>
                      <a:pt x="1230" y="390"/>
                    </a:lnTo>
                    <a:lnTo>
                      <a:pt x="1216" y="362"/>
                    </a:lnTo>
                    <a:lnTo>
                      <a:pt x="1202" y="334"/>
                    </a:lnTo>
                    <a:lnTo>
                      <a:pt x="1188" y="308"/>
                    </a:lnTo>
                    <a:lnTo>
                      <a:pt x="1170" y="282"/>
                    </a:lnTo>
                    <a:lnTo>
                      <a:pt x="1152" y="258"/>
                    </a:lnTo>
                    <a:lnTo>
                      <a:pt x="1134" y="232"/>
                    </a:lnTo>
                    <a:lnTo>
                      <a:pt x="1114" y="210"/>
                    </a:lnTo>
                    <a:lnTo>
                      <a:pt x="1092" y="188"/>
                    </a:lnTo>
                    <a:lnTo>
                      <a:pt x="1070" y="166"/>
                    </a:lnTo>
                    <a:lnTo>
                      <a:pt x="1048" y="146"/>
                    </a:lnTo>
                    <a:lnTo>
                      <a:pt x="1022" y="128"/>
                    </a:lnTo>
                    <a:lnTo>
                      <a:pt x="998" y="110"/>
                    </a:lnTo>
                    <a:lnTo>
                      <a:pt x="972" y="92"/>
                    </a:lnTo>
                    <a:lnTo>
                      <a:pt x="946" y="78"/>
                    </a:lnTo>
                    <a:lnTo>
                      <a:pt x="918" y="64"/>
                    </a:lnTo>
                    <a:lnTo>
                      <a:pt x="890" y="50"/>
                    </a:lnTo>
                    <a:lnTo>
                      <a:pt x="860" y="38"/>
                    </a:lnTo>
                    <a:lnTo>
                      <a:pt x="830" y="28"/>
                    </a:lnTo>
                    <a:lnTo>
                      <a:pt x="800" y="20"/>
                    </a:lnTo>
                    <a:lnTo>
                      <a:pt x="768" y="14"/>
                    </a:lnTo>
                    <a:lnTo>
                      <a:pt x="738" y="8"/>
                    </a:lnTo>
                    <a:lnTo>
                      <a:pt x="706" y="4"/>
                    </a:lnTo>
                    <a:lnTo>
                      <a:pt x="672" y="0"/>
                    </a:lnTo>
                    <a:lnTo>
                      <a:pt x="640" y="0"/>
                    </a:lnTo>
                    <a:lnTo>
                      <a:pt x="640" y="0"/>
                    </a:lnTo>
                    <a:close/>
                    <a:moveTo>
                      <a:pt x="880" y="1080"/>
                    </a:moveTo>
                    <a:lnTo>
                      <a:pt x="800" y="1080"/>
                    </a:lnTo>
                    <a:lnTo>
                      <a:pt x="930" y="720"/>
                    </a:lnTo>
                    <a:lnTo>
                      <a:pt x="350" y="720"/>
                    </a:lnTo>
                    <a:lnTo>
                      <a:pt x="480" y="1080"/>
                    </a:lnTo>
                    <a:lnTo>
                      <a:pt x="400" y="1080"/>
                    </a:lnTo>
                    <a:lnTo>
                      <a:pt x="240" y="640"/>
                    </a:lnTo>
                    <a:lnTo>
                      <a:pt x="320" y="640"/>
                    </a:lnTo>
                    <a:lnTo>
                      <a:pt x="960" y="640"/>
                    </a:lnTo>
                    <a:lnTo>
                      <a:pt x="1040" y="640"/>
                    </a:lnTo>
                    <a:lnTo>
                      <a:pt x="880" y="1080"/>
                    </a:ln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grpSp>
        <p:grpSp>
          <p:nvGrpSpPr>
            <p:cNvPr id="1043" name="Google Shape;1043;p96"/>
            <p:cNvGrpSpPr/>
            <p:nvPr/>
          </p:nvGrpSpPr>
          <p:grpSpPr>
            <a:xfrm>
              <a:off x="7449323" y="6539434"/>
              <a:ext cx="328168" cy="492252"/>
              <a:chOff x="9182100" y="15035213"/>
              <a:chExt cx="2032000" cy="3048000"/>
            </a:xfrm>
          </p:grpSpPr>
          <p:sp>
            <p:nvSpPr>
              <p:cNvPr id="1044" name="Google Shape;1044;p96"/>
              <p:cNvSpPr/>
              <p:nvPr/>
            </p:nvSpPr>
            <p:spPr>
              <a:xfrm>
                <a:off x="9563100" y="17067213"/>
                <a:ext cx="1269900" cy="254100"/>
              </a:xfrm>
              <a:prstGeom prst="rect">
                <a:avLst/>
              </a:pr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sp>
            <p:nvSpPr>
              <p:cNvPr id="1045" name="Google Shape;1045;p96"/>
              <p:cNvSpPr/>
              <p:nvPr/>
            </p:nvSpPr>
            <p:spPr>
              <a:xfrm>
                <a:off x="9563100" y="17448213"/>
                <a:ext cx="1269900" cy="254100"/>
              </a:xfrm>
              <a:prstGeom prst="rect">
                <a:avLst/>
              </a:pr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sp>
            <p:nvSpPr>
              <p:cNvPr id="1046" name="Google Shape;1046;p96"/>
              <p:cNvSpPr/>
              <p:nvPr/>
            </p:nvSpPr>
            <p:spPr>
              <a:xfrm>
                <a:off x="9817100" y="17829213"/>
                <a:ext cx="771525" cy="254000"/>
              </a:xfrm>
              <a:custGeom>
                <a:rect b="b" l="l" r="r" t="t"/>
                <a:pathLst>
                  <a:path extrusionOk="0" h="160" w="486">
                    <a:moveTo>
                      <a:pt x="326" y="160"/>
                    </a:moveTo>
                    <a:lnTo>
                      <a:pt x="0" y="160"/>
                    </a:lnTo>
                    <a:lnTo>
                      <a:pt x="0" y="0"/>
                    </a:lnTo>
                    <a:lnTo>
                      <a:pt x="486" y="0"/>
                    </a:lnTo>
                    <a:lnTo>
                      <a:pt x="326" y="160"/>
                    </a:ln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sp>
            <p:nvSpPr>
              <p:cNvPr id="1047" name="Google Shape;1047;p96"/>
              <p:cNvSpPr/>
              <p:nvPr/>
            </p:nvSpPr>
            <p:spPr>
              <a:xfrm>
                <a:off x="9182100" y="15035213"/>
                <a:ext cx="2032000" cy="1905000"/>
              </a:xfrm>
              <a:custGeom>
                <a:rect b="b" l="l" r="r" t="t"/>
                <a:pathLst>
                  <a:path extrusionOk="0" h="1200" w="1280">
                    <a:moveTo>
                      <a:pt x="640" y="0"/>
                    </a:moveTo>
                    <a:lnTo>
                      <a:pt x="640" y="0"/>
                    </a:lnTo>
                    <a:lnTo>
                      <a:pt x="608" y="0"/>
                    </a:lnTo>
                    <a:lnTo>
                      <a:pt x="574" y="4"/>
                    </a:lnTo>
                    <a:lnTo>
                      <a:pt x="542" y="8"/>
                    </a:lnTo>
                    <a:lnTo>
                      <a:pt x="512" y="14"/>
                    </a:lnTo>
                    <a:lnTo>
                      <a:pt x="480" y="20"/>
                    </a:lnTo>
                    <a:lnTo>
                      <a:pt x="450" y="28"/>
                    </a:lnTo>
                    <a:lnTo>
                      <a:pt x="420" y="38"/>
                    </a:lnTo>
                    <a:lnTo>
                      <a:pt x="390" y="50"/>
                    </a:lnTo>
                    <a:lnTo>
                      <a:pt x="362" y="64"/>
                    </a:lnTo>
                    <a:lnTo>
                      <a:pt x="334" y="78"/>
                    </a:lnTo>
                    <a:lnTo>
                      <a:pt x="308" y="92"/>
                    </a:lnTo>
                    <a:lnTo>
                      <a:pt x="282" y="110"/>
                    </a:lnTo>
                    <a:lnTo>
                      <a:pt x="258" y="128"/>
                    </a:lnTo>
                    <a:lnTo>
                      <a:pt x="232" y="146"/>
                    </a:lnTo>
                    <a:lnTo>
                      <a:pt x="210" y="166"/>
                    </a:lnTo>
                    <a:lnTo>
                      <a:pt x="188" y="188"/>
                    </a:lnTo>
                    <a:lnTo>
                      <a:pt x="166" y="210"/>
                    </a:lnTo>
                    <a:lnTo>
                      <a:pt x="146" y="232"/>
                    </a:lnTo>
                    <a:lnTo>
                      <a:pt x="128" y="258"/>
                    </a:lnTo>
                    <a:lnTo>
                      <a:pt x="110" y="282"/>
                    </a:lnTo>
                    <a:lnTo>
                      <a:pt x="92" y="308"/>
                    </a:lnTo>
                    <a:lnTo>
                      <a:pt x="78" y="334"/>
                    </a:lnTo>
                    <a:lnTo>
                      <a:pt x="64" y="362"/>
                    </a:lnTo>
                    <a:lnTo>
                      <a:pt x="50" y="390"/>
                    </a:lnTo>
                    <a:lnTo>
                      <a:pt x="38" y="420"/>
                    </a:lnTo>
                    <a:lnTo>
                      <a:pt x="28" y="450"/>
                    </a:lnTo>
                    <a:lnTo>
                      <a:pt x="20" y="480"/>
                    </a:lnTo>
                    <a:lnTo>
                      <a:pt x="14" y="512"/>
                    </a:lnTo>
                    <a:lnTo>
                      <a:pt x="8" y="542"/>
                    </a:lnTo>
                    <a:lnTo>
                      <a:pt x="4" y="574"/>
                    </a:lnTo>
                    <a:lnTo>
                      <a:pt x="0" y="608"/>
                    </a:lnTo>
                    <a:lnTo>
                      <a:pt x="0" y="640"/>
                    </a:lnTo>
                    <a:lnTo>
                      <a:pt x="0" y="640"/>
                    </a:lnTo>
                    <a:lnTo>
                      <a:pt x="2" y="682"/>
                    </a:lnTo>
                    <a:lnTo>
                      <a:pt x="6" y="722"/>
                    </a:lnTo>
                    <a:lnTo>
                      <a:pt x="12" y="762"/>
                    </a:lnTo>
                    <a:lnTo>
                      <a:pt x="20" y="800"/>
                    </a:lnTo>
                    <a:lnTo>
                      <a:pt x="240" y="1200"/>
                    </a:lnTo>
                    <a:lnTo>
                      <a:pt x="1040" y="1200"/>
                    </a:lnTo>
                    <a:lnTo>
                      <a:pt x="1260" y="800"/>
                    </a:lnTo>
                    <a:lnTo>
                      <a:pt x="1260" y="800"/>
                    </a:lnTo>
                    <a:lnTo>
                      <a:pt x="1268" y="762"/>
                    </a:lnTo>
                    <a:lnTo>
                      <a:pt x="1274" y="722"/>
                    </a:lnTo>
                    <a:lnTo>
                      <a:pt x="1278" y="682"/>
                    </a:lnTo>
                    <a:lnTo>
                      <a:pt x="1280" y="640"/>
                    </a:lnTo>
                    <a:lnTo>
                      <a:pt x="1280" y="640"/>
                    </a:lnTo>
                    <a:lnTo>
                      <a:pt x="1280" y="608"/>
                    </a:lnTo>
                    <a:lnTo>
                      <a:pt x="1276" y="574"/>
                    </a:lnTo>
                    <a:lnTo>
                      <a:pt x="1272" y="542"/>
                    </a:lnTo>
                    <a:lnTo>
                      <a:pt x="1266" y="512"/>
                    </a:lnTo>
                    <a:lnTo>
                      <a:pt x="1260" y="480"/>
                    </a:lnTo>
                    <a:lnTo>
                      <a:pt x="1252" y="450"/>
                    </a:lnTo>
                    <a:lnTo>
                      <a:pt x="1242" y="420"/>
                    </a:lnTo>
                    <a:lnTo>
                      <a:pt x="1230" y="390"/>
                    </a:lnTo>
                    <a:lnTo>
                      <a:pt x="1216" y="362"/>
                    </a:lnTo>
                    <a:lnTo>
                      <a:pt x="1202" y="334"/>
                    </a:lnTo>
                    <a:lnTo>
                      <a:pt x="1188" y="308"/>
                    </a:lnTo>
                    <a:lnTo>
                      <a:pt x="1170" y="282"/>
                    </a:lnTo>
                    <a:lnTo>
                      <a:pt x="1152" y="258"/>
                    </a:lnTo>
                    <a:lnTo>
                      <a:pt x="1134" y="232"/>
                    </a:lnTo>
                    <a:lnTo>
                      <a:pt x="1114" y="210"/>
                    </a:lnTo>
                    <a:lnTo>
                      <a:pt x="1092" y="188"/>
                    </a:lnTo>
                    <a:lnTo>
                      <a:pt x="1070" y="166"/>
                    </a:lnTo>
                    <a:lnTo>
                      <a:pt x="1048" y="146"/>
                    </a:lnTo>
                    <a:lnTo>
                      <a:pt x="1022" y="128"/>
                    </a:lnTo>
                    <a:lnTo>
                      <a:pt x="998" y="110"/>
                    </a:lnTo>
                    <a:lnTo>
                      <a:pt x="972" y="92"/>
                    </a:lnTo>
                    <a:lnTo>
                      <a:pt x="946" y="78"/>
                    </a:lnTo>
                    <a:lnTo>
                      <a:pt x="918" y="64"/>
                    </a:lnTo>
                    <a:lnTo>
                      <a:pt x="890" y="50"/>
                    </a:lnTo>
                    <a:lnTo>
                      <a:pt x="860" y="38"/>
                    </a:lnTo>
                    <a:lnTo>
                      <a:pt x="830" y="28"/>
                    </a:lnTo>
                    <a:lnTo>
                      <a:pt x="800" y="20"/>
                    </a:lnTo>
                    <a:lnTo>
                      <a:pt x="768" y="14"/>
                    </a:lnTo>
                    <a:lnTo>
                      <a:pt x="738" y="8"/>
                    </a:lnTo>
                    <a:lnTo>
                      <a:pt x="706" y="4"/>
                    </a:lnTo>
                    <a:lnTo>
                      <a:pt x="672" y="0"/>
                    </a:lnTo>
                    <a:lnTo>
                      <a:pt x="640" y="0"/>
                    </a:lnTo>
                    <a:lnTo>
                      <a:pt x="640" y="0"/>
                    </a:lnTo>
                    <a:close/>
                    <a:moveTo>
                      <a:pt x="880" y="1080"/>
                    </a:moveTo>
                    <a:lnTo>
                      <a:pt x="800" y="1080"/>
                    </a:lnTo>
                    <a:lnTo>
                      <a:pt x="930" y="720"/>
                    </a:lnTo>
                    <a:lnTo>
                      <a:pt x="350" y="720"/>
                    </a:lnTo>
                    <a:lnTo>
                      <a:pt x="480" y="1080"/>
                    </a:lnTo>
                    <a:lnTo>
                      <a:pt x="400" y="1080"/>
                    </a:lnTo>
                    <a:lnTo>
                      <a:pt x="240" y="640"/>
                    </a:lnTo>
                    <a:lnTo>
                      <a:pt x="320" y="640"/>
                    </a:lnTo>
                    <a:lnTo>
                      <a:pt x="960" y="640"/>
                    </a:lnTo>
                    <a:lnTo>
                      <a:pt x="1040" y="640"/>
                    </a:lnTo>
                    <a:lnTo>
                      <a:pt x="880" y="1080"/>
                    </a:ln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grpSp>
        <p:grpSp>
          <p:nvGrpSpPr>
            <p:cNvPr id="1048" name="Google Shape;1048;p96"/>
            <p:cNvGrpSpPr/>
            <p:nvPr/>
          </p:nvGrpSpPr>
          <p:grpSpPr>
            <a:xfrm>
              <a:off x="8449982" y="4754872"/>
              <a:ext cx="328168" cy="492252"/>
              <a:chOff x="9182100" y="15035213"/>
              <a:chExt cx="2032000" cy="3048000"/>
            </a:xfrm>
          </p:grpSpPr>
          <p:sp>
            <p:nvSpPr>
              <p:cNvPr id="1049" name="Google Shape;1049;p96"/>
              <p:cNvSpPr/>
              <p:nvPr/>
            </p:nvSpPr>
            <p:spPr>
              <a:xfrm>
                <a:off x="9563100" y="17067213"/>
                <a:ext cx="1269900" cy="254100"/>
              </a:xfrm>
              <a:prstGeom prst="rect">
                <a:avLst/>
              </a:pr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sp>
            <p:nvSpPr>
              <p:cNvPr id="1050" name="Google Shape;1050;p96"/>
              <p:cNvSpPr/>
              <p:nvPr/>
            </p:nvSpPr>
            <p:spPr>
              <a:xfrm>
                <a:off x="9563100" y="17448213"/>
                <a:ext cx="1269900" cy="254100"/>
              </a:xfrm>
              <a:prstGeom prst="rect">
                <a:avLst/>
              </a:pr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sp>
            <p:nvSpPr>
              <p:cNvPr id="1051" name="Google Shape;1051;p96"/>
              <p:cNvSpPr/>
              <p:nvPr/>
            </p:nvSpPr>
            <p:spPr>
              <a:xfrm>
                <a:off x="9817100" y="17829213"/>
                <a:ext cx="771525" cy="254000"/>
              </a:xfrm>
              <a:custGeom>
                <a:rect b="b" l="l" r="r" t="t"/>
                <a:pathLst>
                  <a:path extrusionOk="0" h="160" w="486">
                    <a:moveTo>
                      <a:pt x="326" y="160"/>
                    </a:moveTo>
                    <a:lnTo>
                      <a:pt x="0" y="160"/>
                    </a:lnTo>
                    <a:lnTo>
                      <a:pt x="0" y="0"/>
                    </a:lnTo>
                    <a:lnTo>
                      <a:pt x="486" y="0"/>
                    </a:lnTo>
                    <a:lnTo>
                      <a:pt x="326" y="160"/>
                    </a:ln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sp>
            <p:nvSpPr>
              <p:cNvPr id="1052" name="Google Shape;1052;p96"/>
              <p:cNvSpPr/>
              <p:nvPr/>
            </p:nvSpPr>
            <p:spPr>
              <a:xfrm>
                <a:off x="9182100" y="15035213"/>
                <a:ext cx="2032000" cy="1905000"/>
              </a:xfrm>
              <a:custGeom>
                <a:rect b="b" l="l" r="r" t="t"/>
                <a:pathLst>
                  <a:path extrusionOk="0" h="1200" w="1280">
                    <a:moveTo>
                      <a:pt x="640" y="0"/>
                    </a:moveTo>
                    <a:lnTo>
                      <a:pt x="640" y="0"/>
                    </a:lnTo>
                    <a:lnTo>
                      <a:pt x="608" y="0"/>
                    </a:lnTo>
                    <a:lnTo>
                      <a:pt x="574" y="4"/>
                    </a:lnTo>
                    <a:lnTo>
                      <a:pt x="542" y="8"/>
                    </a:lnTo>
                    <a:lnTo>
                      <a:pt x="512" y="14"/>
                    </a:lnTo>
                    <a:lnTo>
                      <a:pt x="480" y="20"/>
                    </a:lnTo>
                    <a:lnTo>
                      <a:pt x="450" y="28"/>
                    </a:lnTo>
                    <a:lnTo>
                      <a:pt x="420" y="38"/>
                    </a:lnTo>
                    <a:lnTo>
                      <a:pt x="390" y="50"/>
                    </a:lnTo>
                    <a:lnTo>
                      <a:pt x="362" y="64"/>
                    </a:lnTo>
                    <a:lnTo>
                      <a:pt x="334" y="78"/>
                    </a:lnTo>
                    <a:lnTo>
                      <a:pt x="308" y="92"/>
                    </a:lnTo>
                    <a:lnTo>
                      <a:pt x="282" y="110"/>
                    </a:lnTo>
                    <a:lnTo>
                      <a:pt x="258" y="128"/>
                    </a:lnTo>
                    <a:lnTo>
                      <a:pt x="232" y="146"/>
                    </a:lnTo>
                    <a:lnTo>
                      <a:pt x="210" y="166"/>
                    </a:lnTo>
                    <a:lnTo>
                      <a:pt x="188" y="188"/>
                    </a:lnTo>
                    <a:lnTo>
                      <a:pt x="166" y="210"/>
                    </a:lnTo>
                    <a:lnTo>
                      <a:pt x="146" y="232"/>
                    </a:lnTo>
                    <a:lnTo>
                      <a:pt x="128" y="258"/>
                    </a:lnTo>
                    <a:lnTo>
                      <a:pt x="110" y="282"/>
                    </a:lnTo>
                    <a:lnTo>
                      <a:pt x="92" y="308"/>
                    </a:lnTo>
                    <a:lnTo>
                      <a:pt x="78" y="334"/>
                    </a:lnTo>
                    <a:lnTo>
                      <a:pt x="64" y="362"/>
                    </a:lnTo>
                    <a:lnTo>
                      <a:pt x="50" y="390"/>
                    </a:lnTo>
                    <a:lnTo>
                      <a:pt x="38" y="420"/>
                    </a:lnTo>
                    <a:lnTo>
                      <a:pt x="28" y="450"/>
                    </a:lnTo>
                    <a:lnTo>
                      <a:pt x="20" y="480"/>
                    </a:lnTo>
                    <a:lnTo>
                      <a:pt x="14" y="512"/>
                    </a:lnTo>
                    <a:lnTo>
                      <a:pt x="8" y="542"/>
                    </a:lnTo>
                    <a:lnTo>
                      <a:pt x="4" y="574"/>
                    </a:lnTo>
                    <a:lnTo>
                      <a:pt x="0" y="608"/>
                    </a:lnTo>
                    <a:lnTo>
                      <a:pt x="0" y="640"/>
                    </a:lnTo>
                    <a:lnTo>
                      <a:pt x="0" y="640"/>
                    </a:lnTo>
                    <a:lnTo>
                      <a:pt x="2" y="682"/>
                    </a:lnTo>
                    <a:lnTo>
                      <a:pt x="6" y="722"/>
                    </a:lnTo>
                    <a:lnTo>
                      <a:pt x="12" y="762"/>
                    </a:lnTo>
                    <a:lnTo>
                      <a:pt x="20" y="800"/>
                    </a:lnTo>
                    <a:lnTo>
                      <a:pt x="240" y="1200"/>
                    </a:lnTo>
                    <a:lnTo>
                      <a:pt x="1040" y="1200"/>
                    </a:lnTo>
                    <a:lnTo>
                      <a:pt x="1260" y="800"/>
                    </a:lnTo>
                    <a:lnTo>
                      <a:pt x="1260" y="800"/>
                    </a:lnTo>
                    <a:lnTo>
                      <a:pt x="1268" y="762"/>
                    </a:lnTo>
                    <a:lnTo>
                      <a:pt x="1274" y="722"/>
                    </a:lnTo>
                    <a:lnTo>
                      <a:pt x="1278" y="682"/>
                    </a:lnTo>
                    <a:lnTo>
                      <a:pt x="1280" y="640"/>
                    </a:lnTo>
                    <a:lnTo>
                      <a:pt x="1280" y="640"/>
                    </a:lnTo>
                    <a:lnTo>
                      <a:pt x="1280" y="608"/>
                    </a:lnTo>
                    <a:lnTo>
                      <a:pt x="1276" y="574"/>
                    </a:lnTo>
                    <a:lnTo>
                      <a:pt x="1272" y="542"/>
                    </a:lnTo>
                    <a:lnTo>
                      <a:pt x="1266" y="512"/>
                    </a:lnTo>
                    <a:lnTo>
                      <a:pt x="1260" y="480"/>
                    </a:lnTo>
                    <a:lnTo>
                      <a:pt x="1252" y="450"/>
                    </a:lnTo>
                    <a:lnTo>
                      <a:pt x="1242" y="420"/>
                    </a:lnTo>
                    <a:lnTo>
                      <a:pt x="1230" y="390"/>
                    </a:lnTo>
                    <a:lnTo>
                      <a:pt x="1216" y="362"/>
                    </a:lnTo>
                    <a:lnTo>
                      <a:pt x="1202" y="334"/>
                    </a:lnTo>
                    <a:lnTo>
                      <a:pt x="1188" y="308"/>
                    </a:lnTo>
                    <a:lnTo>
                      <a:pt x="1170" y="282"/>
                    </a:lnTo>
                    <a:lnTo>
                      <a:pt x="1152" y="258"/>
                    </a:lnTo>
                    <a:lnTo>
                      <a:pt x="1134" y="232"/>
                    </a:lnTo>
                    <a:lnTo>
                      <a:pt x="1114" y="210"/>
                    </a:lnTo>
                    <a:lnTo>
                      <a:pt x="1092" y="188"/>
                    </a:lnTo>
                    <a:lnTo>
                      <a:pt x="1070" y="166"/>
                    </a:lnTo>
                    <a:lnTo>
                      <a:pt x="1048" y="146"/>
                    </a:lnTo>
                    <a:lnTo>
                      <a:pt x="1022" y="128"/>
                    </a:lnTo>
                    <a:lnTo>
                      <a:pt x="998" y="110"/>
                    </a:lnTo>
                    <a:lnTo>
                      <a:pt x="972" y="92"/>
                    </a:lnTo>
                    <a:lnTo>
                      <a:pt x="946" y="78"/>
                    </a:lnTo>
                    <a:lnTo>
                      <a:pt x="918" y="64"/>
                    </a:lnTo>
                    <a:lnTo>
                      <a:pt x="890" y="50"/>
                    </a:lnTo>
                    <a:lnTo>
                      <a:pt x="860" y="38"/>
                    </a:lnTo>
                    <a:lnTo>
                      <a:pt x="830" y="28"/>
                    </a:lnTo>
                    <a:lnTo>
                      <a:pt x="800" y="20"/>
                    </a:lnTo>
                    <a:lnTo>
                      <a:pt x="768" y="14"/>
                    </a:lnTo>
                    <a:lnTo>
                      <a:pt x="738" y="8"/>
                    </a:lnTo>
                    <a:lnTo>
                      <a:pt x="706" y="4"/>
                    </a:lnTo>
                    <a:lnTo>
                      <a:pt x="672" y="0"/>
                    </a:lnTo>
                    <a:lnTo>
                      <a:pt x="640" y="0"/>
                    </a:lnTo>
                    <a:lnTo>
                      <a:pt x="640" y="0"/>
                    </a:lnTo>
                    <a:close/>
                    <a:moveTo>
                      <a:pt x="880" y="1080"/>
                    </a:moveTo>
                    <a:lnTo>
                      <a:pt x="800" y="1080"/>
                    </a:lnTo>
                    <a:lnTo>
                      <a:pt x="930" y="720"/>
                    </a:lnTo>
                    <a:lnTo>
                      <a:pt x="350" y="720"/>
                    </a:lnTo>
                    <a:lnTo>
                      <a:pt x="480" y="1080"/>
                    </a:lnTo>
                    <a:lnTo>
                      <a:pt x="400" y="1080"/>
                    </a:lnTo>
                    <a:lnTo>
                      <a:pt x="240" y="640"/>
                    </a:lnTo>
                    <a:lnTo>
                      <a:pt x="320" y="640"/>
                    </a:lnTo>
                    <a:lnTo>
                      <a:pt x="960" y="640"/>
                    </a:lnTo>
                    <a:lnTo>
                      <a:pt x="1040" y="640"/>
                    </a:lnTo>
                    <a:lnTo>
                      <a:pt x="880" y="1080"/>
                    </a:ln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grpSp>
        <p:grpSp>
          <p:nvGrpSpPr>
            <p:cNvPr id="1053" name="Google Shape;1053;p96"/>
            <p:cNvGrpSpPr/>
            <p:nvPr/>
          </p:nvGrpSpPr>
          <p:grpSpPr>
            <a:xfrm>
              <a:off x="8449982" y="5972912"/>
              <a:ext cx="328168" cy="492252"/>
              <a:chOff x="9182100" y="15035213"/>
              <a:chExt cx="2032000" cy="3048000"/>
            </a:xfrm>
          </p:grpSpPr>
          <p:sp>
            <p:nvSpPr>
              <p:cNvPr id="1054" name="Google Shape;1054;p96"/>
              <p:cNvSpPr/>
              <p:nvPr/>
            </p:nvSpPr>
            <p:spPr>
              <a:xfrm>
                <a:off x="9563100" y="17067213"/>
                <a:ext cx="1269900" cy="254100"/>
              </a:xfrm>
              <a:prstGeom prst="rect">
                <a:avLst/>
              </a:pr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sp>
            <p:nvSpPr>
              <p:cNvPr id="1055" name="Google Shape;1055;p96"/>
              <p:cNvSpPr/>
              <p:nvPr/>
            </p:nvSpPr>
            <p:spPr>
              <a:xfrm>
                <a:off x="9563100" y="17448213"/>
                <a:ext cx="1269900" cy="254100"/>
              </a:xfrm>
              <a:prstGeom prst="rect">
                <a:avLst/>
              </a:pr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sp>
            <p:nvSpPr>
              <p:cNvPr id="1056" name="Google Shape;1056;p96"/>
              <p:cNvSpPr/>
              <p:nvPr/>
            </p:nvSpPr>
            <p:spPr>
              <a:xfrm>
                <a:off x="9817100" y="17829213"/>
                <a:ext cx="771525" cy="254000"/>
              </a:xfrm>
              <a:custGeom>
                <a:rect b="b" l="l" r="r" t="t"/>
                <a:pathLst>
                  <a:path extrusionOk="0" h="160" w="486">
                    <a:moveTo>
                      <a:pt x="326" y="160"/>
                    </a:moveTo>
                    <a:lnTo>
                      <a:pt x="0" y="160"/>
                    </a:lnTo>
                    <a:lnTo>
                      <a:pt x="0" y="0"/>
                    </a:lnTo>
                    <a:lnTo>
                      <a:pt x="486" y="0"/>
                    </a:lnTo>
                    <a:lnTo>
                      <a:pt x="326" y="160"/>
                    </a:ln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sp>
            <p:nvSpPr>
              <p:cNvPr id="1057" name="Google Shape;1057;p96"/>
              <p:cNvSpPr/>
              <p:nvPr/>
            </p:nvSpPr>
            <p:spPr>
              <a:xfrm>
                <a:off x="9182100" y="15035213"/>
                <a:ext cx="2032000" cy="1905000"/>
              </a:xfrm>
              <a:custGeom>
                <a:rect b="b" l="l" r="r" t="t"/>
                <a:pathLst>
                  <a:path extrusionOk="0" h="1200" w="1280">
                    <a:moveTo>
                      <a:pt x="640" y="0"/>
                    </a:moveTo>
                    <a:lnTo>
                      <a:pt x="640" y="0"/>
                    </a:lnTo>
                    <a:lnTo>
                      <a:pt x="608" y="0"/>
                    </a:lnTo>
                    <a:lnTo>
                      <a:pt x="574" y="4"/>
                    </a:lnTo>
                    <a:lnTo>
                      <a:pt x="542" y="8"/>
                    </a:lnTo>
                    <a:lnTo>
                      <a:pt x="512" y="14"/>
                    </a:lnTo>
                    <a:lnTo>
                      <a:pt x="480" y="20"/>
                    </a:lnTo>
                    <a:lnTo>
                      <a:pt x="450" y="28"/>
                    </a:lnTo>
                    <a:lnTo>
                      <a:pt x="420" y="38"/>
                    </a:lnTo>
                    <a:lnTo>
                      <a:pt x="390" y="50"/>
                    </a:lnTo>
                    <a:lnTo>
                      <a:pt x="362" y="64"/>
                    </a:lnTo>
                    <a:lnTo>
                      <a:pt x="334" y="78"/>
                    </a:lnTo>
                    <a:lnTo>
                      <a:pt x="308" y="92"/>
                    </a:lnTo>
                    <a:lnTo>
                      <a:pt x="282" y="110"/>
                    </a:lnTo>
                    <a:lnTo>
                      <a:pt x="258" y="128"/>
                    </a:lnTo>
                    <a:lnTo>
                      <a:pt x="232" y="146"/>
                    </a:lnTo>
                    <a:lnTo>
                      <a:pt x="210" y="166"/>
                    </a:lnTo>
                    <a:lnTo>
                      <a:pt x="188" y="188"/>
                    </a:lnTo>
                    <a:lnTo>
                      <a:pt x="166" y="210"/>
                    </a:lnTo>
                    <a:lnTo>
                      <a:pt x="146" y="232"/>
                    </a:lnTo>
                    <a:lnTo>
                      <a:pt x="128" y="258"/>
                    </a:lnTo>
                    <a:lnTo>
                      <a:pt x="110" y="282"/>
                    </a:lnTo>
                    <a:lnTo>
                      <a:pt x="92" y="308"/>
                    </a:lnTo>
                    <a:lnTo>
                      <a:pt x="78" y="334"/>
                    </a:lnTo>
                    <a:lnTo>
                      <a:pt x="64" y="362"/>
                    </a:lnTo>
                    <a:lnTo>
                      <a:pt x="50" y="390"/>
                    </a:lnTo>
                    <a:lnTo>
                      <a:pt x="38" y="420"/>
                    </a:lnTo>
                    <a:lnTo>
                      <a:pt x="28" y="450"/>
                    </a:lnTo>
                    <a:lnTo>
                      <a:pt x="20" y="480"/>
                    </a:lnTo>
                    <a:lnTo>
                      <a:pt x="14" y="512"/>
                    </a:lnTo>
                    <a:lnTo>
                      <a:pt x="8" y="542"/>
                    </a:lnTo>
                    <a:lnTo>
                      <a:pt x="4" y="574"/>
                    </a:lnTo>
                    <a:lnTo>
                      <a:pt x="0" y="608"/>
                    </a:lnTo>
                    <a:lnTo>
                      <a:pt x="0" y="640"/>
                    </a:lnTo>
                    <a:lnTo>
                      <a:pt x="0" y="640"/>
                    </a:lnTo>
                    <a:lnTo>
                      <a:pt x="2" y="682"/>
                    </a:lnTo>
                    <a:lnTo>
                      <a:pt x="6" y="722"/>
                    </a:lnTo>
                    <a:lnTo>
                      <a:pt x="12" y="762"/>
                    </a:lnTo>
                    <a:lnTo>
                      <a:pt x="20" y="800"/>
                    </a:lnTo>
                    <a:lnTo>
                      <a:pt x="240" y="1200"/>
                    </a:lnTo>
                    <a:lnTo>
                      <a:pt x="1040" y="1200"/>
                    </a:lnTo>
                    <a:lnTo>
                      <a:pt x="1260" y="800"/>
                    </a:lnTo>
                    <a:lnTo>
                      <a:pt x="1260" y="800"/>
                    </a:lnTo>
                    <a:lnTo>
                      <a:pt x="1268" y="762"/>
                    </a:lnTo>
                    <a:lnTo>
                      <a:pt x="1274" y="722"/>
                    </a:lnTo>
                    <a:lnTo>
                      <a:pt x="1278" y="682"/>
                    </a:lnTo>
                    <a:lnTo>
                      <a:pt x="1280" y="640"/>
                    </a:lnTo>
                    <a:lnTo>
                      <a:pt x="1280" y="640"/>
                    </a:lnTo>
                    <a:lnTo>
                      <a:pt x="1280" y="608"/>
                    </a:lnTo>
                    <a:lnTo>
                      <a:pt x="1276" y="574"/>
                    </a:lnTo>
                    <a:lnTo>
                      <a:pt x="1272" y="542"/>
                    </a:lnTo>
                    <a:lnTo>
                      <a:pt x="1266" y="512"/>
                    </a:lnTo>
                    <a:lnTo>
                      <a:pt x="1260" y="480"/>
                    </a:lnTo>
                    <a:lnTo>
                      <a:pt x="1252" y="450"/>
                    </a:lnTo>
                    <a:lnTo>
                      <a:pt x="1242" y="420"/>
                    </a:lnTo>
                    <a:lnTo>
                      <a:pt x="1230" y="390"/>
                    </a:lnTo>
                    <a:lnTo>
                      <a:pt x="1216" y="362"/>
                    </a:lnTo>
                    <a:lnTo>
                      <a:pt x="1202" y="334"/>
                    </a:lnTo>
                    <a:lnTo>
                      <a:pt x="1188" y="308"/>
                    </a:lnTo>
                    <a:lnTo>
                      <a:pt x="1170" y="282"/>
                    </a:lnTo>
                    <a:lnTo>
                      <a:pt x="1152" y="258"/>
                    </a:lnTo>
                    <a:lnTo>
                      <a:pt x="1134" y="232"/>
                    </a:lnTo>
                    <a:lnTo>
                      <a:pt x="1114" y="210"/>
                    </a:lnTo>
                    <a:lnTo>
                      <a:pt x="1092" y="188"/>
                    </a:lnTo>
                    <a:lnTo>
                      <a:pt x="1070" y="166"/>
                    </a:lnTo>
                    <a:lnTo>
                      <a:pt x="1048" y="146"/>
                    </a:lnTo>
                    <a:lnTo>
                      <a:pt x="1022" y="128"/>
                    </a:lnTo>
                    <a:lnTo>
                      <a:pt x="998" y="110"/>
                    </a:lnTo>
                    <a:lnTo>
                      <a:pt x="972" y="92"/>
                    </a:lnTo>
                    <a:lnTo>
                      <a:pt x="946" y="78"/>
                    </a:lnTo>
                    <a:lnTo>
                      <a:pt x="918" y="64"/>
                    </a:lnTo>
                    <a:lnTo>
                      <a:pt x="890" y="50"/>
                    </a:lnTo>
                    <a:lnTo>
                      <a:pt x="860" y="38"/>
                    </a:lnTo>
                    <a:lnTo>
                      <a:pt x="830" y="28"/>
                    </a:lnTo>
                    <a:lnTo>
                      <a:pt x="800" y="20"/>
                    </a:lnTo>
                    <a:lnTo>
                      <a:pt x="768" y="14"/>
                    </a:lnTo>
                    <a:lnTo>
                      <a:pt x="738" y="8"/>
                    </a:lnTo>
                    <a:lnTo>
                      <a:pt x="706" y="4"/>
                    </a:lnTo>
                    <a:lnTo>
                      <a:pt x="672" y="0"/>
                    </a:lnTo>
                    <a:lnTo>
                      <a:pt x="640" y="0"/>
                    </a:lnTo>
                    <a:lnTo>
                      <a:pt x="640" y="0"/>
                    </a:lnTo>
                    <a:close/>
                    <a:moveTo>
                      <a:pt x="880" y="1080"/>
                    </a:moveTo>
                    <a:lnTo>
                      <a:pt x="800" y="1080"/>
                    </a:lnTo>
                    <a:lnTo>
                      <a:pt x="930" y="720"/>
                    </a:lnTo>
                    <a:lnTo>
                      <a:pt x="350" y="720"/>
                    </a:lnTo>
                    <a:lnTo>
                      <a:pt x="480" y="1080"/>
                    </a:lnTo>
                    <a:lnTo>
                      <a:pt x="400" y="1080"/>
                    </a:lnTo>
                    <a:lnTo>
                      <a:pt x="240" y="640"/>
                    </a:lnTo>
                    <a:lnTo>
                      <a:pt x="320" y="640"/>
                    </a:lnTo>
                    <a:lnTo>
                      <a:pt x="960" y="640"/>
                    </a:lnTo>
                    <a:lnTo>
                      <a:pt x="1040" y="640"/>
                    </a:lnTo>
                    <a:lnTo>
                      <a:pt x="880" y="1080"/>
                    </a:ln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grpSp>
        <p:grpSp>
          <p:nvGrpSpPr>
            <p:cNvPr id="1058" name="Google Shape;1058;p96"/>
            <p:cNvGrpSpPr/>
            <p:nvPr/>
          </p:nvGrpSpPr>
          <p:grpSpPr>
            <a:xfrm>
              <a:off x="8449982" y="7190952"/>
              <a:ext cx="328168" cy="492252"/>
              <a:chOff x="9182100" y="15035213"/>
              <a:chExt cx="2032000" cy="3048000"/>
            </a:xfrm>
          </p:grpSpPr>
          <p:sp>
            <p:nvSpPr>
              <p:cNvPr id="1059" name="Google Shape;1059;p96"/>
              <p:cNvSpPr/>
              <p:nvPr/>
            </p:nvSpPr>
            <p:spPr>
              <a:xfrm>
                <a:off x="9563100" y="17067213"/>
                <a:ext cx="1269900" cy="254100"/>
              </a:xfrm>
              <a:prstGeom prst="rect">
                <a:avLst/>
              </a:pr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sp>
            <p:nvSpPr>
              <p:cNvPr id="1060" name="Google Shape;1060;p96"/>
              <p:cNvSpPr/>
              <p:nvPr/>
            </p:nvSpPr>
            <p:spPr>
              <a:xfrm>
                <a:off x="9563100" y="17448213"/>
                <a:ext cx="1269900" cy="254100"/>
              </a:xfrm>
              <a:prstGeom prst="rect">
                <a:avLst/>
              </a:pr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sp>
            <p:nvSpPr>
              <p:cNvPr id="1061" name="Google Shape;1061;p96"/>
              <p:cNvSpPr/>
              <p:nvPr/>
            </p:nvSpPr>
            <p:spPr>
              <a:xfrm>
                <a:off x="9817100" y="17829213"/>
                <a:ext cx="771525" cy="254000"/>
              </a:xfrm>
              <a:custGeom>
                <a:rect b="b" l="l" r="r" t="t"/>
                <a:pathLst>
                  <a:path extrusionOk="0" h="160" w="486">
                    <a:moveTo>
                      <a:pt x="326" y="160"/>
                    </a:moveTo>
                    <a:lnTo>
                      <a:pt x="0" y="160"/>
                    </a:lnTo>
                    <a:lnTo>
                      <a:pt x="0" y="0"/>
                    </a:lnTo>
                    <a:lnTo>
                      <a:pt x="486" y="0"/>
                    </a:lnTo>
                    <a:lnTo>
                      <a:pt x="326" y="160"/>
                    </a:ln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sp>
            <p:nvSpPr>
              <p:cNvPr id="1062" name="Google Shape;1062;p96"/>
              <p:cNvSpPr/>
              <p:nvPr/>
            </p:nvSpPr>
            <p:spPr>
              <a:xfrm>
                <a:off x="9182100" y="15035213"/>
                <a:ext cx="2032000" cy="1905000"/>
              </a:xfrm>
              <a:custGeom>
                <a:rect b="b" l="l" r="r" t="t"/>
                <a:pathLst>
                  <a:path extrusionOk="0" h="1200" w="1280">
                    <a:moveTo>
                      <a:pt x="640" y="0"/>
                    </a:moveTo>
                    <a:lnTo>
                      <a:pt x="640" y="0"/>
                    </a:lnTo>
                    <a:lnTo>
                      <a:pt x="608" y="0"/>
                    </a:lnTo>
                    <a:lnTo>
                      <a:pt x="574" y="4"/>
                    </a:lnTo>
                    <a:lnTo>
                      <a:pt x="542" y="8"/>
                    </a:lnTo>
                    <a:lnTo>
                      <a:pt x="512" y="14"/>
                    </a:lnTo>
                    <a:lnTo>
                      <a:pt x="480" y="20"/>
                    </a:lnTo>
                    <a:lnTo>
                      <a:pt x="450" y="28"/>
                    </a:lnTo>
                    <a:lnTo>
                      <a:pt x="420" y="38"/>
                    </a:lnTo>
                    <a:lnTo>
                      <a:pt x="390" y="50"/>
                    </a:lnTo>
                    <a:lnTo>
                      <a:pt x="362" y="64"/>
                    </a:lnTo>
                    <a:lnTo>
                      <a:pt x="334" y="78"/>
                    </a:lnTo>
                    <a:lnTo>
                      <a:pt x="308" y="92"/>
                    </a:lnTo>
                    <a:lnTo>
                      <a:pt x="282" y="110"/>
                    </a:lnTo>
                    <a:lnTo>
                      <a:pt x="258" y="128"/>
                    </a:lnTo>
                    <a:lnTo>
                      <a:pt x="232" y="146"/>
                    </a:lnTo>
                    <a:lnTo>
                      <a:pt x="210" y="166"/>
                    </a:lnTo>
                    <a:lnTo>
                      <a:pt x="188" y="188"/>
                    </a:lnTo>
                    <a:lnTo>
                      <a:pt x="166" y="210"/>
                    </a:lnTo>
                    <a:lnTo>
                      <a:pt x="146" y="232"/>
                    </a:lnTo>
                    <a:lnTo>
                      <a:pt x="128" y="258"/>
                    </a:lnTo>
                    <a:lnTo>
                      <a:pt x="110" y="282"/>
                    </a:lnTo>
                    <a:lnTo>
                      <a:pt x="92" y="308"/>
                    </a:lnTo>
                    <a:lnTo>
                      <a:pt x="78" y="334"/>
                    </a:lnTo>
                    <a:lnTo>
                      <a:pt x="64" y="362"/>
                    </a:lnTo>
                    <a:lnTo>
                      <a:pt x="50" y="390"/>
                    </a:lnTo>
                    <a:lnTo>
                      <a:pt x="38" y="420"/>
                    </a:lnTo>
                    <a:lnTo>
                      <a:pt x="28" y="450"/>
                    </a:lnTo>
                    <a:lnTo>
                      <a:pt x="20" y="480"/>
                    </a:lnTo>
                    <a:lnTo>
                      <a:pt x="14" y="512"/>
                    </a:lnTo>
                    <a:lnTo>
                      <a:pt x="8" y="542"/>
                    </a:lnTo>
                    <a:lnTo>
                      <a:pt x="4" y="574"/>
                    </a:lnTo>
                    <a:lnTo>
                      <a:pt x="0" y="608"/>
                    </a:lnTo>
                    <a:lnTo>
                      <a:pt x="0" y="640"/>
                    </a:lnTo>
                    <a:lnTo>
                      <a:pt x="0" y="640"/>
                    </a:lnTo>
                    <a:lnTo>
                      <a:pt x="2" y="682"/>
                    </a:lnTo>
                    <a:lnTo>
                      <a:pt x="6" y="722"/>
                    </a:lnTo>
                    <a:lnTo>
                      <a:pt x="12" y="762"/>
                    </a:lnTo>
                    <a:lnTo>
                      <a:pt x="20" y="800"/>
                    </a:lnTo>
                    <a:lnTo>
                      <a:pt x="240" y="1200"/>
                    </a:lnTo>
                    <a:lnTo>
                      <a:pt x="1040" y="1200"/>
                    </a:lnTo>
                    <a:lnTo>
                      <a:pt x="1260" y="800"/>
                    </a:lnTo>
                    <a:lnTo>
                      <a:pt x="1260" y="800"/>
                    </a:lnTo>
                    <a:lnTo>
                      <a:pt x="1268" y="762"/>
                    </a:lnTo>
                    <a:lnTo>
                      <a:pt x="1274" y="722"/>
                    </a:lnTo>
                    <a:lnTo>
                      <a:pt x="1278" y="682"/>
                    </a:lnTo>
                    <a:lnTo>
                      <a:pt x="1280" y="640"/>
                    </a:lnTo>
                    <a:lnTo>
                      <a:pt x="1280" y="640"/>
                    </a:lnTo>
                    <a:lnTo>
                      <a:pt x="1280" y="608"/>
                    </a:lnTo>
                    <a:lnTo>
                      <a:pt x="1276" y="574"/>
                    </a:lnTo>
                    <a:lnTo>
                      <a:pt x="1272" y="542"/>
                    </a:lnTo>
                    <a:lnTo>
                      <a:pt x="1266" y="512"/>
                    </a:lnTo>
                    <a:lnTo>
                      <a:pt x="1260" y="480"/>
                    </a:lnTo>
                    <a:lnTo>
                      <a:pt x="1252" y="450"/>
                    </a:lnTo>
                    <a:lnTo>
                      <a:pt x="1242" y="420"/>
                    </a:lnTo>
                    <a:lnTo>
                      <a:pt x="1230" y="390"/>
                    </a:lnTo>
                    <a:lnTo>
                      <a:pt x="1216" y="362"/>
                    </a:lnTo>
                    <a:lnTo>
                      <a:pt x="1202" y="334"/>
                    </a:lnTo>
                    <a:lnTo>
                      <a:pt x="1188" y="308"/>
                    </a:lnTo>
                    <a:lnTo>
                      <a:pt x="1170" y="282"/>
                    </a:lnTo>
                    <a:lnTo>
                      <a:pt x="1152" y="258"/>
                    </a:lnTo>
                    <a:lnTo>
                      <a:pt x="1134" y="232"/>
                    </a:lnTo>
                    <a:lnTo>
                      <a:pt x="1114" y="210"/>
                    </a:lnTo>
                    <a:lnTo>
                      <a:pt x="1092" y="188"/>
                    </a:lnTo>
                    <a:lnTo>
                      <a:pt x="1070" y="166"/>
                    </a:lnTo>
                    <a:lnTo>
                      <a:pt x="1048" y="146"/>
                    </a:lnTo>
                    <a:lnTo>
                      <a:pt x="1022" y="128"/>
                    </a:lnTo>
                    <a:lnTo>
                      <a:pt x="998" y="110"/>
                    </a:lnTo>
                    <a:lnTo>
                      <a:pt x="972" y="92"/>
                    </a:lnTo>
                    <a:lnTo>
                      <a:pt x="946" y="78"/>
                    </a:lnTo>
                    <a:lnTo>
                      <a:pt x="918" y="64"/>
                    </a:lnTo>
                    <a:lnTo>
                      <a:pt x="890" y="50"/>
                    </a:lnTo>
                    <a:lnTo>
                      <a:pt x="860" y="38"/>
                    </a:lnTo>
                    <a:lnTo>
                      <a:pt x="830" y="28"/>
                    </a:lnTo>
                    <a:lnTo>
                      <a:pt x="800" y="20"/>
                    </a:lnTo>
                    <a:lnTo>
                      <a:pt x="768" y="14"/>
                    </a:lnTo>
                    <a:lnTo>
                      <a:pt x="738" y="8"/>
                    </a:lnTo>
                    <a:lnTo>
                      <a:pt x="706" y="4"/>
                    </a:lnTo>
                    <a:lnTo>
                      <a:pt x="672" y="0"/>
                    </a:lnTo>
                    <a:lnTo>
                      <a:pt x="640" y="0"/>
                    </a:lnTo>
                    <a:lnTo>
                      <a:pt x="640" y="0"/>
                    </a:lnTo>
                    <a:close/>
                    <a:moveTo>
                      <a:pt x="880" y="1080"/>
                    </a:moveTo>
                    <a:lnTo>
                      <a:pt x="800" y="1080"/>
                    </a:lnTo>
                    <a:lnTo>
                      <a:pt x="930" y="720"/>
                    </a:lnTo>
                    <a:lnTo>
                      <a:pt x="350" y="720"/>
                    </a:lnTo>
                    <a:lnTo>
                      <a:pt x="480" y="1080"/>
                    </a:lnTo>
                    <a:lnTo>
                      <a:pt x="400" y="1080"/>
                    </a:lnTo>
                    <a:lnTo>
                      <a:pt x="240" y="640"/>
                    </a:lnTo>
                    <a:lnTo>
                      <a:pt x="320" y="640"/>
                    </a:lnTo>
                    <a:lnTo>
                      <a:pt x="960" y="640"/>
                    </a:lnTo>
                    <a:lnTo>
                      <a:pt x="1040" y="640"/>
                    </a:lnTo>
                    <a:lnTo>
                      <a:pt x="880" y="1080"/>
                    </a:ln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grpSp>
        <p:grpSp>
          <p:nvGrpSpPr>
            <p:cNvPr id="1063" name="Google Shape;1063;p96"/>
            <p:cNvGrpSpPr/>
            <p:nvPr/>
          </p:nvGrpSpPr>
          <p:grpSpPr>
            <a:xfrm>
              <a:off x="9442947" y="6342147"/>
              <a:ext cx="328168" cy="492252"/>
              <a:chOff x="9182100" y="15035213"/>
              <a:chExt cx="2032000" cy="3048000"/>
            </a:xfrm>
          </p:grpSpPr>
          <p:sp>
            <p:nvSpPr>
              <p:cNvPr id="1064" name="Google Shape;1064;p96"/>
              <p:cNvSpPr/>
              <p:nvPr/>
            </p:nvSpPr>
            <p:spPr>
              <a:xfrm>
                <a:off x="9563100" y="17067213"/>
                <a:ext cx="1269900" cy="254100"/>
              </a:xfrm>
              <a:prstGeom prst="rect">
                <a:avLst/>
              </a:pr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sp>
            <p:nvSpPr>
              <p:cNvPr id="1065" name="Google Shape;1065;p96"/>
              <p:cNvSpPr/>
              <p:nvPr/>
            </p:nvSpPr>
            <p:spPr>
              <a:xfrm>
                <a:off x="9563100" y="17448213"/>
                <a:ext cx="1269900" cy="254100"/>
              </a:xfrm>
              <a:prstGeom prst="rect">
                <a:avLst/>
              </a:pr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sp>
            <p:nvSpPr>
              <p:cNvPr id="1066" name="Google Shape;1066;p96"/>
              <p:cNvSpPr/>
              <p:nvPr/>
            </p:nvSpPr>
            <p:spPr>
              <a:xfrm>
                <a:off x="9817100" y="17829213"/>
                <a:ext cx="771525" cy="254000"/>
              </a:xfrm>
              <a:custGeom>
                <a:rect b="b" l="l" r="r" t="t"/>
                <a:pathLst>
                  <a:path extrusionOk="0" h="160" w="486">
                    <a:moveTo>
                      <a:pt x="326" y="160"/>
                    </a:moveTo>
                    <a:lnTo>
                      <a:pt x="0" y="160"/>
                    </a:lnTo>
                    <a:lnTo>
                      <a:pt x="0" y="0"/>
                    </a:lnTo>
                    <a:lnTo>
                      <a:pt x="486" y="0"/>
                    </a:lnTo>
                    <a:lnTo>
                      <a:pt x="326" y="160"/>
                    </a:ln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sp>
            <p:nvSpPr>
              <p:cNvPr id="1067" name="Google Shape;1067;p96"/>
              <p:cNvSpPr/>
              <p:nvPr/>
            </p:nvSpPr>
            <p:spPr>
              <a:xfrm>
                <a:off x="9182100" y="15035213"/>
                <a:ext cx="2032000" cy="1905000"/>
              </a:xfrm>
              <a:custGeom>
                <a:rect b="b" l="l" r="r" t="t"/>
                <a:pathLst>
                  <a:path extrusionOk="0" h="1200" w="1280">
                    <a:moveTo>
                      <a:pt x="640" y="0"/>
                    </a:moveTo>
                    <a:lnTo>
                      <a:pt x="640" y="0"/>
                    </a:lnTo>
                    <a:lnTo>
                      <a:pt x="608" y="0"/>
                    </a:lnTo>
                    <a:lnTo>
                      <a:pt x="574" y="4"/>
                    </a:lnTo>
                    <a:lnTo>
                      <a:pt x="542" y="8"/>
                    </a:lnTo>
                    <a:lnTo>
                      <a:pt x="512" y="14"/>
                    </a:lnTo>
                    <a:lnTo>
                      <a:pt x="480" y="20"/>
                    </a:lnTo>
                    <a:lnTo>
                      <a:pt x="450" y="28"/>
                    </a:lnTo>
                    <a:lnTo>
                      <a:pt x="420" y="38"/>
                    </a:lnTo>
                    <a:lnTo>
                      <a:pt x="390" y="50"/>
                    </a:lnTo>
                    <a:lnTo>
                      <a:pt x="362" y="64"/>
                    </a:lnTo>
                    <a:lnTo>
                      <a:pt x="334" y="78"/>
                    </a:lnTo>
                    <a:lnTo>
                      <a:pt x="308" y="92"/>
                    </a:lnTo>
                    <a:lnTo>
                      <a:pt x="282" y="110"/>
                    </a:lnTo>
                    <a:lnTo>
                      <a:pt x="258" y="128"/>
                    </a:lnTo>
                    <a:lnTo>
                      <a:pt x="232" y="146"/>
                    </a:lnTo>
                    <a:lnTo>
                      <a:pt x="210" y="166"/>
                    </a:lnTo>
                    <a:lnTo>
                      <a:pt x="188" y="188"/>
                    </a:lnTo>
                    <a:lnTo>
                      <a:pt x="166" y="210"/>
                    </a:lnTo>
                    <a:lnTo>
                      <a:pt x="146" y="232"/>
                    </a:lnTo>
                    <a:lnTo>
                      <a:pt x="128" y="258"/>
                    </a:lnTo>
                    <a:lnTo>
                      <a:pt x="110" y="282"/>
                    </a:lnTo>
                    <a:lnTo>
                      <a:pt x="92" y="308"/>
                    </a:lnTo>
                    <a:lnTo>
                      <a:pt x="78" y="334"/>
                    </a:lnTo>
                    <a:lnTo>
                      <a:pt x="64" y="362"/>
                    </a:lnTo>
                    <a:lnTo>
                      <a:pt x="50" y="390"/>
                    </a:lnTo>
                    <a:lnTo>
                      <a:pt x="38" y="420"/>
                    </a:lnTo>
                    <a:lnTo>
                      <a:pt x="28" y="450"/>
                    </a:lnTo>
                    <a:lnTo>
                      <a:pt x="20" y="480"/>
                    </a:lnTo>
                    <a:lnTo>
                      <a:pt x="14" y="512"/>
                    </a:lnTo>
                    <a:lnTo>
                      <a:pt x="8" y="542"/>
                    </a:lnTo>
                    <a:lnTo>
                      <a:pt x="4" y="574"/>
                    </a:lnTo>
                    <a:lnTo>
                      <a:pt x="0" y="608"/>
                    </a:lnTo>
                    <a:lnTo>
                      <a:pt x="0" y="640"/>
                    </a:lnTo>
                    <a:lnTo>
                      <a:pt x="0" y="640"/>
                    </a:lnTo>
                    <a:lnTo>
                      <a:pt x="2" y="682"/>
                    </a:lnTo>
                    <a:lnTo>
                      <a:pt x="6" y="722"/>
                    </a:lnTo>
                    <a:lnTo>
                      <a:pt x="12" y="762"/>
                    </a:lnTo>
                    <a:lnTo>
                      <a:pt x="20" y="800"/>
                    </a:lnTo>
                    <a:lnTo>
                      <a:pt x="240" y="1200"/>
                    </a:lnTo>
                    <a:lnTo>
                      <a:pt x="1040" y="1200"/>
                    </a:lnTo>
                    <a:lnTo>
                      <a:pt x="1260" y="800"/>
                    </a:lnTo>
                    <a:lnTo>
                      <a:pt x="1260" y="800"/>
                    </a:lnTo>
                    <a:lnTo>
                      <a:pt x="1268" y="762"/>
                    </a:lnTo>
                    <a:lnTo>
                      <a:pt x="1274" y="722"/>
                    </a:lnTo>
                    <a:lnTo>
                      <a:pt x="1278" y="682"/>
                    </a:lnTo>
                    <a:lnTo>
                      <a:pt x="1280" y="640"/>
                    </a:lnTo>
                    <a:lnTo>
                      <a:pt x="1280" y="640"/>
                    </a:lnTo>
                    <a:lnTo>
                      <a:pt x="1280" y="608"/>
                    </a:lnTo>
                    <a:lnTo>
                      <a:pt x="1276" y="574"/>
                    </a:lnTo>
                    <a:lnTo>
                      <a:pt x="1272" y="542"/>
                    </a:lnTo>
                    <a:lnTo>
                      <a:pt x="1266" y="512"/>
                    </a:lnTo>
                    <a:lnTo>
                      <a:pt x="1260" y="480"/>
                    </a:lnTo>
                    <a:lnTo>
                      <a:pt x="1252" y="450"/>
                    </a:lnTo>
                    <a:lnTo>
                      <a:pt x="1242" y="420"/>
                    </a:lnTo>
                    <a:lnTo>
                      <a:pt x="1230" y="390"/>
                    </a:lnTo>
                    <a:lnTo>
                      <a:pt x="1216" y="362"/>
                    </a:lnTo>
                    <a:lnTo>
                      <a:pt x="1202" y="334"/>
                    </a:lnTo>
                    <a:lnTo>
                      <a:pt x="1188" y="308"/>
                    </a:lnTo>
                    <a:lnTo>
                      <a:pt x="1170" y="282"/>
                    </a:lnTo>
                    <a:lnTo>
                      <a:pt x="1152" y="258"/>
                    </a:lnTo>
                    <a:lnTo>
                      <a:pt x="1134" y="232"/>
                    </a:lnTo>
                    <a:lnTo>
                      <a:pt x="1114" y="210"/>
                    </a:lnTo>
                    <a:lnTo>
                      <a:pt x="1092" y="188"/>
                    </a:lnTo>
                    <a:lnTo>
                      <a:pt x="1070" y="166"/>
                    </a:lnTo>
                    <a:lnTo>
                      <a:pt x="1048" y="146"/>
                    </a:lnTo>
                    <a:lnTo>
                      <a:pt x="1022" y="128"/>
                    </a:lnTo>
                    <a:lnTo>
                      <a:pt x="998" y="110"/>
                    </a:lnTo>
                    <a:lnTo>
                      <a:pt x="972" y="92"/>
                    </a:lnTo>
                    <a:lnTo>
                      <a:pt x="946" y="78"/>
                    </a:lnTo>
                    <a:lnTo>
                      <a:pt x="918" y="64"/>
                    </a:lnTo>
                    <a:lnTo>
                      <a:pt x="890" y="50"/>
                    </a:lnTo>
                    <a:lnTo>
                      <a:pt x="860" y="38"/>
                    </a:lnTo>
                    <a:lnTo>
                      <a:pt x="830" y="28"/>
                    </a:lnTo>
                    <a:lnTo>
                      <a:pt x="800" y="20"/>
                    </a:lnTo>
                    <a:lnTo>
                      <a:pt x="768" y="14"/>
                    </a:lnTo>
                    <a:lnTo>
                      <a:pt x="738" y="8"/>
                    </a:lnTo>
                    <a:lnTo>
                      <a:pt x="706" y="4"/>
                    </a:lnTo>
                    <a:lnTo>
                      <a:pt x="672" y="0"/>
                    </a:lnTo>
                    <a:lnTo>
                      <a:pt x="640" y="0"/>
                    </a:lnTo>
                    <a:lnTo>
                      <a:pt x="640" y="0"/>
                    </a:lnTo>
                    <a:close/>
                    <a:moveTo>
                      <a:pt x="880" y="1080"/>
                    </a:moveTo>
                    <a:lnTo>
                      <a:pt x="800" y="1080"/>
                    </a:lnTo>
                    <a:lnTo>
                      <a:pt x="930" y="720"/>
                    </a:lnTo>
                    <a:lnTo>
                      <a:pt x="350" y="720"/>
                    </a:lnTo>
                    <a:lnTo>
                      <a:pt x="480" y="1080"/>
                    </a:lnTo>
                    <a:lnTo>
                      <a:pt x="400" y="1080"/>
                    </a:lnTo>
                    <a:lnTo>
                      <a:pt x="240" y="640"/>
                    </a:lnTo>
                    <a:lnTo>
                      <a:pt x="320" y="640"/>
                    </a:lnTo>
                    <a:lnTo>
                      <a:pt x="960" y="640"/>
                    </a:lnTo>
                    <a:lnTo>
                      <a:pt x="1040" y="640"/>
                    </a:lnTo>
                    <a:lnTo>
                      <a:pt x="880" y="1080"/>
                    </a:ln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grpSp>
        <p:grpSp>
          <p:nvGrpSpPr>
            <p:cNvPr id="1068" name="Google Shape;1068;p96"/>
            <p:cNvGrpSpPr/>
            <p:nvPr/>
          </p:nvGrpSpPr>
          <p:grpSpPr>
            <a:xfrm>
              <a:off x="9442947" y="5379095"/>
              <a:ext cx="328168" cy="492252"/>
              <a:chOff x="9182100" y="15035213"/>
              <a:chExt cx="2032000" cy="3048000"/>
            </a:xfrm>
          </p:grpSpPr>
          <p:sp>
            <p:nvSpPr>
              <p:cNvPr id="1069" name="Google Shape;1069;p96"/>
              <p:cNvSpPr/>
              <p:nvPr/>
            </p:nvSpPr>
            <p:spPr>
              <a:xfrm>
                <a:off x="9563100" y="17067213"/>
                <a:ext cx="1269900" cy="254100"/>
              </a:xfrm>
              <a:prstGeom prst="rect">
                <a:avLst/>
              </a:pr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sp>
            <p:nvSpPr>
              <p:cNvPr id="1070" name="Google Shape;1070;p96"/>
              <p:cNvSpPr/>
              <p:nvPr/>
            </p:nvSpPr>
            <p:spPr>
              <a:xfrm>
                <a:off x="9563100" y="17448213"/>
                <a:ext cx="1269900" cy="254100"/>
              </a:xfrm>
              <a:prstGeom prst="rect">
                <a:avLst/>
              </a:pr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sp>
            <p:nvSpPr>
              <p:cNvPr id="1071" name="Google Shape;1071;p96"/>
              <p:cNvSpPr/>
              <p:nvPr/>
            </p:nvSpPr>
            <p:spPr>
              <a:xfrm>
                <a:off x="9817100" y="17829213"/>
                <a:ext cx="771525" cy="254000"/>
              </a:xfrm>
              <a:custGeom>
                <a:rect b="b" l="l" r="r" t="t"/>
                <a:pathLst>
                  <a:path extrusionOk="0" h="160" w="486">
                    <a:moveTo>
                      <a:pt x="326" y="160"/>
                    </a:moveTo>
                    <a:lnTo>
                      <a:pt x="0" y="160"/>
                    </a:lnTo>
                    <a:lnTo>
                      <a:pt x="0" y="0"/>
                    </a:lnTo>
                    <a:lnTo>
                      <a:pt x="486" y="0"/>
                    </a:lnTo>
                    <a:lnTo>
                      <a:pt x="326" y="160"/>
                    </a:ln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sp>
            <p:nvSpPr>
              <p:cNvPr id="1072" name="Google Shape;1072;p96"/>
              <p:cNvSpPr/>
              <p:nvPr/>
            </p:nvSpPr>
            <p:spPr>
              <a:xfrm>
                <a:off x="9182100" y="15035213"/>
                <a:ext cx="2032000" cy="1905000"/>
              </a:xfrm>
              <a:custGeom>
                <a:rect b="b" l="l" r="r" t="t"/>
                <a:pathLst>
                  <a:path extrusionOk="0" h="1200" w="1280">
                    <a:moveTo>
                      <a:pt x="640" y="0"/>
                    </a:moveTo>
                    <a:lnTo>
                      <a:pt x="640" y="0"/>
                    </a:lnTo>
                    <a:lnTo>
                      <a:pt x="608" y="0"/>
                    </a:lnTo>
                    <a:lnTo>
                      <a:pt x="574" y="4"/>
                    </a:lnTo>
                    <a:lnTo>
                      <a:pt x="542" y="8"/>
                    </a:lnTo>
                    <a:lnTo>
                      <a:pt x="512" y="14"/>
                    </a:lnTo>
                    <a:lnTo>
                      <a:pt x="480" y="20"/>
                    </a:lnTo>
                    <a:lnTo>
                      <a:pt x="450" y="28"/>
                    </a:lnTo>
                    <a:lnTo>
                      <a:pt x="420" y="38"/>
                    </a:lnTo>
                    <a:lnTo>
                      <a:pt x="390" y="50"/>
                    </a:lnTo>
                    <a:lnTo>
                      <a:pt x="362" y="64"/>
                    </a:lnTo>
                    <a:lnTo>
                      <a:pt x="334" y="78"/>
                    </a:lnTo>
                    <a:lnTo>
                      <a:pt x="308" y="92"/>
                    </a:lnTo>
                    <a:lnTo>
                      <a:pt x="282" y="110"/>
                    </a:lnTo>
                    <a:lnTo>
                      <a:pt x="258" y="128"/>
                    </a:lnTo>
                    <a:lnTo>
                      <a:pt x="232" y="146"/>
                    </a:lnTo>
                    <a:lnTo>
                      <a:pt x="210" y="166"/>
                    </a:lnTo>
                    <a:lnTo>
                      <a:pt x="188" y="188"/>
                    </a:lnTo>
                    <a:lnTo>
                      <a:pt x="166" y="210"/>
                    </a:lnTo>
                    <a:lnTo>
                      <a:pt x="146" y="232"/>
                    </a:lnTo>
                    <a:lnTo>
                      <a:pt x="128" y="258"/>
                    </a:lnTo>
                    <a:lnTo>
                      <a:pt x="110" y="282"/>
                    </a:lnTo>
                    <a:lnTo>
                      <a:pt x="92" y="308"/>
                    </a:lnTo>
                    <a:lnTo>
                      <a:pt x="78" y="334"/>
                    </a:lnTo>
                    <a:lnTo>
                      <a:pt x="64" y="362"/>
                    </a:lnTo>
                    <a:lnTo>
                      <a:pt x="50" y="390"/>
                    </a:lnTo>
                    <a:lnTo>
                      <a:pt x="38" y="420"/>
                    </a:lnTo>
                    <a:lnTo>
                      <a:pt x="28" y="450"/>
                    </a:lnTo>
                    <a:lnTo>
                      <a:pt x="20" y="480"/>
                    </a:lnTo>
                    <a:lnTo>
                      <a:pt x="14" y="512"/>
                    </a:lnTo>
                    <a:lnTo>
                      <a:pt x="8" y="542"/>
                    </a:lnTo>
                    <a:lnTo>
                      <a:pt x="4" y="574"/>
                    </a:lnTo>
                    <a:lnTo>
                      <a:pt x="0" y="608"/>
                    </a:lnTo>
                    <a:lnTo>
                      <a:pt x="0" y="640"/>
                    </a:lnTo>
                    <a:lnTo>
                      <a:pt x="0" y="640"/>
                    </a:lnTo>
                    <a:lnTo>
                      <a:pt x="2" y="682"/>
                    </a:lnTo>
                    <a:lnTo>
                      <a:pt x="6" y="722"/>
                    </a:lnTo>
                    <a:lnTo>
                      <a:pt x="12" y="762"/>
                    </a:lnTo>
                    <a:lnTo>
                      <a:pt x="20" y="800"/>
                    </a:lnTo>
                    <a:lnTo>
                      <a:pt x="240" y="1200"/>
                    </a:lnTo>
                    <a:lnTo>
                      <a:pt x="1040" y="1200"/>
                    </a:lnTo>
                    <a:lnTo>
                      <a:pt x="1260" y="800"/>
                    </a:lnTo>
                    <a:lnTo>
                      <a:pt x="1260" y="800"/>
                    </a:lnTo>
                    <a:lnTo>
                      <a:pt x="1268" y="762"/>
                    </a:lnTo>
                    <a:lnTo>
                      <a:pt x="1274" y="722"/>
                    </a:lnTo>
                    <a:lnTo>
                      <a:pt x="1278" y="682"/>
                    </a:lnTo>
                    <a:lnTo>
                      <a:pt x="1280" y="640"/>
                    </a:lnTo>
                    <a:lnTo>
                      <a:pt x="1280" y="640"/>
                    </a:lnTo>
                    <a:lnTo>
                      <a:pt x="1280" y="608"/>
                    </a:lnTo>
                    <a:lnTo>
                      <a:pt x="1276" y="574"/>
                    </a:lnTo>
                    <a:lnTo>
                      <a:pt x="1272" y="542"/>
                    </a:lnTo>
                    <a:lnTo>
                      <a:pt x="1266" y="512"/>
                    </a:lnTo>
                    <a:lnTo>
                      <a:pt x="1260" y="480"/>
                    </a:lnTo>
                    <a:lnTo>
                      <a:pt x="1252" y="450"/>
                    </a:lnTo>
                    <a:lnTo>
                      <a:pt x="1242" y="420"/>
                    </a:lnTo>
                    <a:lnTo>
                      <a:pt x="1230" y="390"/>
                    </a:lnTo>
                    <a:lnTo>
                      <a:pt x="1216" y="362"/>
                    </a:lnTo>
                    <a:lnTo>
                      <a:pt x="1202" y="334"/>
                    </a:lnTo>
                    <a:lnTo>
                      <a:pt x="1188" y="308"/>
                    </a:lnTo>
                    <a:lnTo>
                      <a:pt x="1170" y="282"/>
                    </a:lnTo>
                    <a:lnTo>
                      <a:pt x="1152" y="258"/>
                    </a:lnTo>
                    <a:lnTo>
                      <a:pt x="1134" y="232"/>
                    </a:lnTo>
                    <a:lnTo>
                      <a:pt x="1114" y="210"/>
                    </a:lnTo>
                    <a:lnTo>
                      <a:pt x="1092" y="188"/>
                    </a:lnTo>
                    <a:lnTo>
                      <a:pt x="1070" y="166"/>
                    </a:lnTo>
                    <a:lnTo>
                      <a:pt x="1048" y="146"/>
                    </a:lnTo>
                    <a:lnTo>
                      <a:pt x="1022" y="128"/>
                    </a:lnTo>
                    <a:lnTo>
                      <a:pt x="998" y="110"/>
                    </a:lnTo>
                    <a:lnTo>
                      <a:pt x="972" y="92"/>
                    </a:lnTo>
                    <a:lnTo>
                      <a:pt x="946" y="78"/>
                    </a:lnTo>
                    <a:lnTo>
                      <a:pt x="918" y="64"/>
                    </a:lnTo>
                    <a:lnTo>
                      <a:pt x="890" y="50"/>
                    </a:lnTo>
                    <a:lnTo>
                      <a:pt x="860" y="38"/>
                    </a:lnTo>
                    <a:lnTo>
                      <a:pt x="830" y="28"/>
                    </a:lnTo>
                    <a:lnTo>
                      <a:pt x="800" y="20"/>
                    </a:lnTo>
                    <a:lnTo>
                      <a:pt x="768" y="14"/>
                    </a:lnTo>
                    <a:lnTo>
                      <a:pt x="738" y="8"/>
                    </a:lnTo>
                    <a:lnTo>
                      <a:pt x="706" y="4"/>
                    </a:lnTo>
                    <a:lnTo>
                      <a:pt x="672" y="0"/>
                    </a:lnTo>
                    <a:lnTo>
                      <a:pt x="640" y="0"/>
                    </a:lnTo>
                    <a:lnTo>
                      <a:pt x="640" y="0"/>
                    </a:lnTo>
                    <a:close/>
                    <a:moveTo>
                      <a:pt x="880" y="1080"/>
                    </a:moveTo>
                    <a:lnTo>
                      <a:pt x="800" y="1080"/>
                    </a:lnTo>
                    <a:lnTo>
                      <a:pt x="930" y="720"/>
                    </a:lnTo>
                    <a:lnTo>
                      <a:pt x="350" y="720"/>
                    </a:lnTo>
                    <a:lnTo>
                      <a:pt x="480" y="1080"/>
                    </a:lnTo>
                    <a:lnTo>
                      <a:pt x="400" y="1080"/>
                    </a:lnTo>
                    <a:lnTo>
                      <a:pt x="240" y="640"/>
                    </a:lnTo>
                    <a:lnTo>
                      <a:pt x="320" y="640"/>
                    </a:lnTo>
                    <a:lnTo>
                      <a:pt x="960" y="640"/>
                    </a:lnTo>
                    <a:lnTo>
                      <a:pt x="1040" y="640"/>
                    </a:lnTo>
                    <a:lnTo>
                      <a:pt x="880" y="1080"/>
                    </a:ln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grpSp>
      </p:grpSp>
      <p:pic>
        <p:nvPicPr>
          <p:cNvPr id="1073" name="Google Shape;1073;p96"/>
          <p:cNvPicPr preferRelativeResize="0"/>
          <p:nvPr/>
        </p:nvPicPr>
        <p:blipFill>
          <a:blip r:embed="rId3">
            <a:alphaModFix/>
          </a:blip>
          <a:stretch>
            <a:fillRect/>
          </a:stretch>
        </p:blipFill>
        <p:spPr>
          <a:xfrm>
            <a:off x="1520750" y="5165399"/>
            <a:ext cx="1527075" cy="1527101"/>
          </a:xfrm>
          <a:prstGeom prst="rect">
            <a:avLst/>
          </a:prstGeom>
          <a:noFill/>
          <a:ln>
            <a:noFill/>
          </a:ln>
        </p:spPr>
      </p:pic>
      <p:pic>
        <p:nvPicPr>
          <p:cNvPr id="1074" name="Google Shape;1074;p96"/>
          <p:cNvPicPr preferRelativeResize="0"/>
          <p:nvPr/>
        </p:nvPicPr>
        <p:blipFill>
          <a:blip r:embed="rId4">
            <a:alphaModFix/>
          </a:blip>
          <a:stretch>
            <a:fillRect/>
          </a:stretch>
        </p:blipFill>
        <p:spPr>
          <a:xfrm>
            <a:off x="11569035" y="5165422"/>
            <a:ext cx="1527075" cy="1527075"/>
          </a:xfrm>
          <a:prstGeom prst="rect">
            <a:avLst/>
          </a:prstGeom>
          <a:noFill/>
          <a:ln>
            <a:noFill/>
          </a:ln>
        </p:spPr>
      </p:pic>
      <p:sp>
        <p:nvSpPr>
          <p:cNvPr id="1075" name="Google Shape;1075;p96"/>
          <p:cNvSpPr txBox="1"/>
          <p:nvPr/>
        </p:nvSpPr>
        <p:spPr>
          <a:xfrm>
            <a:off x="4708274" y="9060463"/>
            <a:ext cx="5359500" cy="457200"/>
          </a:xfrm>
          <a:prstGeom prst="rect">
            <a:avLst/>
          </a:prstGeom>
          <a:noFill/>
          <a:ln>
            <a:noFill/>
          </a:ln>
        </p:spPr>
        <p:txBody>
          <a:bodyPr anchorCtr="0" anchor="t" bIns="0" lIns="0" spcFirstLastPara="1" rIns="0" wrap="square" tIns="0">
            <a:noAutofit/>
          </a:bodyPr>
          <a:lstStyle/>
          <a:p>
            <a:pPr indent="0" lvl="0" marL="0" marR="0" rtl="0" algn="ctr">
              <a:lnSpc>
                <a:spcPct val="120000"/>
              </a:lnSpc>
              <a:spcBef>
                <a:spcPts val="0"/>
              </a:spcBef>
              <a:spcAft>
                <a:spcPts val="0"/>
              </a:spcAft>
              <a:buClr>
                <a:srgbClr val="092042"/>
              </a:buClr>
              <a:buSzPts val="3000"/>
              <a:buFont typeface="Helvetica Neue"/>
              <a:buNone/>
            </a:pPr>
            <a:r>
              <a:rPr b="1" lang="en-US" sz="3000">
                <a:solidFill>
                  <a:srgbClr val="02A5A5"/>
                </a:solidFill>
                <a:latin typeface="Lato"/>
                <a:ea typeface="Lato"/>
                <a:cs typeface="Lato"/>
                <a:sym typeface="Lato"/>
              </a:rPr>
              <a:t>DIFERIR </a:t>
            </a:r>
            <a:r>
              <a:rPr b="1" lang="en-US" sz="3000">
                <a:solidFill>
                  <a:srgbClr val="02A5A5"/>
                </a:solidFill>
                <a:latin typeface="Lato"/>
                <a:ea typeface="Lato"/>
                <a:cs typeface="Lato"/>
                <a:sym typeface="Lato"/>
              </a:rPr>
              <a:t>EL JUICIO</a:t>
            </a:r>
            <a:endParaRPr>
              <a:solidFill>
                <a:srgbClr val="02A5A5"/>
              </a:solidFill>
              <a:latin typeface="Lato"/>
              <a:ea typeface="Lato"/>
              <a:cs typeface="Lato"/>
              <a:sym typeface="Lato"/>
            </a:endParaRPr>
          </a:p>
        </p:txBody>
      </p:sp>
      <p:pic>
        <p:nvPicPr>
          <p:cNvPr id="1076" name="Google Shape;1076;p96"/>
          <p:cNvPicPr preferRelativeResize="0"/>
          <p:nvPr/>
        </p:nvPicPr>
        <p:blipFill>
          <a:blip r:embed="rId5">
            <a:alphaModFix/>
          </a:blip>
          <a:stretch>
            <a:fillRect/>
          </a:stretch>
        </p:blipFill>
        <p:spPr>
          <a:xfrm>
            <a:off x="15601475" y="4298650"/>
            <a:ext cx="8329598" cy="8617727"/>
          </a:xfrm>
          <a:prstGeom prst="rect">
            <a:avLst/>
          </a:prstGeom>
          <a:noFill/>
          <a:ln>
            <a:noFill/>
          </a:ln>
        </p:spPr>
      </p:pic>
    </p:spTree>
  </p:cSld>
  <p:clrMapOvr>
    <a:masterClrMapping/>
  </p:clrMapOvr>
</p:sld>
</file>

<file path=ppt/slides/slide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F4F4F4"/>
        </a:solidFill>
      </p:bgPr>
    </p:bg>
    <p:spTree>
      <p:nvGrpSpPr>
        <p:cNvPr id="1080" name="Shape 1080"/>
        <p:cNvGrpSpPr/>
        <p:nvPr/>
      </p:nvGrpSpPr>
      <p:grpSpPr>
        <a:xfrm>
          <a:off x="0" y="0"/>
          <a:ext cx="0" cy="0"/>
          <a:chOff x="0" y="0"/>
          <a:chExt cx="0" cy="0"/>
        </a:xfrm>
      </p:grpSpPr>
      <p:sp>
        <p:nvSpPr>
          <p:cNvPr id="1081" name="Google Shape;1081;p97"/>
          <p:cNvSpPr txBox="1"/>
          <p:nvPr>
            <p:ph type="title"/>
          </p:nvPr>
        </p:nvSpPr>
        <p:spPr>
          <a:xfrm>
            <a:off x="4876500" y="4784800"/>
            <a:ext cx="14631000" cy="5762100"/>
          </a:xfrm>
          <a:prstGeom prst="rect">
            <a:avLst/>
          </a:prstGeom>
          <a:noFill/>
          <a:ln>
            <a:noFill/>
          </a:ln>
        </p:spPr>
        <p:txBody>
          <a:bodyPr anchorCtr="0" anchor="t" bIns="45700" lIns="45700" spcFirstLastPara="1" rIns="45700" wrap="square" tIns="45700">
            <a:noAutofit/>
          </a:bodyPr>
          <a:lstStyle/>
          <a:p>
            <a:pPr indent="0" lvl="0" marL="0" marR="0" rtl="0" algn="ctr">
              <a:lnSpc>
                <a:spcPct val="120000"/>
              </a:lnSpc>
              <a:spcBef>
                <a:spcPts val="0"/>
              </a:spcBef>
              <a:spcAft>
                <a:spcPts val="0"/>
              </a:spcAft>
              <a:buNone/>
            </a:pPr>
            <a:r>
              <a:rPr lang="en-US" sz="8000">
                <a:solidFill>
                  <a:schemeClr val="dk1"/>
                </a:solidFill>
                <a:latin typeface="Lato Light"/>
                <a:ea typeface="Lato Light"/>
                <a:cs typeface="Lato Light"/>
                <a:sym typeface="Lato Light"/>
              </a:rPr>
              <a:t>POR EJEMPLO</a:t>
            </a:r>
            <a:r>
              <a:rPr i="0" lang="en-US" sz="8000" u="none" cap="none" strike="noStrike">
                <a:solidFill>
                  <a:schemeClr val="dk1"/>
                </a:solidFill>
                <a:latin typeface="Lato Light"/>
                <a:ea typeface="Lato Light"/>
                <a:cs typeface="Lato Light"/>
                <a:sym typeface="Lato Light"/>
              </a:rPr>
              <a:t>: </a:t>
            </a:r>
            <a:endParaRPr sz="8000">
              <a:solidFill>
                <a:schemeClr val="dk1"/>
              </a:solidFill>
              <a:latin typeface="Lato Light"/>
              <a:ea typeface="Lato Light"/>
              <a:cs typeface="Lato Light"/>
              <a:sym typeface="Lato Light"/>
            </a:endParaRPr>
          </a:p>
          <a:p>
            <a:pPr indent="0" lvl="0" marL="0" marR="0" rtl="0" algn="ctr">
              <a:lnSpc>
                <a:spcPct val="120000"/>
              </a:lnSpc>
              <a:spcBef>
                <a:spcPts val="0"/>
              </a:spcBef>
              <a:spcAft>
                <a:spcPts val="0"/>
              </a:spcAft>
              <a:buClr>
                <a:srgbClr val="FDFEFE"/>
              </a:buClr>
              <a:buSzPts val="8500"/>
              <a:buFont typeface="Arial"/>
              <a:buNone/>
            </a:pPr>
            <a:r>
              <a:rPr lang="en-US" sz="12000">
                <a:solidFill>
                  <a:schemeClr val="dk1"/>
                </a:solidFill>
                <a:latin typeface="Lato Light"/>
                <a:ea typeface="Lato Light"/>
                <a:cs typeface="Lato Light"/>
                <a:sym typeface="Lato Light"/>
              </a:rPr>
              <a:t>¿Cómo podemos crear un banco para niños?  </a:t>
            </a:r>
            <a:endParaRPr sz="12000">
              <a:solidFill>
                <a:schemeClr val="dk1"/>
              </a:solidFill>
              <a:latin typeface="Lato Light"/>
              <a:ea typeface="Lato Light"/>
              <a:cs typeface="Lato Light"/>
              <a:sym typeface="Lato Light"/>
            </a:endParaRPr>
          </a:p>
        </p:txBody>
      </p:sp>
    </p:spTree>
  </p:cSld>
  <p:clrMapOvr>
    <a:masterClrMapping/>
  </p:clrMapOvr>
</p:sld>
</file>

<file path=ppt/slides/slide7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85" name="Shape 1085"/>
        <p:cNvGrpSpPr/>
        <p:nvPr/>
      </p:nvGrpSpPr>
      <p:grpSpPr>
        <a:xfrm>
          <a:off x="0" y="0"/>
          <a:ext cx="0" cy="0"/>
          <a:chOff x="0" y="0"/>
          <a:chExt cx="0" cy="0"/>
        </a:xfrm>
      </p:grpSpPr>
      <p:pic>
        <p:nvPicPr>
          <p:cNvPr id="1086" name="Google Shape;1086;p98"/>
          <p:cNvPicPr preferRelativeResize="0"/>
          <p:nvPr/>
        </p:nvPicPr>
        <p:blipFill>
          <a:blip r:embed="rId3">
            <a:alphaModFix/>
          </a:blip>
          <a:stretch>
            <a:fillRect/>
          </a:stretch>
        </p:blipFill>
        <p:spPr>
          <a:xfrm>
            <a:off x="16516300" y="3956925"/>
            <a:ext cx="6264650" cy="8102699"/>
          </a:xfrm>
          <a:prstGeom prst="rect">
            <a:avLst/>
          </a:prstGeom>
          <a:noFill/>
          <a:ln>
            <a:noFill/>
          </a:ln>
        </p:spPr>
      </p:pic>
      <p:sp>
        <p:nvSpPr>
          <p:cNvPr id="1087" name="Google Shape;1087;p98"/>
          <p:cNvSpPr txBox="1"/>
          <p:nvPr>
            <p:ph type="title"/>
          </p:nvPr>
        </p:nvSpPr>
        <p:spPr>
          <a:xfrm>
            <a:off x="1316980" y="1017939"/>
            <a:ext cx="18357600" cy="9123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US"/>
              <a:t>No rompas el flow</a:t>
            </a:r>
            <a:endParaRPr/>
          </a:p>
        </p:txBody>
      </p:sp>
      <p:sp>
        <p:nvSpPr>
          <p:cNvPr id="1088" name="Google Shape;1088;p98"/>
          <p:cNvSpPr txBox="1"/>
          <p:nvPr>
            <p:ph idx="1" type="body"/>
          </p:nvPr>
        </p:nvSpPr>
        <p:spPr>
          <a:xfrm>
            <a:off x="1312325" y="5143400"/>
            <a:ext cx="11353800" cy="5316600"/>
          </a:xfrm>
          <a:prstGeom prst="rect">
            <a:avLst/>
          </a:prstGeom>
          <a:noFill/>
          <a:ln>
            <a:noFill/>
          </a:ln>
        </p:spPr>
        <p:txBody>
          <a:bodyPr anchorCtr="0" anchor="t" bIns="45700" lIns="45700" spcFirstLastPara="1" rIns="45700" wrap="square" tIns="45700">
            <a:noAutofit/>
          </a:bodyPr>
          <a:lstStyle/>
          <a:p>
            <a:pPr indent="0" lvl="0" marL="0" marR="0" rtl="0" algn="l">
              <a:lnSpc>
                <a:spcPct val="110000"/>
              </a:lnSpc>
              <a:spcBef>
                <a:spcPts val="0"/>
              </a:spcBef>
              <a:spcAft>
                <a:spcPts val="0"/>
              </a:spcAft>
              <a:buNone/>
            </a:pPr>
            <a:r>
              <a:rPr lang="en-US" sz="10000">
                <a:solidFill>
                  <a:schemeClr val="lt2"/>
                </a:solidFill>
                <a:latin typeface="Lato Light"/>
                <a:ea typeface="Lato Light"/>
                <a:cs typeface="Lato Light"/>
                <a:sym typeface="Lato Light"/>
              </a:rPr>
              <a:t>No uses frases </a:t>
            </a:r>
            <a:r>
              <a:rPr i="1" lang="en-US" sz="10000">
                <a:solidFill>
                  <a:schemeClr val="lt2"/>
                </a:solidFill>
                <a:latin typeface="Lato Light"/>
                <a:ea typeface="Lato Light"/>
                <a:cs typeface="Lato Light"/>
                <a:sym typeface="Lato Light"/>
              </a:rPr>
              <a:t>matadoras</a:t>
            </a:r>
            <a:endParaRPr i="1" sz="10000">
              <a:solidFill>
                <a:schemeClr val="lt2"/>
              </a:solidFill>
              <a:latin typeface="Lato Light"/>
              <a:ea typeface="Lato Light"/>
              <a:cs typeface="Lato Light"/>
              <a:sym typeface="Lato Light"/>
            </a:endParaRPr>
          </a:p>
          <a:p>
            <a:pPr indent="0" lvl="0" marL="0" marR="0" rtl="0" algn="l">
              <a:lnSpc>
                <a:spcPct val="110000"/>
              </a:lnSpc>
              <a:spcBef>
                <a:spcPts val="4000"/>
              </a:spcBef>
              <a:spcAft>
                <a:spcPts val="0"/>
              </a:spcAft>
              <a:buNone/>
            </a:pPr>
            <a:r>
              <a:rPr lang="en-US" sz="6000">
                <a:solidFill>
                  <a:srgbClr val="02A5A5"/>
                </a:solidFill>
                <a:latin typeface="Lato"/>
                <a:ea typeface="Lato"/>
                <a:cs typeface="Lato"/>
                <a:sym typeface="Lato"/>
              </a:rPr>
              <a:t>¿Conocéis alguna frase </a:t>
            </a:r>
            <a:r>
              <a:rPr i="1" lang="en-US" sz="6000">
                <a:solidFill>
                  <a:srgbClr val="02A5A5"/>
                </a:solidFill>
                <a:latin typeface="Lato"/>
                <a:ea typeface="Lato"/>
                <a:cs typeface="Lato"/>
                <a:sym typeface="Lato"/>
              </a:rPr>
              <a:t>matadora</a:t>
            </a:r>
            <a:r>
              <a:rPr lang="en-US" sz="6000">
                <a:solidFill>
                  <a:srgbClr val="02A5A5"/>
                </a:solidFill>
                <a:latin typeface="Lato"/>
                <a:ea typeface="Lato"/>
                <a:cs typeface="Lato"/>
                <a:sym typeface="Lato"/>
              </a:rPr>
              <a:t>?</a:t>
            </a:r>
            <a:endParaRPr sz="10000">
              <a:solidFill>
                <a:schemeClr val="lt2"/>
              </a:solidFill>
              <a:latin typeface="Lato Light"/>
              <a:ea typeface="Lato Light"/>
              <a:cs typeface="Lato Light"/>
              <a:sym typeface="Lato Light"/>
            </a:endParaRPr>
          </a:p>
        </p:txBody>
      </p:sp>
    </p:spTree>
  </p:cSld>
  <p:clrMapOvr>
    <a:masterClrMapping/>
  </p:clrMapOvr>
</p:sld>
</file>

<file path=ppt/slides/slide7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92" name="Shape 1092"/>
        <p:cNvGrpSpPr/>
        <p:nvPr/>
      </p:nvGrpSpPr>
      <p:grpSpPr>
        <a:xfrm>
          <a:off x="0" y="0"/>
          <a:ext cx="0" cy="0"/>
          <a:chOff x="0" y="0"/>
          <a:chExt cx="0" cy="0"/>
        </a:xfrm>
      </p:grpSpPr>
      <p:sp>
        <p:nvSpPr>
          <p:cNvPr id="1093" name="Google Shape;1093;p99"/>
          <p:cNvSpPr txBox="1"/>
          <p:nvPr>
            <p:ph type="title"/>
          </p:nvPr>
        </p:nvSpPr>
        <p:spPr>
          <a:xfrm>
            <a:off x="1316980" y="1017939"/>
            <a:ext cx="18357600" cy="9123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US"/>
              <a:t>Don’t Break the Flow</a:t>
            </a:r>
            <a:endParaRPr/>
          </a:p>
        </p:txBody>
      </p:sp>
      <p:sp>
        <p:nvSpPr>
          <p:cNvPr id="1094" name="Google Shape;1094;p99"/>
          <p:cNvSpPr txBox="1"/>
          <p:nvPr>
            <p:ph idx="1" type="body"/>
          </p:nvPr>
        </p:nvSpPr>
        <p:spPr>
          <a:xfrm>
            <a:off x="1312325" y="5143400"/>
            <a:ext cx="11353800" cy="3270300"/>
          </a:xfrm>
          <a:prstGeom prst="rect">
            <a:avLst/>
          </a:prstGeom>
          <a:noFill/>
          <a:ln>
            <a:noFill/>
          </a:ln>
        </p:spPr>
        <p:txBody>
          <a:bodyPr anchorCtr="0" anchor="t" bIns="45700" lIns="45700" spcFirstLastPara="1" rIns="45700" wrap="square" tIns="45700">
            <a:noAutofit/>
          </a:bodyPr>
          <a:lstStyle/>
          <a:p>
            <a:pPr indent="0" lvl="0" marL="0" marR="0" rtl="0" algn="l">
              <a:lnSpc>
                <a:spcPct val="110000"/>
              </a:lnSpc>
              <a:spcBef>
                <a:spcPts val="0"/>
              </a:spcBef>
              <a:spcAft>
                <a:spcPts val="0"/>
              </a:spcAft>
              <a:buNone/>
            </a:pPr>
            <a:r>
              <a:rPr lang="en-US" sz="10000">
                <a:solidFill>
                  <a:schemeClr val="lt2"/>
                </a:solidFill>
                <a:latin typeface="Lato Light"/>
                <a:ea typeface="Lato Light"/>
                <a:cs typeface="Lato Light"/>
                <a:sym typeface="Lato Light"/>
              </a:rPr>
              <a:t>No uses frases </a:t>
            </a:r>
            <a:r>
              <a:rPr i="1" lang="en-US" sz="10000">
                <a:solidFill>
                  <a:schemeClr val="lt2"/>
                </a:solidFill>
                <a:latin typeface="Lato Light"/>
                <a:ea typeface="Lato Light"/>
                <a:cs typeface="Lato Light"/>
                <a:sym typeface="Lato Light"/>
              </a:rPr>
              <a:t>matadoras</a:t>
            </a:r>
            <a:endParaRPr sz="10000">
              <a:solidFill>
                <a:schemeClr val="lt2"/>
              </a:solidFill>
              <a:latin typeface="Lato Light"/>
              <a:ea typeface="Lato Light"/>
              <a:cs typeface="Lato Light"/>
              <a:sym typeface="Lato Light"/>
            </a:endParaRPr>
          </a:p>
        </p:txBody>
      </p:sp>
      <p:sp>
        <p:nvSpPr>
          <p:cNvPr id="1095" name="Google Shape;1095;p99"/>
          <p:cNvSpPr txBox="1"/>
          <p:nvPr/>
        </p:nvSpPr>
        <p:spPr>
          <a:xfrm>
            <a:off x="14061375" y="3087300"/>
            <a:ext cx="9869700" cy="9096900"/>
          </a:xfrm>
          <a:prstGeom prst="rect">
            <a:avLst/>
          </a:prstGeom>
          <a:noFill/>
          <a:ln>
            <a:noFill/>
          </a:ln>
        </p:spPr>
        <p:txBody>
          <a:bodyPr anchorCtr="0" anchor="ctr" bIns="71425" lIns="71425" spcFirstLastPara="1" rIns="71425" wrap="square" tIns="71425">
            <a:noAutofit/>
          </a:bodyPr>
          <a:lstStyle/>
          <a:p>
            <a:pPr indent="0" lvl="0" marL="0" marR="0" rtl="0" algn="l">
              <a:lnSpc>
                <a:spcPct val="110000"/>
              </a:lnSpc>
              <a:spcBef>
                <a:spcPts val="0"/>
              </a:spcBef>
              <a:spcAft>
                <a:spcPts val="0"/>
              </a:spcAft>
              <a:buClr>
                <a:srgbClr val="000000"/>
              </a:buClr>
              <a:buSzPts val="4000"/>
              <a:buFont typeface="Helvetica Neue"/>
              <a:buNone/>
            </a:pPr>
            <a:r>
              <a:rPr lang="en-US" sz="5000" cap="none" strike="noStrike">
                <a:solidFill>
                  <a:srgbClr val="666666"/>
                </a:solidFill>
                <a:latin typeface="Halant Light"/>
                <a:ea typeface="Halant Light"/>
                <a:cs typeface="Halant Light"/>
                <a:sym typeface="Halant Light"/>
              </a:rPr>
              <a:t>Es una buena idea, pero…</a:t>
            </a:r>
            <a:endParaRPr sz="5000">
              <a:solidFill>
                <a:srgbClr val="666666"/>
              </a:solidFill>
              <a:latin typeface="Halant Light"/>
              <a:ea typeface="Halant Light"/>
              <a:cs typeface="Halant Light"/>
              <a:sym typeface="Halant Light"/>
            </a:endParaRPr>
          </a:p>
          <a:p>
            <a:pPr indent="0" lvl="0" marL="0" marR="0" rtl="0" algn="l">
              <a:lnSpc>
                <a:spcPct val="110000"/>
              </a:lnSpc>
              <a:spcBef>
                <a:spcPts val="2000"/>
              </a:spcBef>
              <a:spcAft>
                <a:spcPts val="0"/>
              </a:spcAft>
              <a:buClr>
                <a:srgbClr val="000000"/>
              </a:buClr>
              <a:buSzPts val="4000"/>
              <a:buFont typeface="Helvetica Neue"/>
              <a:buNone/>
            </a:pPr>
            <a:r>
              <a:rPr lang="en-US" sz="5000" cap="none" strike="noStrike">
                <a:solidFill>
                  <a:srgbClr val="666666"/>
                </a:solidFill>
                <a:latin typeface="Halant Light"/>
                <a:ea typeface="Halant Light"/>
                <a:cs typeface="Halant Light"/>
                <a:sym typeface="Halant Light"/>
              </a:rPr>
              <a:t>Va contra la política del banco </a:t>
            </a:r>
            <a:endParaRPr sz="5000">
              <a:solidFill>
                <a:srgbClr val="666666"/>
              </a:solidFill>
              <a:latin typeface="Halant Light"/>
              <a:ea typeface="Halant Light"/>
              <a:cs typeface="Halant Light"/>
              <a:sym typeface="Halant Light"/>
            </a:endParaRPr>
          </a:p>
          <a:p>
            <a:pPr indent="0" lvl="0" marL="0" marR="0" rtl="0" algn="l">
              <a:lnSpc>
                <a:spcPct val="110000"/>
              </a:lnSpc>
              <a:spcBef>
                <a:spcPts val="2000"/>
              </a:spcBef>
              <a:spcAft>
                <a:spcPts val="0"/>
              </a:spcAft>
              <a:buClr>
                <a:srgbClr val="000000"/>
              </a:buClr>
              <a:buSzPts val="4000"/>
              <a:buFont typeface="Helvetica Neue"/>
              <a:buNone/>
            </a:pPr>
            <a:r>
              <a:rPr lang="en-US" sz="5000" cap="none" strike="noStrike">
                <a:solidFill>
                  <a:srgbClr val="666666"/>
                </a:solidFill>
                <a:latin typeface="Halant Light"/>
                <a:ea typeface="Halant Light"/>
                <a:cs typeface="Halant Light"/>
                <a:sym typeface="Halant Light"/>
              </a:rPr>
              <a:t>Es buena en teoría. Sé más práctico </a:t>
            </a:r>
            <a:endParaRPr sz="5000">
              <a:solidFill>
                <a:srgbClr val="666666"/>
              </a:solidFill>
              <a:latin typeface="Halant Light"/>
              <a:ea typeface="Halant Light"/>
              <a:cs typeface="Halant Light"/>
              <a:sym typeface="Halant Light"/>
            </a:endParaRPr>
          </a:p>
          <a:p>
            <a:pPr indent="0" lvl="0" marL="0" marR="0" rtl="0" algn="l">
              <a:lnSpc>
                <a:spcPct val="110000"/>
              </a:lnSpc>
              <a:spcBef>
                <a:spcPts val="2000"/>
              </a:spcBef>
              <a:spcAft>
                <a:spcPts val="0"/>
              </a:spcAft>
              <a:buClr>
                <a:srgbClr val="000000"/>
              </a:buClr>
              <a:buSzPts val="4000"/>
              <a:buFont typeface="Helvetica Neue"/>
              <a:buNone/>
            </a:pPr>
            <a:r>
              <a:rPr lang="en-US" sz="5000" cap="none" strike="noStrike">
                <a:solidFill>
                  <a:srgbClr val="666666"/>
                </a:solidFill>
                <a:latin typeface="Halant Light"/>
                <a:ea typeface="Halant Light"/>
                <a:cs typeface="Halant Light"/>
                <a:sym typeface="Halant Light"/>
              </a:rPr>
              <a:t>Eso es muy caro. No hay presupuesto </a:t>
            </a:r>
            <a:endParaRPr sz="5000">
              <a:solidFill>
                <a:srgbClr val="666666"/>
              </a:solidFill>
              <a:latin typeface="Halant Light"/>
              <a:ea typeface="Halant Light"/>
              <a:cs typeface="Halant Light"/>
              <a:sym typeface="Halant Light"/>
            </a:endParaRPr>
          </a:p>
          <a:p>
            <a:pPr indent="0" lvl="0" marL="0" marR="0" rtl="0" algn="l">
              <a:lnSpc>
                <a:spcPct val="110000"/>
              </a:lnSpc>
              <a:spcBef>
                <a:spcPts val="2000"/>
              </a:spcBef>
              <a:spcAft>
                <a:spcPts val="0"/>
              </a:spcAft>
              <a:buClr>
                <a:srgbClr val="000000"/>
              </a:buClr>
              <a:buSzPts val="4000"/>
              <a:buFont typeface="Helvetica Neue"/>
              <a:buNone/>
            </a:pPr>
            <a:r>
              <a:rPr lang="en-US" sz="5000" cap="none" strike="noStrike">
                <a:solidFill>
                  <a:srgbClr val="666666"/>
                </a:solidFill>
                <a:latin typeface="Halant Light"/>
                <a:ea typeface="Halant Light"/>
                <a:cs typeface="Halant Light"/>
                <a:sym typeface="Halant Light"/>
              </a:rPr>
              <a:t>Nunca haremos algo así aquí. </a:t>
            </a:r>
            <a:br>
              <a:rPr lang="en-US" sz="5000" cap="none" strike="noStrike">
                <a:solidFill>
                  <a:srgbClr val="666666"/>
                </a:solidFill>
                <a:latin typeface="Halant Light"/>
                <a:ea typeface="Halant Light"/>
                <a:cs typeface="Halant Light"/>
                <a:sym typeface="Halant Light"/>
              </a:rPr>
            </a:br>
            <a:r>
              <a:rPr lang="en-US" sz="5000" cap="none" strike="noStrike">
                <a:solidFill>
                  <a:srgbClr val="666666"/>
                </a:solidFill>
                <a:latin typeface="Halant Light"/>
                <a:ea typeface="Halant Light"/>
                <a:cs typeface="Halant Light"/>
                <a:sym typeface="Halant Light"/>
              </a:rPr>
              <a:t>No lo van a querer</a:t>
            </a:r>
            <a:endParaRPr sz="5000">
              <a:solidFill>
                <a:srgbClr val="666666"/>
              </a:solidFill>
              <a:latin typeface="Halant Light"/>
              <a:ea typeface="Halant Light"/>
              <a:cs typeface="Halant Light"/>
              <a:sym typeface="Halant Light"/>
            </a:endParaRPr>
          </a:p>
          <a:p>
            <a:pPr indent="0" lvl="0" marL="0" marR="0" rtl="0" algn="l">
              <a:lnSpc>
                <a:spcPct val="110000"/>
              </a:lnSpc>
              <a:spcBef>
                <a:spcPts val="2000"/>
              </a:spcBef>
              <a:spcAft>
                <a:spcPts val="0"/>
              </a:spcAft>
              <a:buClr>
                <a:srgbClr val="000000"/>
              </a:buClr>
              <a:buSzPts val="4000"/>
              <a:buFont typeface="Helvetica Neue"/>
              <a:buNone/>
            </a:pPr>
            <a:r>
              <a:rPr lang="en-US" sz="5000" cap="none" strike="noStrike">
                <a:solidFill>
                  <a:srgbClr val="666666"/>
                </a:solidFill>
                <a:latin typeface="Halant Light"/>
                <a:ea typeface="Halant Light"/>
                <a:cs typeface="Halant Light"/>
                <a:sym typeface="Halant Light"/>
              </a:rPr>
              <a:t>¿</a:t>
            </a:r>
            <a:r>
              <a:rPr lang="en-US" sz="5000" cap="none" strike="noStrike">
                <a:solidFill>
                  <a:srgbClr val="666666"/>
                </a:solidFill>
                <a:latin typeface="Halant Light"/>
                <a:ea typeface="Halant Light"/>
                <a:cs typeface="Halant Light"/>
                <a:sym typeface="Halant Light"/>
              </a:rPr>
              <a:t>Por qué no lo ha hecho nadie antes si es tan buena idea?</a:t>
            </a:r>
            <a:endParaRPr sz="5000" cap="none" strike="noStrike">
              <a:solidFill>
                <a:srgbClr val="666666"/>
              </a:solidFill>
              <a:latin typeface="Halant Light"/>
              <a:ea typeface="Halant Light"/>
              <a:cs typeface="Halant Light"/>
              <a:sym typeface="Halant Light"/>
            </a:endParaRPr>
          </a:p>
          <a:p>
            <a:pPr indent="0" lvl="0" marL="0" marR="0" rtl="0" algn="l">
              <a:lnSpc>
                <a:spcPct val="110000"/>
              </a:lnSpc>
              <a:spcBef>
                <a:spcPts val="2000"/>
              </a:spcBef>
              <a:spcAft>
                <a:spcPts val="0"/>
              </a:spcAft>
              <a:buClr>
                <a:srgbClr val="000000"/>
              </a:buClr>
              <a:buSzPts val="4000"/>
              <a:buFont typeface="Helvetica Neue"/>
              <a:buNone/>
            </a:pPr>
            <a:r>
              <a:rPr lang="en-US" sz="5000" cap="none" strike="noStrike">
                <a:solidFill>
                  <a:srgbClr val="666666"/>
                </a:solidFill>
                <a:latin typeface="Halant Light"/>
                <a:ea typeface="Halant Light"/>
                <a:cs typeface="Halant Light"/>
                <a:sym typeface="Halant Light"/>
              </a:rPr>
              <a:t>Nunca lo hemos hecho así</a:t>
            </a:r>
            <a:endParaRPr sz="5000">
              <a:solidFill>
                <a:srgbClr val="666666"/>
              </a:solidFill>
              <a:latin typeface="Halant Light"/>
              <a:ea typeface="Halant Light"/>
              <a:cs typeface="Halant Light"/>
              <a:sym typeface="Halant Light"/>
            </a:endParaRPr>
          </a:p>
        </p:txBody>
      </p:sp>
      <p:grpSp>
        <p:nvGrpSpPr>
          <p:cNvPr id="1096" name="Google Shape;1096;p99"/>
          <p:cNvGrpSpPr/>
          <p:nvPr/>
        </p:nvGrpSpPr>
        <p:grpSpPr>
          <a:xfrm>
            <a:off x="13077146" y="2975887"/>
            <a:ext cx="719138" cy="569913"/>
            <a:chOff x="6765096" y="8494712"/>
            <a:chExt cx="719138" cy="569913"/>
          </a:xfrm>
        </p:grpSpPr>
        <p:sp>
          <p:nvSpPr>
            <p:cNvPr id="1097" name="Google Shape;1097;p99"/>
            <p:cNvSpPr/>
            <p:nvPr/>
          </p:nvSpPr>
          <p:spPr>
            <a:xfrm>
              <a:off x="6765096" y="8494712"/>
              <a:ext cx="330200" cy="569913"/>
            </a:xfrm>
            <a:custGeom>
              <a:rect b="b" l="l" r="r" t="t"/>
              <a:pathLst>
                <a:path extrusionOk="0" h="359" w="208">
                  <a:moveTo>
                    <a:pt x="189" y="0"/>
                  </a:moveTo>
                  <a:lnTo>
                    <a:pt x="94" y="0"/>
                  </a:lnTo>
                  <a:lnTo>
                    <a:pt x="0" y="151"/>
                  </a:lnTo>
                  <a:lnTo>
                    <a:pt x="0" y="359"/>
                  </a:lnTo>
                  <a:lnTo>
                    <a:pt x="208" y="359"/>
                  </a:lnTo>
                  <a:lnTo>
                    <a:pt x="208" y="151"/>
                  </a:lnTo>
                  <a:lnTo>
                    <a:pt x="94" y="151"/>
                  </a:lnTo>
                  <a:lnTo>
                    <a:pt x="189" y="0"/>
                  </a:lnTo>
                  <a:close/>
                </a:path>
              </a:pathLst>
            </a:custGeom>
            <a:solidFill>
              <a:srgbClr val="5AC4C4">
                <a:alpha val="66070"/>
              </a:srgbClr>
            </a:solid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t/>
              </a:r>
              <a:endParaRPr sz="1800">
                <a:solidFill>
                  <a:srgbClr val="004481"/>
                </a:solidFill>
                <a:latin typeface="Arial"/>
                <a:ea typeface="Arial"/>
                <a:cs typeface="Arial"/>
                <a:sym typeface="Arial"/>
              </a:endParaRPr>
            </a:p>
          </p:txBody>
        </p:sp>
        <p:sp>
          <p:nvSpPr>
            <p:cNvPr id="1098" name="Google Shape;1098;p99"/>
            <p:cNvSpPr/>
            <p:nvPr/>
          </p:nvSpPr>
          <p:spPr>
            <a:xfrm>
              <a:off x="7155621" y="8494712"/>
              <a:ext cx="328613" cy="569913"/>
            </a:xfrm>
            <a:custGeom>
              <a:rect b="b" l="l" r="r" t="t"/>
              <a:pathLst>
                <a:path extrusionOk="0" h="359" w="207">
                  <a:moveTo>
                    <a:pt x="94" y="151"/>
                  </a:moveTo>
                  <a:lnTo>
                    <a:pt x="189" y="0"/>
                  </a:lnTo>
                  <a:lnTo>
                    <a:pt x="94" y="0"/>
                  </a:lnTo>
                  <a:lnTo>
                    <a:pt x="0" y="151"/>
                  </a:lnTo>
                  <a:lnTo>
                    <a:pt x="0" y="359"/>
                  </a:lnTo>
                  <a:lnTo>
                    <a:pt x="207" y="359"/>
                  </a:lnTo>
                  <a:lnTo>
                    <a:pt x="207" y="151"/>
                  </a:lnTo>
                  <a:lnTo>
                    <a:pt x="94" y="151"/>
                  </a:lnTo>
                  <a:close/>
                </a:path>
              </a:pathLst>
            </a:custGeom>
            <a:solidFill>
              <a:srgbClr val="5AC4C4">
                <a:alpha val="66070"/>
              </a:srgbClr>
            </a:solid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t/>
              </a:r>
              <a:endParaRPr sz="1800">
                <a:solidFill>
                  <a:srgbClr val="004481"/>
                </a:solidFill>
                <a:latin typeface="Arial"/>
                <a:ea typeface="Arial"/>
                <a:cs typeface="Arial"/>
                <a:sym typeface="Arial"/>
              </a:endParaRPr>
            </a:p>
          </p:txBody>
        </p:sp>
      </p:grpSp>
    </p:spTree>
  </p:cSld>
  <p:clrMapOvr>
    <a:masterClrMapping/>
  </p:clrMapOvr>
</p:sld>
</file>

<file path=ppt/slides/slide7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02" name="Shape 1102"/>
        <p:cNvGrpSpPr/>
        <p:nvPr/>
      </p:nvGrpSpPr>
      <p:grpSpPr>
        <a:xfrm>
          <a:off x="0" y="0"/>
          <a:ext cx="0" cy="0"/>
          <a:chOff x="0" y="0"/>
          <a:chExt cx="0" cy="0"/>
        </a:xfrm>
      </p:grpSpPr>
      <p:pic>
        <p:nvPicPr>
          <p:cNvPr id="1103" name="Google Shape;1103;p100"/>
          <p:cNvPicPr preferRelativeResize="0"/>
          <p:nvPr/>
        </p:nvPicPr>
        <p:blipFill>
          <a:blip r:embed="rId3">
            <a:alphaModFix/>
          </a:blip>
          <a:stretch>
            <a:fillRect/>
          </a:stretch>
        </p:blipFill>
        <p:spPr>
          <a:xfrm>
            <a:off x="14875350" y="3987975"/>
            <a:ext cx="8400822" cy="8204852"/>
          </a:xfrm>
          <a:prstGeom prst="rect">
            <a:avLst/>
          </a:prstGeom>
          <a:noFill/>
          <a:ln>
            <a:noFill/>
          </a:ln>
        </p:spPr>
      </p:pic>
      <p:sp>
        <p:nvSpPr>
          <p:cNvPr id="1104" name="Google Shape;1104;p100"/>
          <p:cNvSpPr txBox="1"/>
          <p:nvPr>
            <p:ph idx="1" type="body"/>
          </p:nvPr>
        </p:nvSpPr>
        <p:spPr>
          <a:xfrm>
            <a:off x="1312325" y="5143400"/>
            <a:ext cx="9454200" cy="3535200"/>
          </a:xfrm>
          <a:prstGeom prst="rect">
            <a:avLst/>
          </a:prstGeom>
          <a:noFill/>
          <a:ln>
            <a:noFill/>
          </a:ln>
        </p:spPr>
        <p:txBody>
          <a:bodyPr anchorCtr="0" anchor="t" bIns="45700" lIns="45700" spcFirstLastPara="1" rIns="45700" wrap="square" tIns="45700">
            <a:noAutofit/>
          </a:bodyPr>
          <a:lstStyle/>
          <a:p>
            <a:pPr indent="0" lvl="0" marL="0" marR="0" rtl="0" algn="l">
              <a:lnSpc>
                <a:spcPct val="110000"/>
              </a:lnSpc>
              <a:spcBef>
                <a:spcPts val="0"/>
              </a:spcBef>
              <a:spcAft>
                <a:spcPts val="0"/>
              </a:spcAft>
              <a:buClr>
                <a:srgbClr val="000000"/>
              </a:buClr>
              <a:buSzPts val="3139"/>
              <a:buFont typeface="Helvetica Neue"/>
              <a:buNone/>
            </a:pPr>
            <a:r>
              <a:rPr i="0" lang="en-US" sz="7000" u="none" cap="none" strike="noStrike">
                <a:solidFill>
                  <a:schemeClr val="lt2"/>
                </a:solidFill>
                <a:latin typeface="Lato Light"/>
                <a:ea typeface="Lato Light"/>
                <a:cs typeface="Lato Light"/>
                <a:sym typeface="Lato Light"/>
              </a:rPr>
              <a:t>Una solución construida por distintas formas de pensar es más poderosa</a:t>
            </a:r>
            <a:endParaRPr sz="7000">
              <a:solidFill>
                <a:schemeClr val="lt2"/>
              </a:solidFill>
              <a:latin typeface="Lato Light"/>
              <a:ea typeface="Lato Light"/>
              <a:cs typeface="Lato Light"/>
              <a:sym typeface="Lato Light"/>
            </a:endParaRPr>
          </a:p>
        </p:txBody>
      </p:sp>
      <p:sp>
        <p:nvSpPr>
          <p:cNvPr id="1105" name="Google Shape;1105;p100"/>
          <p:cNvSpPr txBox="1"/>
          <p:nvPr>
            <p:ph type="title"/>
          </p:nvPr>
        </p:nvSpPr>
        <p:spPr>
          <a:xfrm>
            <a:off x="1316980" y="1017939"/>
            <a:ext cx="18357600" cy="9123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US"/>
              <a:t>Construir en equipo</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Tree>
  </p:cSld>
  <p:clrMapOvr>
    <a:masterClrMapping/>
  </p:clrMapOvr>
</p:sld>
</file>

<file path=ppt/slides/slide7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09" name="Shape 1109"/>
        <p:cNvGrpSpPr/>
        <p:nvPr/>
      </p:nvGrpSpPr>
      <p:grpSpPr>
        <a:xfrm>
          <a:off x="0" y="0"/>
          <a:ext cx="0" cy="0"/>
          <a:chOff x="0" y="0"/>
          <a:chExt cx="0" cy="0"/>
        </a:xfrm>
      </p:grpSpPr>
      <p:sp>
        <p:nvSpPr>
          <p:cNvPr id="1110" name="Google Shape;1110;p101"/>
          <p:cNvSpPr txBox="1"/>
          <p:nvPr>
            <p:ph type="title"/>
          </p:nvPr>
        </p:nvSpPr>
        <p:spPr>
          <a:xfrm>
            <a:off x="1316980" y="1017939"/>
            <a:ext cx="18357600" cy="9123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US"/>
              <a:t>No te enamores de tus ideas</a:t>
            </a:r>
            <a:endParaRPr/>
          </a:p>
        </p:txBody>
      </p:sp>
      <p:sp>
        <p:nvSpPr>
          <p:cNvPr id="1111" name="Google Shape;1111;p101"/>
          <p:cNvSpPr txBox="1"/>
          <p:nvPr>
            <p:ph idx="1" type="body"/>
          </p:nvPr>
        </p:nvSpPr>
        <p:spPr>
          <a:xfrm>
            <a:off x="1312325" y="4840175"/>
            <a:ext cx="12069900" cy="5910300"/>
          </a:xfrm>
          <a:prstGeom prst="rect">
            <a:avLst/>
          </a:prstGeom>
          <a:noFill/>
          <a:ln>
            <a:noFill/>
          </a:ln>
        </p:spPr>
        <p:txBody>
          <a:bodyPr anchorCtr="0" anchor="t" bIns="45700" lIns="45700" spcFirstLastPara="1" rIns="45700" wrap="square" tIns="45700">
            <a:noAutofit/>
          </a:bodyPr>
          <a:lstStyle/>
          <a:p>
            <a:pPr indent="0" lvl="0" marL="0" marR="0" rtl="0" algn="l">
              <a:lnSpc>
                <a:spcPct val="110000"/>
              </a:lnSpc>
              <a:spcBef>
                <a:spcPts val="0"/>
              </a:spcBef>
              <a:spcAft>
                <a:spcPts val="0"/>
              </a:spcAft>
              <a:buNone/>
            </a:pPr>
            <a:r>
              <a:rPr lang="en-US" sz="10000">
                <a:solidFill>
                  <a:schemeClr val="lt2"/>
                </a:solidFill>
                <a:latin typeface="Lato Light"/>
                <a:ea typeface="Lato Light"/>
                <a:cs typeface="Lato Light"/>
                <a:sym typeface="Lato Light"/>
              </a:rPr>
              <a:t>Nos desconectamos de nuestras ideas</a:t>
            </a:r>
            <a:endParaRPr sz="10000">
              <a:solidFill>
                <a:schemeClr val="lt2"/>
              </a:solidFill>
              <a:latin typeface="Lato Light"/>
              <a:ea typeface="Lato Light"/>
              <a:cs typeface="Lato Light"/>
              <a:sym typeface="Lato Light"/>
            </a:endParaRPr>
          </a:p>
          <a:p>
            <a:pPr indent="0" lvl="0" marL="0" marR="0" rtl="0" algn="l">
              <a:lnSpc>
                <a:spcPct val="110000"/>
              </a:lnSpc>
              <a:spcBef>
                <a:spcPts val="4000"/>
              </a:spcBef>
              <a:spcAft>
                <a:spcPts val="0"/>
              </a:spcAft>
              <a:buNone/>
            </a:pPr>
            <a:r>
              <a:rPr lang="en-US" sz="6000">
                <a:solidFill>
                  <a:srgbClr val="02A5A5"/>
                </a:solidFill>
                <a:latin typeface="Lato"/>
                <a:ea typeface="Lato"/>
                <a:cs typeface="Lato"/>
                <a:sym typeface="Lato"/>
              </a:rPr>
              <a:t>Enamórate del problema, </a:t>
            </a:r>
            <a:br>
              <a:rPr lang="en-US" sz="6000">
                <a:solidFill>
                  <a:srgbClr val="02A5A5"/>
                </a:solidFill>
                <a:latin typeface="Lato"/>
                <a:ea typeface="Lato"/>
                <a:cs typeface="Lato"/>
                <a:sym typeface="Lato"/>
              </a:rPr>
            </a:br>
            <a:r>
              <a:rPr lang="en-US" sz="6000">
                <a:solidFill>
                  <a:srgbClr val="02A5A5"/>
                </a:solidFill>
                <a:latin typeface="Lato"/>
                <a:ea typeface="Lato"/>
                <a:cs typeface="Lato"/>
                <a:sym typeface="Lato"/>
              </a:rPr>
              <a:t>no de la solución</a:t>
            </a:r>
            <a:endParaRPr sz="10000">
              <a:solidFill>
                <a:schemeClr val="lt2"/>
              </a:solidFill>
              <a:latin typeface="Lato Light"/>
              <a:ea typeface="Lato Light"/>
              <a:cs typeface="Lato Light"/>
              <a:sym typeface="Lato Light"/>
            </a:endParaRPr>
          </a:p>
        </p:txBody>
      </p:sp>
      <p:pic>
        <p:nvPicPr>
          <p:cNvPr id="1112" name="Google Shape;1112;p101"/>
          <p:cNvPicPr preferRelativeResize="0"/>
          <p:nvPr/>
        </p:nvPicPr>
        <p:blipFill rotWithShape="1">
          <a:blip r:embed="rId3">
            <a:alphaModFix/>
          </a:blip>
          <a:srcRect b="8500" l="0" r="0" t="0"/>
          <a:stretch/>
        </p:blipFill>
        <p:spPr>
          <a:xfrm>
            <a:off x="14979350" y="3866274"/>
            <a:ext cx="8653550" cy="8708198"/>
          </a:xfrm>
          <a:prstGeom prst="rect">
            <a:avLst/>
          </a:prstGeom>
          <a:noFill/>
          <a:ln>
            <a:noFill/>
          </a:ln>
        </p:spPr>
      </p:pic>
    </p:spTree>
  </p:cSld>
  <p:clrMapOvr>
    <a:masterClrMapping/>
  </p:clrMapOvr>
</p:sld>
</file>

<file path=ppt/slides/slide7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16" name="Shape 1116"/>
        <p:cNvGrpSpPr/>
        <p:nvPr/>
      </p:nvGrpSpPr>
      <p:grpSpPr>
        <a:xfrm>
          <a:off x="0" y="0"/>
          <a:ext cx="0" cy="0"/>
          <a:chOff x="0" y="0"/>
          <a:chExt cx="0" cy="0"/>
        </a:xfrm>
      </p:grpSpPr>
      <p:sp>
        <p:nvSpPr>
          <p:cNvPr id="1117" name="Google Shape;1117;p102"/>
          <p:cNvSpPr txBox="1"/>
          <p:nvPr>
            <p:ph type="title"/>
          </p:nvPr>
        </p:nvSpPr>
        <p:spPr>
          <a:xfrm>
            <a:off x="1316980" y="1017939"/>
            <a:ext cx="18357600" cy="9123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US"/>
              <a:t>Escucha activa</a:t>
            </a:r>
            <a:endParaRPr/>
          </a:p>
        </p:txBody>
      </p:sp>
      <p:sp>
        <p:nvSpPr>
          <p:cNvPr id="1118" name="Google Shape;1118;p102"/>
          <p:cNvSpPr txBox="1"/>
          <p:nvPr>
            <p:ph idx="1" type="body"/>
          </p:nvPr>
        </p:nvSpPr>
        <p:spPr>
          <a:xfrm>
            <a:off x="1312325" y="5143400"/>
            <a:ext cx="10357200" cy="3535200"/>
          </a:xfrm>
          <a:prstGeom prst="rect">
            <a:avLst/>
          </a:prstGeom>
          <a:noFill/>
          <a:ln>
            <a:noFill/>
          </a:ln>
        </p:spPr>
        <p:txBody>
          <a:bodyPr anchorCtr="0" anchor="t" bIns="45700" lIns="45700" spcFirstLastPara="1" rIns="45700" wrap="square" tIns="45700">
            <a:noAutofit/>
          </a:bodyPr>
          <a:lstStyle/>
          <a:p>
            <a:pPr indent="0" lvl="0" marL="0" marR="0" rtl="0" algn="l">
              <a:lnSpc>
                <a:spcPct val="110000"/>
              </a:lnSpc>
              <a:spcBef>
                <a:spcPts val="0"/>
              </a:spcBef>
              <a:spcAft>
                <a:spcPts val="0"/>
              </a:spcAft>
              <a:buNone/>
            </a:pPr>
            <a:r>
              <a:rPr lang="en-US" sz="10000">
                <a:solidFill>
                  <a:schemeClr val="lt2"/>
                </a:solidFill>
                <a:latin typeface="Lato Light"/>
                <a:ea typeface="Lato Light"/>
                <a:cs typeface="Lato Light"/>
                <a:sym typeface="Lato Light"/>
              </a:rPr>
              <a:t>¡Una conversación a la vez!</a:t>
            </a:r>
            <a:endParaRPr sz="10000">
              <a:solidFill>
                <a:schemeClr val="lt2"/>
              </a:solidFill>
              <a:latin typeface="Lato Light"/>
              <a:ea typeface="Lato Light"/>
              <a:cs typeface="Lato Light"/>
              <a:sym typeface="Lato Light"/>
            </a:endParaRPr>
          </a:p>
        </p:txBody>
      </p:sp>
      <p:pic>
        <p:nvPicPr>
          <p:cNvPr id="1119" name="Google Shape;1119;p102"/>
          <p:cNvPicPr preferRelativeResize="0"/>
          <p:nvPr/>
        </p:nvPicPr>
        <p:blipFill>
          <a:blip r:embed="rId3">
            <a:alphaModFix/>
          </a:blip>
          <a:stretch>
            <a:fillRect/>
          </a:stretch>
        </p:blipFill>
        <p:spPr>
          <a:xfrm>
            <a:off x="18849375" y="4022850"/>
            <a:ext cx="4195602" cy="9693150"/>
          </a:xfrm>
          <a:prstGeom prst="rect">
            <a:avLst/>
          </a:prstGeom>
          <a:noFill/>
          <a:ln>
            <a:noFill/>
          </a:ln>
        </p:spPr>
      </p:pic>
    </p:spTree>
  </p:cSld>
  <p:clrMapOvr>
    <a:masterClrMapping/>
  </p:clrMapOvr>
</p:sld>
</file>

<file path=ppt/slides/slide7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23" name="Shape 1123"/>
        <p:cNvGrpSpPr/>
        <p:nvPr/>
      </p:nvGrpSpPr>
      <p:grpSpPr>
        <a:xfrm>
          <a:off x="0" y="0"/>
          <a:ext cx="0" cy="0"/>
          <a:chOff x="0" y="0"/>
          <a:chExt cx="0" cy="0"/>
        </a:xfrm>
      </p:grpSpPr>
      <p:sp>
        <p:nvSpPr>
          <p:cNvPr id="1124" name="Google Shape;1124;p103"/>
          <p:cNvSpPr txBox="1"/>
          <p:nvPr>
            <p:ph type="title"/>
          </p:nvPr>
        </p:nvSpPr>
        <p:spPr>
          <a:xfrm>
            <a:off x="1316980" y="1017939"/>
            <a:ext cx="18357600" cy="9123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US"/>
              <a:t>Usa frases completas</a:t>
            </a:r>
            <a:endParaRPr/>
          </a:p>
        </p:txBody>
      </p:sp>
      <p:sp>
        <p:nvSpPr>
          <p:cNvPr id="1125" name="Google Shape;1125;p103"/>
          <p:cNvSpPr txBox="1"/>
          <p:nvPr>
            <p:ph idx="1" type="body"/>
          </p:nvPr>
        </p:nvSpPr>
        <p:spPr>
          <a:xfrm>
            <a:off x="1312325" y="5143400"/>
            <a:ext cx="10526400" cy="5316600"/>
          </a:xfrm>
          <a:prstGeom prst="rect">
            <a:avLst/>
          </a:prstGeom>
          <a:noFill/>
          <a:ln>
            <a:noFill/>
          </a:ln>
        </p:spPr>
        <p:txBody>
          <a:bodyPr anchorCtr="0" anchor="t" bIns="45700" lIns="45700" spcFirstLastPara="1" rIns="45700" wrap="square" tIns="45700">
            <a:noAutofit/>
          </a:bodyPr>
          <a:lstStyle/>
          <a:p>
            <a:pPr indent="0" lvl="0" marL="0" marR="0" rtl="0" algn="l">
              <a:lnSpc>
                <a:spcPct val="110000"/>
              </a:lnSpc>
              <a:spcBef>
                <a:spcPts val="0"/>
              </a:spcBef>
              <a:spcAft>
                <a:spcPts val="0"/>
              </a:spcAft>
              <a:buNone/>
            </a:pPr>
            <a:r>
              <a:rPr lang="en-US" sz="10000">
                <a:solidFill>
                  <a:schemeClr val="lt2"/>
                </a:solidFill>
                <a:latin typeface="Lato Light"/>
                <a:ea typeface="Lato Light"/>
                <a:cs typeface="Lato Light"/>
                <a:sym typeface="Lato Light"/>
              </a:rPr>
              <a:t>Hacemos tangible lo que decimos</a:t>
            </a:r>
            <a:endParaRPr sz="10000">
              <a:solidFill>
                <a:schemeClr val="lt2"/>
              </a:solidFill>
              <a:latin typeface="Lato Light"/>
              <a:ea typeface="Lato Light"/>
              <a:cs typeface="Lato Light"/>
              <a:sym typeface="Lato Light"/>
            </a:endParaRPr>
          </a:p>
          <a:p>
            <a:pPr indent="0" lvl="0" marL="0" marR="0" rtl="0" algn="l">
              <a:lnSpc>
                <a:spcPct val="110000"/>
              </a:lnSpc>
              <a:spcBef>
                <a:spcPts val="4000"/>
              </a:spcBef>
              <a:spcAft>
                <a:spcPts val="0"/>
              </a:spcAft>
              <a:buNone/>
            </a:pPr>
            <a:r>
              <a:rPr lang="en-US" sz="6000">
                <a:solidFill>
                  <a:srgbClr val="02A5A5"/>
                </a:solidFill>
                <a:latin typeface="Lato"/>
                <a:ea typeface="Lato"/>
                <a:cs typeface="Lato"/>
                <a:sym typeface="Lato"/>
              </a:rPr>
              <a:t>Sujeto + verbo + predicado</a:t>
            </a:r>
            <a:endParaRPr sz="6000">
              <a:solidFill>
                <a:srgbClr val="02A5A5"/>
              </a:solidFill>
              <a:latin typeface="Lato"/>
              <a:ea typeface="Lato"/>
              <a:cs typeface="Lato"/>
              <a:sym typeface="Lato"/>
            </a:endParaRPr>
          </a:p>
          <a:p>
            <a:pPr indent="0" lvl="0" marL="0" marR="0" rtl="0" algn="l">
              <a:lnSpc>
                <a:spcPct val="110000"/>
              </a:lnSpc>
              <a:spcBef>
                <a:spcPts val="0"/>
              </a:spcBef>
              <a:spcAft>
                <a:spcPts val="0"/>
              </a:spcAft>
              <a:buNone/>
            </a:pPr>
            <a:r>
              <a:t/>
            </a:r>
            <a:endParaRPr sz="10000">
              <a:solidFill>
                <a:schemeClr val="lt2"/>
              </a:solidFill>
              <a:latin typeface="Lato Light"/>
              <a:ea typeface="Lato Light"/>
              <a:cs typeface="Lato Light"/>
              <a:sym typeface="Lato Light"/>
            </a:endParaRPr>
          </a:p>
          <a:p>
            <a:pPr indent="0" lvl="0" marL="0" marR="0" rtl="0" algn="l">
              <a:lnSpc>
                <a:spcPct val="110000"/>
              </a:lnSpc>
              <a:spcBef>
                <a:spcPts val="0"/>
              </a:spcBef>
              <a:spcAft>
                <a:spcPts val="0"/>
              </a:spcAft>
              <a:buNone/>
            </a:pPr>
            <a:r>
              <a:t/>
            </a:r>
            <a:endParaRPr sz="10000">
              <a:solidFill>
                <a:schemeClr val="lt2"/>
              </a:solidFill>
              <a:latin typeface="Lato Light"/>
              <a:ea typeface="Lato Light"/>
              <a:cs typeface="Lato Light"/>
              <a:sym typeface="Lato Light"/>
            </a:endParaRPr>
          </a:p>
          <a:p>
            <a:pPr indent="0" lvl="0" marL="0" marR="0" rtl="0" algn="l">
              <a:lnSpc>
                <a:spcPct val="110000"/>
              </a:lnSpc>
              <a:spcBef>
                <a:spcPts val="0"/>
              </a:spcBef>
              <a:spcAft>
                <a:spcPts val="0"/>
              </a:spcAft>
              <a:buNone/>
            </a:pPr>
            <a:r>
              <a:t/>
            </a:r>
            <a:endParaRPr sz="10000">
              <a:solidFill>
                <a:schemeClr val="lt2"/>
              </a:solidFill>
              <a:latin typeface="Lato Light"/>
              <a:ea typeface="Lato Light"/>
              <a:cs typeface="Lato Light"/>
              <a:sym typeface="Lato Light"/>
            </a:endParaRPr>
          </a:p>
        </p:txBody>
      </p:sp>
      <p:pic>
        <p:nvPicPr>
          <p:cNvPr id="1126" name="Google Shape;1126;p103"/>
          <p:cNvPicPr preferRelativeResize="0"/>
          <p:nvPr/>
        </p:nvPicPr>
        <p:blipFill>
          <a:blip r:embed="rId3">
            <a:alphaModFix/>
          </a:blip>
          <a:stretch>
            <a:fillRect/>
          </a:stretch>
        </p:blipFill>
        <p:spPr>
          <a:xfrm>
            <a:off x="14319663" y="4404300"/>
            <a:ext cx="9416225" cy="9131793"/>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7" name="Shape 157"/>
        <p:cNvGrpSpPr/>
        <p:nvPr/>
      </p:nvGrpSpPr>
      <p:grpSpPr>
        <a:xfrm>
          <a:off x="0" y="0"/>
          <a:ext cx="0" cy="0"/>
          <a:chOff x="0" y="0"/>
          <a:chExt cx="0" cy="0"/>
        </a:xfrm>
      </p:grpSpPr>
      <p:sp>
        <p:nvSpPr>
          <p:cNvPr id="158" name="Google Shape;158;p32"/>
          <p:cNvSpPr txBox="1"/>
          <p:nvPr/>
        </p:nvSpPr>
        <p:spPr>
          <a:xfrm>
            <a:off x="1094125" y="4572275"/>
            <a:ext cx="12303600" cy="5628900"/>
          </a:xfrm>
          <a:prstGeom prst="rect">
            <a:avLst/>
          </a:prstGeom>
          <a:noFill/>
          <a:ln>
            <a:noFill/>
          </a:ln>
        </p:spPr>
        <p:txBody>
          <a:bodyPr anchorCtr="0" anchor="t" bIns="117800" lIns="235675" spcFirstLastPara="1" rIns="235675" wrap="square" tIns="117800">
            <a:noAutofit/>
          </a:bodyPr>
          <a:lstStyle/>
          <a:p>
            <a:pPr indent="0" lvl="0" marL="0" rtl="0" algn="l">
              <a:lnSpc>
                <a:spcPct val="110000"/>
              </a:lnSpc>
              <a:spcBef>
                <a:spcPts val="0"/>
              </a:spcBef>
              <a:spcAft>
                <a:spcPts val="0"/>
              </a:spcAft>
              <a:buNone/>
            </a:pPr>
            <a:r>
              <a:rPr lang="en-US" sz="9000">
                <a:solidFill>
                  <a:srgbClr val="FFFFFF"/>
                </a:solidFill>
                <a:latin typeface="Lato"/>
                <a:ea typeface="Lato"/>
                <a:cs typeface="Lato"/>
                <a:sym typeface="Lato"/>
              </a:rPr>
              <a:t>¡Bienvenido!</a:t>
            </a:r>
            <a:endParaRPr sz="9000">
              <a:solidFill>
                <a:srgbClr val="FFFFFF"/>
              </a:solidFill>
              <a:latin typeface="Lato"/>
              <a:ea typeface="Lato"/>
              <a:cs typeface="Lato"/>
              <a:sym typeface="Lato"/>
            </a:endParaRPr>
          </a:p>
          <a:p>
            <a:pPr indent="0" lvl="0" marL="0" rtl="0" algn="l">
              <a:spcBef>
                <a:spcPts val="0"/>
              </a:spcBef>
              <a:spcAft>
                <a:spcPts val="0"/>
              </a:spcAft>
              <a:buNone/>
            </a:pPr>
            <a:r>
              <a:rPr lang="en-US" sz="7000">
                <a:solidFill>
                  <a:srgbClr val="FFFFFF"/>
                </a:solidFill>
                <a:latin typeface="Lato Light"/>
                <a:ea typeface="Lato Light"/>
                <a:cs typeface="Lato Light"/>
                <a:sym typeface="Lato Light"/>
              </a:rPr>
              <a:t>Conoce al equipo</a:t>
            </a:r>
            <a:endParaRPr sz="7000">
              <a:solidFill>
                <a:srgbClr val="FFFFFF"/>
              </a:solidFill>
              <a:latin typeface="Lato"/>
              <a:ea typeface="Lato"/>
              <a:cs typeface="Lato"/>
              <a:sym typeface="Lato"/>
            </a:endParaRPr>
          </a:p>
        </p:txBody>
      </p:sp>
    </p:spTree>
  </p:cSld>
  <p:clrMapOvr>
    <a:masterClrMapping/>
  </p:clrMapOvr>
</p:sld>
</file>

<file path=ppt/slides/slide8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30" name="Shape 1130"/>
        <p:cNvGrpSpPr/>
        <p:nvPr/>
      </p:nvGrpSpPr>
      <p:grpSpPr>
        <a:xfrm>
          <a:off x="0" y="0"/>
          <a:ext cx="0" cy="0"/>
          <a:chOff x="0" y="0"/>
          <a:chExt cx="0" cy="0"/>
        </a:xfrm>
      </p:grpSpPr>
      <p:sp>
        <p:nvSpPr>
          <p:cNvPr id="1131" name="Google Shape;1131;p104"/>
          <p:cNvSpPr txBox="1"/>
          <p:nvPr>
            <p:ph type="title"/>
          </p:nvPr>
        </p:nvSpPr>
        <p:spPr>
          <a:xfrm>
            <a:off x="1316980" y="1017939"/>
            <a:ext cx="18357600" cy="9123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US"/>
              <a:t>Documentar</a:t>
            </a:r>
            <a:endParaRPr/>
          </a:p>
        </p:txBody>
      </p:sp>
      <p:sp>
        <p:nvSpPr>
          <p:cNvPr id="1132" name="Google Shape;1132;p104"/>
          <p:cNvSpPr txBox="1"/>
          <p:nvPr>
            <p:ph idx="1" type="body"/>
          </p:nvPr>
        </p:nvSpPr>
        <p:spPr>
          <a:xfrm>
            <a:off x="1312325" y="5143400"/>
            <a:ext cx="12692700" cy="5316600"/>
          </a:xfrm>
          <a:prstGeom prst="rect">
            <a:avLst/>
          </a:prstGeom>
          <a:noFill/>
          <a:ln>
            <a:noFill/>
          </a:ln>
        </p:spPr>
        <p:txBody>
          <a:bodyPr anchorCtr="0" anchor="t" bIns="45700" lIns="45700" spcFirstLastPara="1" rIns="45700" wrap="square" tIns="45700">
            <a:noAutofit/>
          </a:bodyPr>
          <a:lstStyle/>
          <a:p>
            <a:pPr indent="0" lvl="0" marL="0" marR="0" rtl="0" algn="l">
              <a:lnSpc>
                <a:spcPct val="110000"/>
              </a:lnSpc>
              <a:spcBef>
                <a:spcPts val="0"/>
              </a:spcBef>
              <a:spcAft>
                <a:spcPts val="0"/>
              </a:spcAft>
              <a:buNone/>
            </a:pPr>
            <a:r>
              <a:rPr lang="en-US" sz="10000">
                <a:solidFill>
                  <a:schemeClr val="lt2"/>
                </a:solidFill>
                <a:latin typeface="Lato Light"/>
                <a:ea typeface="Lato Light"/>
                <a:cs typeface="Lato Light"/>
                <a:sym typeface="Lato Light"/>
              </a:rPr>
              <a:t>Documentamos y tenemos la información bajo control</a:t>
            </a:r>
            <a:endParaRPr sz="10000">
              <a:solidFill>
                <a:schemeClr val="lt2"/>
              </a:solidFill>
              <a:latin typeface="Lato Light"/>
              <a:ea typeface="Lato Light"/>
              <a:cs typeface="Lato Light"/>
              <a:sym typeface="Lato Light"/>
            </a:endParaRPr>
          </a:p>
        </p:txBody>
      </p:sp>
      <p:pic>
        <p:nvPicPr>
          <p:cNvPr id="1133" name="Google Shape;1133;p104"/>
          <p:cNvPicPr preferRelativeResize="0"/>
          <p:nvPr/>
        </p:nvPicPr>
        <p:blipFill rotWithShape="1">
          <a:blip r:embed="rId3">
            <a:alphaModFix/>
          </a:blip>
          <a:srcRect b="11933" l="0" r="8273" t="0"/>
          <a:stretch/>
        </p:blipFill>
        <p:spPr>
          <a:xfrm>
            <a:off x="15366349" y="4681988"/>
            <a:ext cx="8839274" cy="6239423"/>
          </a:xfrm>
          <a:prstGeom prst="rect">
            <a:avLst/>
          </a:prstGeom>
          <a:noFill/>
          <a:ln>
            <a:noFill/>
          </a:ln>
        </p:spPr>
      </p:pic>
    </p:spTree>
  </p:cSld>
  <p:clrMapOvr>
    <a:masterClrMapping/>
  </p:clrMapOvr>
</p:sld>
</file>

<file path=ppt/slides/slide8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37" name="Shape 1137"/>
        <p:cNvGrpSpPr/>
        <p:nvPr/>
      </p:nvGrpSpPr>
      <p:grpSpPr>
        <a:xfrm>
          <a:off x="0" y="0"/>
          <a:ext cx="0" cy="0"/>
          <a:chOff x="0" y="0"/>
          <a:chExt cx="0" cy="0"/>
        </a:xfrm>
      </p:grpSpPr>
      <p:sp>
        <p:nvSpPr>
          <p:cNvPr id="1138" name="Google Shape;1138;p105"/>
          <p:cNvSpPr txBox="1"/>
          <p:nvPr>
            <p:ph type="title"/>
          </p:nvPr>
        </p:nvSpPr>
        <p:spPr>
          <a:xfrm>
            <a:off x="1316980" y="1017939"/>
            <a:ext cx="18357600" cy="9123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US"/>
              <a:t>Documentar</a:t>
            </a:r>
            <a:endParaRPr/>
          </a:p>
        </p:txBody>
      </p:sp>
      <p:sp>
        <p:nvSpPr>
          <p:cNvPr id="1139" name="Google Shape;1139;p105"/>
          <p:cNvSpPr/>
          <p:nvPr/>
        </p:nvSpPr>
        <p:spPr>
          <a:xfrm>
            <a:off x="1354395" y="5781732"/>
            <a:ext cx="339050" cy="407226"/>
          </a:xfrm>
          <a:custGeom>
            <a:rect b="b" l="l" r="r" t="t"/>
            <a:pathLst>
              <a:path extrusionOk="0" h="961" w="800">
                <a:moveTo>
                  <a:pt x="720" y="120"/>
                </a:moveTo>
                <a:cubicBezTo>
                  <a:pt x="720" y="352"/>
                  <a:pt x="720" y="647"/>
                  <a:pt x="720" y="881"/>
                </a:cubicBezTo>
                <a:cubicBezTo>
                  <a:pt x="716" y="881"/>
                  <a:pt x="362" y="880"/>
                  <a:pt x="151" y="880"/>
                </a:cubicBezTo>
                <a:cubicBezTo>
                  <a:pt x="82" y="880"/>
                  <a:pt x="84" y="800"/>
                  <a:pt x="152" y="800"/>
                </a:cubicBezTo>
                <a:cubicBezTo>
                  <a:pt x="152" y="800"/>
                  <a:pt x="152" y="800"/>
                  <a:pt x="152" y="800"/>
                </a:cubicBezTo>
                <a:cubicBezTo>
                  <a:pt x="152" y="800"/>
                  <a:pt x="636" y="800"/>
                  <a:pt x="640" y="800"/>
                </a:cubicBezTo>
                <a:cubicBezTo>
                  <a:pt x="640" y="564"/>
                  <a:pt x="640" y="8"/>
                  <a:pt x="640" y="8"/>
                </a:cubicBezTo>
                <a:cubicBezTo>
                  <a:pt x="641" y="8"/>
                  <a:pt x="641" y="8"/>
                  <a:pt x="641" y="8"/>
                </a:cubicBezTo>
                <a:cubicBezTo>
                  <a:pt x="641" y="0"/>
                  <a:pt x="641" y="0"/>
                  <a:pt x="641" y="0"/>
                </a:cubicBezTo>
                <a:cubicBezTo>
                  <a:pt x="101" y="0"/>
                  <a:pt x="101" y="0"/>
                  <a:pt x="101" y="0"/>
                </a:cubicBezTo>
                <a:cubicBezTo>
                  <a:pt x="45" y="0"/>
                  <a:pt x="0" y="47"/>
                  <a:pt x="0" y="103"/>
                </a:cubicBezTo>
                <a:cubicBezTo>
                  <a:pt x="0" y="160"/>
                  <a:pt x="0" y="160"/>
                  <a:pt x="0" y="160"/>
                </a:cubicBezTo>
                <a:cubicBezTo>
                  <a:pt x="80" y="160"/>
                  <a:pt x="80" y="160"/>
                  <a:pt x="80" y="160"/>
                </a:cubicBezTo>
                <a:cubicBezTo>
                  <a:pt x="80" y="240"/>
                  <a:pt x="80" y="240"/>
                  <a:pt x="80" y="240"/>
                </a:cubicBezTo>
                <a:cubicBezTo>
                  <a:pt x="0" y="240"/>
                  <a:pt x="0" y="240"/>
                  <a:pt x="0" y="240"/>
                </a:cubicBezTo>
                <a:cubicBezTo>
                  <a:pt x="0" y="274"/>
                  <a:pt x="0" y="274"/>
                  <a:pt x="0" y="274"/>
                </a:cubicBezTo>
                <a:cubicBezTo>
                  <a:pt x="0" y="275"/>
                  <a:pt x="0" y="276"/>
                  <a:pt x="0" y="277"/>
                </a:cubicBezTo>
                <a:cubicBezTo>
                  <a:pt x="1" y="360"/>
                  <a:pt x="1" y="360"/>
                  <a:pt x="1" y="360"/>
                </a:cubicBezTo>
                <a:cubicBezTo>
                  <a:pt x="80" y="360"/>
                  <a:pt x="80" y="360"/>
                  <a:pt x="80" y="360"/>
                </a:cubicBezTo>
                <a:cubicBezTo>
                  <a:pt x="80" y="440"/>
                  <a:pt x="80" y="440"/>
                  <a:pt x="80" y="440"/>
                </a:cubicBezTo>
                <a:cubicBezTo>
                  <a:pt x="1" y="440"/>
                  <a:pt x="1" y="440"/>
                  <a:pt x="1" y="440"/>
                </a:cubicBezTo>
                <a:cubicBezTo>
                  <a:pt x="1" y="560"/>
                  <a:pt x="1" y="560"/>
                  <a:pt x="1" y="560"/>
                </a:cubicBezTo>
                <a:cubicBezTo>
                  <a:pt x="80" y="560"/>
                  <a:pt x="80" y="560"/>
                  <a:pt x="80" y="560"/>
                </a:cubicBezTo>
                <a:cubicBezTo>
                  <a:pt x="80" y="640"/>
                  <a:pt x="80" y="640"/>
                  <a:pt x="80" y="640"/>
                </a:cubicBezTo>
                <a:cubicBezTo>
                  <a:pt x="1" y="640"/>
                  <a:pt x="1" y="640"/>
                  <a:pt x="1" y="640"/>
                </a:cubicBezTo>
                <a:cubicBezTo>
                  <a:pt x="1" y="851"/>
                  <a:pt x="1" y="851"/>
                  <a:pt x="1" y="851"/>
                </a:cubicBezTo>
                <a:cubicBezTo>
                  <a:pt x="1" y="903"/>
                  <a:pt x="56" y="946"/>
                  <a:pt x="106" y="958"/>
                </a:cubicBezTo>
                <a:cubicBezTo>
                  <a:pt x="116" y="960"/>
                  <a:pt x="126" y="961"/>
                  <a:pt x="135" y="961"/>
                </a:cubicBezTo>
                <a:cubicBezTo>
                  <a:pt x="366" y="961"/>
                  <a:pt x="569" y="961"/>
                  <a:pt x="800" y="961"/>
                </a:cubicBezTo>
                <a:cubicBezTo>
                  <a:pt x="800" y="710"/>
                  <a:pt x="800" y="372"/>
                  <a:pt x="800" y="120"/>
                </a:cubicBezTo>
                <a:cubicBezTo>
                  <a:pt x="784" y="120"/>
                  <a:pt x="740" y="120"/>
                  <a:pt x="720" y="120"/>
                </a:cubicBezTo>
                <a:close/>
                <a:moveTo>
                  <a:pt x="204" y="480"/>
                </a:moveTo>
                <a:cubicBezTo>
                  <a:pt x="520" y="480"/>
                  <a:pt x="520" y="480"/>
                  <a:pt x="520" y="480"/>
                </a:cubicBezTo>
                <a:cubicBezTo>
                  <a:pt x="446" y="560"/>
                  <a:pt x="446" y="560"/>
                  <a:pt x="446" y="560"/>
                </a:cubicBezTo>
                <a:cubicBezTo>
                  <a:pt x="204" y="560"/>
                  <a:pt x="204" y="560"/>
                  <a:pt x="204" y="560"/>
                </a:cubicBezTo>
                <a:lnTo>
                  <a:pt x="204" y="480"/>
                </a:lnTo>
                <a:close/>
              </a:path>
            </a:pathLst>
          </a:custGeom>
          <a:solidFill>
            <a:srgbClr val="2DCCCD"/>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004481"/>
              </a:solidFill>
              <a:latin typeface="Arial"/>
              <a:ea typeface="Arial"/>
              <a:cs typeface="Arial"/>
              <a:sym typeface="Arial"/>
            </a:endParaRPr>
          </a:p>
        </p:txBody>
      </p:sp>
      <p:sp>
        <p:nvSpPr>
          <p:cNvPr id="1140" name="Google Shape;1140;p105"/>
          <p:cNvSpPr txBox="1"/>
          <p:nvPr/>
        </p:nvSpPr>
        <p:spPr>
          <a:xfrm>
            <a:off x="1303600" y="10781300"/>
            <a:ext cx="9504000" cy="1658700"/>
          </a:xfrm>
          <a:prstGeom prst="rect">
            <a:avLst/>
          </a:prstGeom>
          <a:noFill/>
          <a:ln>
            <a:noFill/>
          </a:ln>
        </p:spPr>
        <p:txBody>
          <a:bodyPr anchorCtr="0" anchor="t" bIns="0" lIns="0" spcFirstLastPara="1" rIns="0" wrap="square" tIns="0">
            <a:noAutofit/>
          </a:bodyPr>
          <a:lstStyle/>
          <a:p>
            <a:pPr indent="0" lvl="0" marL="0" marR="0" rtl="0" algn="l">
              <a:lnSpc>
                <a:spcPct val="110000"/>
              </a:lnSpc>
              <a:spcBef>
                <a:spcPts val="0"/>
              </a:spcBef>
              <a:spcAft>
                <a:spcPts val="600"/>
              </a:spcAft>
              <a:buClr>
                <a:srgbClr val="005894"/>
              </a:buClr>
              <a:buSzPts val="3200"/>
              <a:buFont typeface="Helvetica Neue"/>
              <a:buNone/>
            </a:pPr>
            <a:r>
              <a:rPr lang="en-US" sz="4800">
                <a:solidFill>
                  <a:srgbClr val="121212"/>
                </a:solidFill>
                <a:latin typeface="Lato"/>
                <a:ea typeface="Lato"/>
                <a:cs typeface="Lato"/>
                <a:sym typeface="Lato"/>
              </a:rPr>
              <a:t>DOC con reto, </a:t>
            </a:r>
            <a:r>
              <a:rPr lang="en-US" sz="4800">
                <a:solidFill>
                  <a:srgbClr val="121212"/>
                </a:solidFill>
                <a:latin typeface="Lato"/>
                <a:ea typeface="Lato"/>
                <a:cs typeface="Lato"/>
                <a:sym typeface="Lato"/>
              </a:rPr>
              <a:t>nombre de solución y descripción corta de la solución</a:t>
            </a:r>
            <a:endParaRPr sz="4800">
              <a:solidFill>
                <a:srgbClr val="121212"/>
              </a:solidFill>
              <a:latin typeface="Lato"/>
              <a:ea typeface="Lato"/>
              <a:cs typeface="Lato"/>
              <a:sym typeface="Lato"/>
            </a:endParaRPr>
          </a:p>
        </p:txBody>
      </p:sp>
      <p:sp>
        <p:nvSpPr>
          <p:cNvPr id="1141" name="Google Shape;1141;p105"/>
          <p:cNvSpPr txBox="1"/>
          <p:nvPr/>
        </p:nvSpPr>
        <p:spPr>
          <a:xfrm>
            <a:off x="1303600" y="4599200"/>
            <a:ext cx="5545800" cy="868800"/>
          </a:xfrm>
          <a:prstGeom prst="rect">
            <a:avLst/>
          </a:prstGeom>
          <a:noFill/>
          <a:ln>
            <a:noFill/>
          </a:ln>
        </p:spPr>
        <p:txBody>
          <a:bodyPr anchorCtr="0" anchor="t" bIns="0" lIns="0" spcFirstLastPara="1" rIns="0" wrap="square" tIns="0">
            <a:noAutofit/>
          </a:bodyPr>
          <a:lstStyle/>
          <a:p>
            <a:pPr indent="0" lvl="0" marL="0" marR="0" rtl="0" algn="l">
              <a:lnSpc>
                <a:spcPct val="110000"/>
              </a:lnSpc>
              <a:spcBef>
                <a:spcPts val="0"/>
              </a:spcBef>
              <a:spcAft>
                <a:spcPts val="600"/>
              </a:spcAft>
              <a:buClr>
                <a:srgbClr val="005894"/>
              </a:buClr>
              <a:buSzPts val="3200"/>
              <a:buFont typeface="Helvetica Neue"/>
              <a:buNone/>
            </a:pPr>
            <a:r>
              <a:rPr lang="en-US" sz="4800">
                <a:solidFill>
                  <a:srgbClr val="121212"/>
                </a:solidFill>
                <a:latin typeface="Lato"/>
                <a:ea typeface="Lato"/>
                <a:cs typeface="Lato"/>
                <a:sym typeface="Lato"/>
              </a:rPr>
              <a:t>Nombre equipo</a:t>
            </a:r>
            <a:endParaRPr sz="4800">
              <a:solidFill>
                <a:srgbClr val="121212"/>
              </a:solidFill>
              <a:latin typeface="Lato"/>
              <a:ea typeface="Lato"/>
              <a:cs typeface="Lato"/>
              <a:sym typeface="Lato"/>
            </a:endParaRPr>
          </a:p>
        </p:txBody>
      </p:sp>
      <p:pic>
        <p:nvPicPr>
          <p:cNvPr id="1142" name="Google Shape;1142;p105"/>
          <p:cNvPicPr preferRelativeResize="0"/>
          <p:nvPr/>
        </p:nvPicPr>
        <p:blipFill>
          <a:blip r:embed="rId3">
            <a:alphaModFix/>
          </a:blip>
          <a:stretch>
            <a:fillRect/>
          </a:stretch>
        </p:blipFill>
        <p:spPr>
          <a:xfrm>
            <a:off x="1057525" y="3363271"/>
            <a:ext cx="1506525" cy="1506525"/>
          </a:xfrm>
          <a:prstGeom prst="rect">
            <a:avLst/>
          </a:prstGeom>
          <a:noFill/>
          <a:ln>
            <a:noFill/>
          </a:ln>
        </p:spPr>
      </p:pic>
      <p:pic>
        <p:nvPicPr>
          <p:cNvPr id="1143" name="Google Shape;1143;p105"/>
          <p:cNvPicPr preferRelativeResize="0"/>
          <p:nvPr/>
        </p:nvPicPr>
        <p:blipFill>
          <a:blip r:embed="rId4">
            <a:alphaModFix/>
          </a:blip>
          <a:stretch>
            <a:fillRect/>
          </a:stretch>
        </p:blipFill>
        <p:spPr>
          <a:xfrm>
            <a:off x="1057525" y="9595888"/>
            <a:ext cx="1185400" cy="1185400"/>
          </a:xfrm>
          <a:prstGeom prst="rect">
            <a:avLst/>
          </a:prstGeom>
          <a:noFill/>
          <a:ln>
            <a:noFill/>
          </a:ln>
        </p:spPr>
      </p:pic>
      <p:sp>
        <p:nvSpPr>
          <p:cNvPr id="1144" name="Google Shape;1144;p105"/>
          <p:cNvSpPr txBox="1"/>
          <p:nvPr/>
        </p:nvSpPr>
        <p:spPr>
          <a:xfrm>
            <a:off x="2810523" y="5710995"/>
            <a:ext cx="7435200" cy="548700"/>
          </a:xfrm>
          <a:prstGeom prst="rect">
            <a:avLst/>
          </a:prstGeom>
          <a:noFill/>
          <a:ln>
            <a:noFill/>
          </a:ln>
        </p:spPr>
        <p:txBody>
          <a:bodyPr anchorCtr="0" anchor="ctr" bIns="45700" lIns="45700" spcFirstLastPara="1" rIns="45700" wrap="square" tIns="45700">
            <a:noAutofit/>
          </a:bodyPr>
          <a:lstStyle/>
          <a:p>
            <a:pPr indent="0" lvl="0" marL="0" marR="0" rtl="0" algn="l">
              <a:lnSpc>
                <a:spcPct val="80000"/>
              </a:lnSpc>
              <a:spcBef>
                <a:spcPts val="0"/>
              </a:spcBef>
              <a:spcAft>
                <a:spcPts val="0"/>
              </a:spcAft>
              <a:buClr>
                <a:srgbClr val="032047"/>
              </a:buClr>
              <a:buSzPts val="3000"/>
              <a:buFont typeface="Helvetica Neue"/>
              <a:buNone/>
            </a:pPr>
            <a:r>
              <a:rPr lang="en-US" sz="3000">
                <a:solidFill>
                  <a:srgbClr val="032047"/>
                </a:solidFill>
                <a:latin typeface="Lato"/>
                <a:ea typeface="Lato"/>
                <a:cs typeface="Lato"/>
                <a:sym typeface="Lato"/>
              </a:rPr>
              <a:t>Foto con nombre de herramienta</a:t>
            </a:r>
            <a:endParaRPr>
              <a:latin typeface="Lato"/>
              <a:ea typeface="Lato"/>
              <a:cs typeface="Lato"/>
              <a:sym typeface="Lato"/>
            </a:endParaRPr>
          </a:p>
        </p:txBody>
      </p:sp>
      <p:sp>
        <p:nvSpPr>
          <p:cNvPr id="1145" name="Google Shape;1145;p105"/>
          <p:cNvSpPr txBox="1"/>
          <p:nvPr/>
        </p:nvSpPr>
        <p:spPr>
          <a:xfrm>
            <a:off x="1954453" y="5710995"/>
            <a:ext cx="856200" cy="548700"/>
          </a:xfrm>
          <a:prstGeom prst="rect">
            <a:avLst/>
          </a:prstGeom>
          <a:noFill/>
          <a:ln>
            <a:noFill/>
          </a:ln>
        </p:spPr>
        <p:txBody>
          <a:bodyPr anchorCtr="0" anchor="ctr" bIns="45700" lIns="45700" spcFirstLastPara="1" rIns="45700" wrap="square" tIns="45700">
            <a:noAutofit/>
          </a:bodyPr>
          <a:lstStyle/>
          <a:p>
            <a:pPr indent="0" lvl="0" marL="0" marR="0" rtl="0" algn="l">
              <a:lnSpc>
                <a:spcPct val="110000"/>
              </a:lnSpc>
              <a:spcBef>
                <a:spcPts val="0"/>
              </a:spcBef>
              <a:spcAft>
                <a:spcPts val="0"/>
              </a:spcAft>
              <a:buClr>
                <a:srgbClr val="5BBEFF"/>
              </a:buClr>
              <a:buSzPts val="3000"/>
              <a:buFont typeface="Helvetica Neue"/>
              <a:buNone/>
            </a:pPr>
            <a:r>
              <a:rPr i="0" lang="en-US" sz="3000" u="none" cap="none" strike="noStrike">
                <a:solidFill>
                  <a:srgbClr val="2DCCCD"/>
                </a:solidFill>
                <a:latin typeface="Lato"/>
                <a:ea typeface="Lato"/>
                <a:cs typeface="Lato"/>
                <a:sym typeface="Lato"/>
              </a:rPr>
              <a:t>D1</a:t>
            </a:r>
            <a:endParaRPr>
              <a:solidFill>
                <a:srgbClr val="2DCCCD"/>
              </a:solidFill>
              <a:latin typeface="Lato"/>
              <a:ea typeface="Lato"/>
              <a:cs typeface="Lato"/>
              <a:sym typeface="Lato"/>
            </a:endParaRPr>
          </a:p>
        </p:txBody>
      </p:sp>
      <p:sp>
        <p:nvSpPr>
          <p:cNvPr id="1146" name="Google Shape;1146;p105"/>
          <p:cNvSpPr/>
          <p:nvPr/>
        </p:nvSpPr>
        <p:spPr>
          <a:xfrm>
            <a:off x="1354395" y="6527827"/>
            <a:ext cx="339050" cy="407226"/>
          </a:xfrm>
          <a:custGeom>
            <a:rect b="b" l="l" r="r" t="t"/>
            <a:pathLst>
              <a:path extrusionOk="0" h="961" w="800">
                <a:moveTo>
                  <a:pt x="720" y="120"/>
                </a:moveTo>
                <a:cubicBezTo>
                  <a:pt x="720" y="352"/>
                  <a:pt x="720" y="647"/>
                  <a:pt x="720" y="881"/>
                </a:cubicBezTo>
                <a:cubicBezTo>
                  <a:pt x="716" y="881"/>
                  <a:pt x="362" y="880"/>
                  <a:pt x="151" y="880"/>
                </a:cubicBezTo>
                <a:cubicBezTo>
                  <a:pt x="82" y="880"/>
                  <a:pt x="84" y="800"/>
                  <a:pt x="152" y="800"/>
                </a:cubicBezTo>
                <a:cubicBezTo>
                  <a:pt x="152" y="800"/>
                  <a:pt x="152" y="800"/>
                  <a:pt x="152" y="800"/>
                </a:cubicBezTo>
                <a:cubicBezTo>
                  <a:pt x="152" y="800"/>
                  <a:pt x="636" y="800"/>
                  <a:pt x="640" y="800"/>
                </a:cubicBezTo>
                <a:cubicBezTo>
                  <a:pt x="640" y="564"/>
                  <a:pt x="640" y="8"/>
                  <a:pt x="640" y="8"/>
                </a:cubicBezTo>
                <a:cubicBezTo>
                  <a:pt x="641" y="8"/>
                  <a:pt x="641" y="8"/>
                  <a:pt x="641" y="8"/>
                </a:cubicBezTo>
                <a:cubicBezTo>
                  <a:pt x="641" y="0"/>
                  <a:pt x="641" y="0"/>
                  <a:pt x="641" y="0"/>
                </a:cubicBezTo>
                <a:cubicBezTo>
                  <a:pt x="101" y="0"/>
                  <a:pt x="101" y="0"/>
                  <a:pt x="101" y="0"/>
                </a:cubicBezTo>
                <a:cubicBezTo>
                  <a:pt x="45" y="0"/>
                  <a:pt x="0" y="47"/>
                  <a:pt x="0" y="103"/>
                </a:cubicBezTo>
                <a:cubicBezTo>
                  <a:pt x="0" y="160"/>
                  <a:pt x="0" y="160"/>
                  <a:pt x="0" y="160"/>
                </a:cubicBezTo>
                <a:cubicBezTo>
                  <a:pt x="80" y="160"/>
                  <a:pt x="80" y="160"/>
                  <a:pt x="80" y="160"/>
                </a:cubicBezTo>
                <a:cubicBezTo>
                  <a:pt x="80" y="240"/>
                  <a:pt x="80" y="240"/>
                  <a:pt x="80" y="240"/>
                </a:cubicBezTo>
                <a:cubicBezTo>
                  <a:pt x="0" y="240"/>
                  <a:pt x="0" y="240"/>
                  <a:pt x="0" y="240"/>
                </a:cubicBezTo>
                <a:cubicBezTo>
                  <a:pt x="0" y="274"/>
                  <a:pt x="0" y="274"/>
                  <a:pt x="0" y="274"/>
                </a:cubicBezTo>
                <a:cubicBezTo>
                  <a:pt x="0" y="275"/>
                  <a:pt x="0" y="276"/>
                  <a:pt x="0" y="277"/>
                </a:cubicBezTo>
                <a:cubicBezTo>
                  <a:pt x="1" y="360"/>
                  <a:pt x="1" y="360"/>
                  <a:pt x="1" y="360"/>
                </a:cubicBezTo>
                <a:cubicBezTo>
                  <a:pt x="80" y="360"/>
                  <a:pt x="80" y="360"/>
                  <a:pt x="80" y="360"/>
                </a:cubicBezTo>
                <a:cubicBezTo>
                  <a:pt x="80" y="440"/>
                  <a:pt x="80" y="440"/>
                  <a:pt x="80" y="440"/>
                </a:cubicBezTo>
                <a:cubicBezTo>
                  <a:pt x="1" y="440"/>
                  <a:pt x="1" y="440"/>
                  <a:pt x="1" y="440"/>
                </a:cubicBezTo>
                <a:cubicBezTo>
                  <a:pt x="1" y="560"/>
                  <a:pt x="1" y="560"/>
                  <a:pt x="1" y="560"/>
                </a:cubicBezTo>
                <a:cubicBezTo>
                  <a:pt x="80" y="560"/>
                  <a:pt x="80" y="560"/>
                  <a:pt x="80" y="560"/>
                </a:cubicBezTo>
                <a:cubicBezTo>
                  <a:pt x="80" y="640"/>
                  <a:pt x="80" y="640"/>
                  <a:pt x="80" y="640"/>
                </a:cubicBezTo>
                <a:cubicBezTo>
                  <a:pt x="1" y="640"/>
                  <a:pt x="1" y="640"/>
                  <a:pt x="1" y="640"/>
                </a:cubicBezTo>
                <a:cubicBezTo>
                  <a:pt x="1" y="851"/>
                  <a:pt x="1" y="851"/>
                  <a:pt x="1" y="851"/>
                </a:cubicBezTo>
                <a:cubicBezTo>
                  <a:pt x="1" y="903"/>
                  <a:pt x="56" y="946"/>
                  <a:pt x="106" y="958"/>
                </a:cubicBezTo>
                <a:cubicBezTo>
                  <a:pt x="116" y="960"/>
                  <a:pt x="126" y="961"/>
                  <a:pt x="135" y="961"/>
                </a:cubicBezTo>
                <a:cubicBezTo>
                  <a:pt x="366" y="961"/>
                  <a:pt x="569" y="961"/>
                  <a:pt x="800" y="961"/>
                </a:cubicBezTo>
                <a:cubicBezTo>
                  <a:pt x="800" y="710"/>
                  <a:pt x="800" y="372"/>
                  <a:pt x="800" y="120"/>
                </a:cubicBezTo>
                <a:cubicBezTo>
                  <a:pt x="784" y="120"/>
                  <a:pt x="740" y="120"/>
                  <a:pt x="720" y="120"/>
                </a:cubicBezTo>
                <a:close/>
                <a:moveTo>
                  <a:pt x="204" y="480"/>
                </a:moveTo>
                <a:cubicBezTo>
                  <a:pt x="520" y="480"/>
                  <a:pt x="520" y="480"/>
                  <a:pt x="520" y="480"/>
                </a:cubicBezTo>
                <a:cubicBezTo>
                  <a:pt x="446" y="560"/>
                  <a:pt x="446" y="560"/>
                  <a:pt x="446" y="560"/>
                </a:cubicBezTo>
                <a:cubicBezTo>
                  <a:pt x="204" y="560"/>
                  <a:pt x="204" y="560"/>
                  <a:pt x="204" y="560"/>
                </a:cubicBezTo>
                <a:lnTo>
                  <a:pt x="204" y="480"/>
                </a:lnTo>
                <a:close/>
              </a:path>
            </a:pathLst>
          </a:custGeom>
          <a:solidFill>
            <a:srgbClr val="2DCCCD"/>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004481"/>
              </a:solidFill>
              <a:latin typeface="Arial"/>
              <a:ea typeface="Arial"/>
              <a:cs typeface="Arial"/>
              <a:sym typeface="Arial"/>
            </a:endParaRPr>
          </a:p>
        </p:txBody>
      </p:sp>
      <p:sp>
        <p:nvSpPr>
          <p:cNvPr id="1147" name="Google Shape;1147;p105"/>
          <p:cNvSpPr txBox="1"/>
          <p:nvPr/>
        </p:nvSpPr>
        <p:spPr>
          <a:xfrm>
            <a:off x="1954453" y="6457081"/>
            <a:ext cx="856200" cy="548700"/>
          </a:xfrm>
          <a:prstGeom prst="rect">
            <a:avLst/>
          </a:prstGeom>
          <a:noFill/>
          <a:ln>
            <a:noFill/>
          </a:ln>
        </p:spPr>
        <p:txBody>
          <a:bodyPr anchorCtr="0" anchor="ctr" bIns="45700" lIns="45700" spcFirstLastPara="1" rIns="45700" wrap="square" tIns="45700">
            <a:noAutofit/>
          </a:bodyPr>
          <a:lstStyle/>
          <a:p>
            <a:pPr indent="0" lvl="0" marL="0" marR="0" rtl="0" algn="l">
              <a:lnSpc>
                <a:spcPct val="110000"/>
              </a:lnSpc>
              <a:spcBef>
                <a:spcPts val="0"/>
              </a:spcBef>
              <a:spcAft>
                <a:spcPts val="0"/>
              </a:spcAft>
              <a:buClr>
                <a:srgbClr val="5BBEFF"/>
              </a:buClr>
              <a:buSzPts val="3000"/>
              <a:buFont typeface="Helvetica Neue"/>
              <a:buNone/>
            </a:pPr>
            <a:r>
              <a:rPr i="0" lang="en-US" sz="3000" u="none" cap="none" strike="noStrike">
                <a:solidFill>
                  <a:srgbClr val="2DCCCD"/>
                </a:solidFill>
                <a:latin typeface="Lato"/>
                <a:ea typeface="Lato"/>
                <a:cs typeface="Lato"/>
                <a:sym typeface="Lato"/>
              </a:rPr>
              <a:t>D2</a:t>
            </a:r>
            <a:endParaRPr>
              <a:solidFill>
                <a:srgbClr val="2DCCCD"/>
              </a:solidFill>
              <a:latin typeface="Lato"/>
              <a:ea typeface="Lato"/>
              <a:cs typeface="Lato"/>
              <a:sym typeface="Lato"/>
            </a:endParaRPr>
          </a:p>
        </p:txBody>
      </p:sp>
      <p:sp>
        <p:nvSpPr>
          <p:cNvPr id="1148" name="Google Shape;1148;p105"/>
          <p:cNvSpPr txBox="1"/>
          <p:nvPr/>
        </p:nvSpPr>
        <p:spPr>
          <a:xfrm>
            <a:off x="2844748" y="6457090"/>
            <a:ext cx="7435200" cy="548700"/>
          </a:xfrm>
          <a:prstGeom prst="rect">
            <a:avLst/>
          </a:prstGeom>
          <a:noFill/>
          <a:ln>
            <a:noFill/>
          </a:ln>
        </p:spPr>
        <p:txBody>
          <a:bodyPr anchorCtr="0" anchor="ctr" bIns="45700" lIns="45700" spcFirstLastPara="1" rIns="45700" wrap="square" tIns="45700">
            <a:noAutofit/>
          </a:bodyPr>
          <a:lstStyle/>
          <a:p>
            <a:pPr indent="0" lvl="0" marL="0" marR="0" rtl="0" algn="l">
              <a:lnSpc>
                <a:spcPct val="80000"/>
              </a:lnSpc>
              <a:spcBef>
                <a:spcPts val="0"/>
              </a:spcBef>
              <a:spcAft>
                <a:spcPts val="0"/>
              </a:spcAft>
              <a:buClr>
                <a:srgbClr val="032047"/>
              </a:buClr>
              <a:buSzPts val="3000"/>
              <a:buFont typeface="Helvetica Neue"/>
              <a:buNone/>
            </a:pPr>
            <a:r>
              <a:rPr lang="en-US" sz="3000">
                <a:solidFill>
                  <a:srgbClr val="032047"/>
                </a:solidFill>
                <a:latin typeface="Lato"/>
                <a:ea typeface="Lato"/>
                <a:cs typeface="Lato"/>
                <a:sym typeface="Lato"/>
              </a:rPr>
              <a:t>Foto con nombre de herramienta</a:t>
            </a:r>
            <a:endParaRPr>
              <a:latin typeface="Lato"/>
              <a:ea typeface="Lato"/>
              <a:cs typeface="Lato"/>
              <a:sym typeface="Lato"/>
            </a:endParaRPr>
          </a:p>
        </p:txBody>
      </p:sp>
      <p:sp>
        <p:nvSpPr>
          <p:cNvPr id="1149" name="Google Shape;1149;p105"/>
          <p:cNvSpPr/>
          <p:nvPr/>
        </p:nvSpPr>
        <p:spPr>
          <a:xfrm>
            <a:off x="1354395" y="7295464"/>
            <a:ext cx="339050" cy="407226"/>
          </a:xfrm>
          <a:custGeom>
            <a:rect b="b" l="l" r="r" t="t"/>
            <a:pathLst>
              <a:path extrusionOk="0" h="961" w="800">
                <a:moveTo>
                  <a:pt x="720" y="120"/>
                </a:moveTo>
                <a:cubicBezTo>
                  <a:pt x="720" y="352"/>
                  <a:pt x="720" y="647"/>
                  <a:pt x="720" y="881"/>
                </a:cubicBezTo>
                <a:cubicBezTo>
                  <a:pt x="716" y="881"/>
                  <a:pt x="362" y="880"/>
                  <a:pt x="151" y="880"/>
                </a:cubicBezTo>
                <a:cubicBezTo>
                  <a:pt x="82" y="880"/>
                  <a:pt x="84" y="800"/>
                  <a:pt x="152" y="800"/>
                </a:cubicBezTo>
                <a:cubicBezTo>
                  <a:pt x="152" y="800"/>
                  <a:pt x="152" y="800"/>
                  <a:pt x="152" y="800"/>
                </a:cubicBezTo>
                <a:cubicBezTo>
                  <a:pt x="152" y="800"/>
                  <a:pt x="636" y="800"/>
                  <a:pt x="640" y="800"/>
                </a:cubicBezTo>
                <a:cubicBezTo>
                  <a:pt x="640" y="564"/>
                  <a:pt x="640" y="8"/>
                  <a:pt x="640" y="8"/>
                </a:cubicBezTo>
                <a:cubicBezTo>
                  <a:pt x="641" y="8"/>
                  <a:pt x="641" y="8"/>
                  <a:pt x="641" y="8"/>
                </a:cubicBezTo>
                <a:cubicBezTo>
                  <a:pt x="641" y="0"/>
                  <a:pt x="641" y="0"/>
                  <a:pt x="641" y="0"/>
                </a:cubicBezTo>
                <a:cubicBezTo>
                  <a:pt x="101" y="0"/>
                  <a:pt x="101" y="0"/>
                  <a:pt x="101" y="0"/>
                </a:cubicBezTo>
                <a:cubicBezTo>
                  <a:pt x="45" y="0"/>
                  <a:pt x="0" y="47"/>
                  <a:pt x="0" y="103"/>
                </a:cubicBezTo>
                <a:cubicBezTo>
                  <a:pt x="0" y="160"/>
                  <a:pt x="0" y="160"/>
                  <a:pt x="0" y="160"/>
                </a:cubicBezTo>
                <a:cubicBezTo>
                  <a:pt x="80" y="160"/>
                  <a:pt x="80" y="160"/>
                  <a:pt x="80" y="160"/>
                </a:cubicBezTo>
                <a:cubicBezTo>
                  <a:pt x="80" y="240"/>
                  <a:pt x="80" y="240"/>
                  <a:pt x="80" y="240"/>
                </a:cubicBezTo>
                <a:cubicBezTo>
                  <a:pt x="0" y="240"/>
                  <a:pt x="0" y="240"/>
                  <a:pt x="0" y="240"/>
                </a:cubicBezTo>
                <a:cubicBezTo>
                  <a:pt x="0" y="274"/>
                  <a:pt x="0" y="274"/>
                  <a:pt x="0" y="274"/>
                </a:cubicBezTo>
                <a:cubicBezTo>
                  <a:pt x="0" y="275"/>
                  <a:pt x="0" y="276"/>
                  <a:pt x="0" y="277"/>
                </a:cubicBezTo>
                <a:cubicBezTo>
                  <a:pt x="1" y="360"/>
                  <a:pt x="1" y="360"/>
                  <a:pt x="1" y="360"/>
                </a:cubicBezTo>
                <a:cubicBezTo>
                  <a:pt x="80" y="360"/>
                  <a:pt x="80" y="360"/>
                  <a:pt x="80" y="360"/>
                </a:cubicBezTo>
                <a:cubicBezTo>
                  <a:pt x="80" y="440"/>
                  <a:pt x="80" y="440"/>
                  <a:pt x="80" y="440"/>
                </a:cubicBezTo>
                <a:cubicBezTo>
                  <a:pt x="1" y="440"/>
                  <a:pt x="1" y="440"/>
                  <a:pt x="1" y="440"/>
                </a:cubicBezTo>
                <a:cubicBezTo>
                  <a:pt x="1" y="560"/>
                  <a:pt x="1" y="560"/>
                  <a:pt x="1" y="560"/>
                </a:cubicBezTo>
                <a:cubicBezTo>
                  <a:pt x="80" y="560"/>
                  <a:pt x="80" y="560"/>
                  <a:pt x="80" y="560"/>
                </a:cubicBezTo>
                <a:cubicBezTo>
                  <a:pt x="80" y="640"/>
                  <a:pt x="80" y="640"/>
                  <a:pt x="80" y="640"/>
                </a:cubicBezTo>
                <a:cubicBezTo>
                  <a:pt x="1" y="640"/>
                  <a:pt x="1" y="640"/>
                  <a:pt x="1" y="640"/>
                </a:cubicBezTo>
                <a:cubicBezTo>
                  <a:pt x="1" y="851"/>
                  <a:pt x="1" y="851"/>
                  <a:pt x="1" y="851"/>
                </a:cubicBezTo>
                <a:cubicBezTo>
                  <a:pt x="1" y="903"/>
                  <a:pt x="56" y="946"/>
                  <a:pt x="106" y="958"/>
                </a:cubicBezTo>
                <a:cubicBezTo>
                  <a:pt x="116" y="960"/>
                  <a:pt x="126" y="961"/>
                  <a:pt x="135" y="961"/>
                </a:cubicBezTo>
                <a:cubicBezTo>
                  <a:pt x="366" y="961"/>
                  <a:pt x="569" y="961"/>
                  <a:pt x="800" y="961"/>
                </a:cubicBezTo>
                <a:cubicBezTo>
                  <a:pt x="800" y="710"/>
                  <a:pt x="800" y="372"/>
                  <a:pt x="800" y="120"/>
                </a:cubicBezTo>
                <a:cubicBezTo>
                  <a:pt x="784" y="120"/>
                  <a:pt x="740" y="120"/>
                  <a:pt x="720" y="120"/>
                </a:cubicBezTo>
                <a:close/>
                <a:moveTo>
                  <a:pt x="204" y="480"/>
                </a:moveTo>
                <a:cubicBezTo>
                  <a:pt x="520" y="480"/>
                  <a:pt x="520" y="480"/>
                  <a:pt x="520" y="480"/>
                </a:cubicBezTo>
                <a:cubicBezTo>
                  <a:pt x="446" y="560"/>
                  <a:pt x="446" y="560"/>
                  <a:pt x="446" y="560"/>
                </a:cubicBezTo>
                <a:cubicBezTo>
                  <a:pt x="204" y="560"/>
                  <a:pt x="204" y="560"/>
                  <a:pt x="204" y="560"/>
                </a:cubicBezTo>
                <a:lnTo>
                  <a:pt x="204" y="480"/>
                </a:lnTo>
                <a:close/>
              </a:path>
            </a:pathLst>
          </a:custGeom>
          <a:solidFill>
            <a:srgbClr val="2DCCCD"/>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004481"/>
              </a:solidFill>
              <a:latin typeface="Arial"/>
              <a:ea typeface="Arial"/>
              <a:cs typeface="Arial"/>
              <a:sym typeface="Arial"/>
            </a:endParaRPr>
          </a:p>
        </p:txBody>
      </p:sp>
      <p:sp>
        <p:nvSpPr>
          <p:cNvPr id="1150" name="Google Shape;1150;p105"/>
          <p:cNvSpPr txBox="1"/>
          <p:nvPr/>
        </p:nvSpPr>
        <p:spPr>
          <a:xfrm>
            <a:off x="1954453" y="7201511"/>
            <a:ext cx="856200" cy="548700"/>
          </a:xfrm>
          <a:prstGeom prst="rect">
            <a:avLst/>
          </a:prstGeom>
          <a:noFill/>
          <a:ln>
            <a:noFill/>
          </a:ln>
        </p:spPr>
        <p:txBody>
          <a:bodyPr anchorCtr="0" anchor="ctr" bIns="45700" lIns="45700" spcFirstLastPara="1" rIns="45700" wrap="square" tIns="45700">
            <a:noAutofit/>
          </a:bodyPr>
          <a:lstStyle/>
          <a:p>
            <a:pPr indent="0" lvl="0" marL="0" marR="0" rtl="0" algn="l">
              <a:lnSpc>
                <a:spcPct val="110000"/>
              </a:lnSpc>
              <a:spcBef>
                <a:spcPts val="0"/>
              </a:spcBef>
              <a:spcAft>
                <a:spcPts val="0"/>
              </a:spcAft>
              <a:buClr>
                <a:srgbClr val="5BBEFF"/>
              </a:buClr>
              <a:buSzPts val="3000"/>
              <a:buFont typeface="Helvetica Neue"/>
              <a:buNone/>
            </a:pPr>
            <a:r>
              <a:rPr i="0" lang="en-US" sz="3000" u="none" cap="none" strike="noStrike">
                <a:solidFill>
                  <a:srgbClr val="2DCCCD"/>
                </a:solidFill>
                <a:latin typeface="Lato"/>
                <a:ea typeface="Lato"/>
                <a:cs typeface="Lato"/>
                <a:sym typeface="Lato"/>
              </a:rPr>
              <a:t>D</a:t>
            </a:r>
            <a:r>
              <a:rPr lang="en-US" sz="3000">
                <a:solidFill>
                  <a:srgbClr val="2DCCCD"/>
                </a:solidFill>
                <a:latin typeface="Lato"/>
                <a:ea typeface="Lato"/>
                <a:cs typeface="Lato"/>
                <a:sym typeface="Lato"/>
              </a:rPr>
              <a:t>3</a:t>
            </a:r>
            <a:endParaRPr>
              <a:solidFill>
                <a:srgbClr val="2DCCCD"/>
              </a:solidFill>
              <a:latin typeface="Lato"/>
              <a:ea typeface="Lato"/>
              <a:cs typeface="Lato"/>
              <a:sym typeface="Lato"/>
            </a:endParaRPr>
          </a:p>
        </p:txBody>
      </p:sp>
      <p:sp>
        <p:nvSpPr>
          <p:cNvPr id="1151" name="Google Shape;1151;p105"/>
          <p:cNvSpPr/>
          <p:nvPr/>
        </p:nvSpPr>
        <p:spPr>
          <a:xfrm>
            <a:off x="1354395" y="8019989"/>
            <a:ext cx="339050" cy="407226"/>
          </a:xfrm>
          <a:custGeom>
            <a:rect b="b" l="l" r="r" t="t"/>
            <a:pathLst>
              <a:path extrusionOk="0" h="961" w="800">
                <a:moveTo>
                  <a:pt x="720" y="120"/>
                </a:moveTo>
                <a:cubicBezTo>
                  <a:pt x="720" y="352"/>
                  <a:pt x="720" y="647"/>
                  <a:pt x="720" y="881"/>
                </a:cubicBezTo>
                <a:cubicBezTo>
                  <a:pt x="716" y="881"/>
                  <a:pt x="362" y="880"/>
                  <a:pt x="151" y="880"/>
                </a:cubicBezTo>
                <a:cubicBezTo>
                  <a:pt x="82" y="880"/>
                  <a:pt x="84" y="800"/>
                  <a:pt x="152" y="800"/>
                </a:cubicBezTo>
                <a:cubicBezTo>
                  <a:pt x="152" y="800"/>
                  <a:pt x="152" y="800"/>
                  <a:pt x="152" y="800"/>
                </a:cubicBezTo>
                <a:cubicBezTo>
                  <a:pt x="152" y="800"/>
                  <a:pt x="636" y="800"/>
                  <a:pt x="640" y="800"/>
                </a:cubicBezTo>
                <a:cubicBezTo>
                  <a:pt x="640" y="564"/>
                  <a:pt x="640" y="8"/>
                  <a:pt x="640" y="8"/>
                </a:cubicBezTo>
                <a:cubicBezTo>
                  <a:pt x="641" y="8"/>
                  <a:pt x="641" y="8"/>
                  <a:pt x="641" y="8"/>
                </a:cubicBezTo>
                <a:cubicBezTo>
                  <a:pt x="641" y="0"/>
                  <a:pt x="641" y="0"/>
                  <a:pt x="641" y="0"/>
                </a:cubicBezTo>
                <a:cubicBezTo>
                  <a:pt x="101" y="0"/>
                  <a:pt x="101" y="0"/>
                  <a:pt x="101" y="0"/>
                </a:cubicBezTo>
                <a:cubicBezTo>
                  <a:pt x="45" y="0"/>
                  <a:pt x="0" y="47"/>
                  <a:pt x="0" y="103"/>
                </a:cubicBezTo>
                <a:cubicBezTo>
                  <a:pt x="0" y="160"/>
                  <a:pt x="0" y="160"/>
                  <a:pt x="0" y="160"/>
                </a:cubicBezTo>
                <a:cubicBezTo>
                  <a:pt x="80" y="160"/>
                  <a:pt x="80" y="160"/>
                  <a:pt x="80" y="160"/>
                </a:cubicBezTo>
                <a:cubicBezTo>
                  <a:pt x="80" y="240"/>
                  <a:pt x="80" y="240"/>
                  <a:pt x="80" y="240"/>
                </a:cubicBezTo>
                <a:cubicBezTo>
                  <a:pt x="0" y="240"/>
                  <a:pt x="0" y="240"/>
                  <a:pt x="0" y="240"/>
                </a:cubicBezTo>
                <a:cubicBezTo>
                  <a:pt x="0" y="274"/>
                  <a:pt x="0" y="274"/>
                  <a:pt x="0" y="274"/>
                </a:cubicBezTo>
                <a:cubicBezTo>
                  <a:pt x="0" y="275"/>
                  <a:pt x="0" y="276"/>
                  <a:pt x="0" y="277"/>
                </a:cubicBezTo>
                <a:cubicBezTo>
                  <a:pt x="1" y="360"/>
                  <a:pt x="1" y="360"/>
                  <a:pt x="1" y="360"/>
                </a:cubicBezTo>
                <a:cubicBezTo>
                  <a:pt x="80" y="360"/>
                  <a:pt x="80" y="360"/>
                  <a:pt x="80" y="360"/>
                </a:cubicBezTo>
                <a:cubicBezTo>
                  <a:pt x="80" y="440"/>
                  <a:pt x="80" y="440"/>
                  <a:pt x="80" y="440"/>
                </a:cubicBezTo>
                <a:cubicBezTo>
                  <a:pt x="1" y="440"/>
                  <a:pt x="1" y="440"/>
                  <a:pt x="1" y="440"/>
                </a:cubicBezTo>
                <a:cubicBezTo>
                  <a:pt x="1" y="560"/>
                  <a:pt x="1" y="560"/>
                  <a:pt x="1" y="560"/>
                </a:cubicBezTo>
                <a:cubicBezTo>
                  <a:pt x="80" y="560"/>
                  <a:pt x="80" y="560"/>
                  <a:pt x="80" y="560"/>
                </a:cubicBezTo>
                <a:cubicBezTo>
                  <a:pt x="80" y="640"/>
                  <a:pt x="80" y="640"/>
                  <a:pt x="80" y="640"/>
                </a:cubicBezTo>
                <a:cubicBezTo>
                  <a:pt x="1" y="640"/>
                  <a:pt x="1" y="640"/>
                  <a:pt x="1" y="640"/>
                </a:cubicBezTo>
                <a:cubicBezTo>
                  <a:pt x="1" y="851"/>
                  <a:pt x="1" y="851"/>
                  <a:pt x="1" y="851"/>
                </a:cubicBezTo>
                <a:cubicBezTo>
                  <a:pt x="1" y="903"/>
                  <a:pt x="56" y="946"/>
                  <a:pt x="106" y="958"/>
                </a:cubicBezTo>
                <a:cubicBezTo>
                  <a:pt x="116" y="960"/>
                  <a:pt x="126" y="961"/>
                  <a:pt x="135" y="961"/>
                </a:cubicBezTo>
                <a:cubicBezTo>
                  <a:pt x="366" y="961"/>
                  <a:pt x="569" y="961"/>
                  <a:pt x="800" y="961"/>
                </a:cubicBezTo>
                <a:cubicBezTo>
                  <a:pt x="800" y="710"/>
                  <a:pt x="800" y="372"/>
                  <a:pt x="800" y="120"/>
                </a:cubicBezTo>
                <a:cubicBezTo>
                  <a:pt x="784" y="120"/>
                  <a:pt x="740" y="120"/>
                  <a:pt x="720" y="120"/>
                </a:cubicBezTo>
                <a:close/>
                <a:moveTo>
                  <a:pt x="204" y="480"/>
                </a:moveTo>
                <a:cubicBezTo>
                  <a:pt x="520" y="480"/>
                  <a:pt x="520" y="480"/>
                  <a:pt x="520" y="480"/>
                </a:cubicBezTo>
                <a:cubicBezTo>
                  <a:pt x="446" y="560"/>
                  <a:pt x="446" y="560"/>
                  <a:pt x="446" y="560"/>
                </a:cubicBezTo>
                <a:cubicBezTo>
                  <a:pt x="204" y="560"/>
                  <a:pt x="204" y="560"/>
                  <a:pt x="204" y="560"/>
                </a:cubicBezTo>
                <a:lnTo>
                  <a:pt x="204" y="480"/>
                </a:lnTo>
                <a:close/>
              </a:path>
            </a:pathLst>
          </a:custGeom>
          <a:solidFill>
            <a:srgbClr val="2DCCCD"/>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004481"/>
              </a:solidFill>
              <a:latin typeface="Arial"/>
              <a:ea typeface="Arial"/>
              <a:cs typeface="Arial"/>
              <a:sym typeface="Arial"/>
            </a:endParaRPr>
          </a:p>
        </p:txBody>
      </p:sp>
      <p:sp>
        <p:nvSpPr>
          <p:cNvPr id="1152" name="Google Shape;1152;p105"/>
          <p:cNvSpPr txBox="1"/>
          <p:nvPr/>
        </p:nvSpPr>
        <p:spPr>
          <a:xfrm>
            <a:off x="1954453" y="7964821"/>
            <a:ext cx="856200" cy="548700"/>
          </a:xfrm>
          <a:prstGeom prst="rect">
            <a:avLst/>
          </a:prstGeom>
          <a:noFill/>
          <a:ln>
            <a:noFill/>
          </a:ln>
        </p:spPr>
        <p:txBody>
          <a:bodyPr anchorCtr="0" anchor="ctr" bIns="45700" lIns="45700" spcFirstLastPara="1" rIns="45700" wrap="square" tIns="45700">
            <a:noAutofit/>
          </a:bodyPr>
          <a:lstStyle/>
          <a:p>
            <a:pPr indent="0" lvl="0" marL="0" marR="0" rtl="0" algn="l">
              <a:lnSpc>
                <a:spcPct val="110000"/>
              </a:lnSpc>
              <a:spcBef>
                <a:spcPts val="0"/>
              </a:spcBef>
              <a:spcAft>
                <a:spcPts val="0"/>
              </a:spcAft>
              <a:buClr>
                <a:srgbClr val="5BBEFF"/>
              </a:buClr>
              <a:buSzPts val="3000"/>
              <a:buFont typeface="Helvetica Neue"/>
              <a:buNone/>
            </a:pPr>
            <a:r>
              <a:rPr i="0" lang="en-US" sz="3000" u="none" cap="none" strike="noStrike">
                <a:solidFill>
                  <a:srgbClr val="2DCCCD"/>
                </a:solidFill>
                <a:latin typeface="Lato"/>
                <a:ea typeface="Lato"/>
                <a:cs typeface="Lato"/>
                <a:sym typeface="Lato"/>
              </a:rPr>
              <a:t>D</a:t>
            </a:r>
            <a:r>
              <a:rPr lang="en-US" sz="3000">
                <a:solidFill>
                  <a:srgbClr val="2DCCCD"/>
                </a:solidFill>
                <a:latin typeface="Lato"/>
                <a:ea typeface="Lato"/>
                <a:cs typeface="Lato"/>
                <a:sym typeface="Lato"/>
              </a:rPr>
              <a:t>4</a:t>
            </a:r>
            <a:endParaRPr>
              <a:solidFill>
                <a:srgbClr val="2DCCCD"/>
              </a:solidFill>
              <a:latin typeface="Lato"/>
              <a:ea typeface="Lato"/>
              <a:cs typeface="Lato"/>
              <a:sym typeface="Lato"/>
            </a:endParaRPr>
          </a:p>
        </p:txBody>
      </p:sp>
      <p:pic>
        <p:nvPicPr>
          <p:cNvPr id="1153" name="Google Shape;1153;p105"/>
          <p:cNvPicPr preferRelativeResize="0"/>
          <p:nvPr/>
        </p:nvPicPr>
        <p:blipFill rotWithShape="1">
          <a:blip r:embed="rId5">
            <a:alphaModFix/>
          </a:blip>
          <a:srcRect b="11933" l="0" r="8273" t="0"/>
          <a:stretch/>
        </p:blipFill>
        <p:spPr>
          <a:xfrm>
            <a:off x="15312824" y="4694288"/>
            <a:ext cx="8839274" cy="6239423"/>
          </a:xfrm>
          <a:prstGeom prst="rect">
            <a:avLst/>
          </a:prstGeom>
          <a:noFill/>
          <a:ln>
            <a:noFill/>
          </a:ln>
        </p:spPr>
      </p:pic>
    </p:spTree>
  </p:cSld>
  <p:clrMapOvr>
    <a:masterClrMapping/>
  </p:clrMapOvr>
</p:sld>
</file>

<file path=ppt/slides/slide8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57" name="Shape 1157"/>
        <p:cNvGrpSpPr/>
        <p:nvPr/>
      </p:nvGrpSpPr>
      <p:grpSpPr>
        <a:xfrm>
          <a:off x="0" y="0"/>
          <a:ext cx="0" cy="0"/>
          <a:chOff x="0" y="0"/>
          <a:chExt cx="0" cy="0"/>
        </a:xfrm>
      </p:grpSpPr>
      <p:sp>
        <p:nvSpPr>
          <p:cNvPr id="1158" name="Google Shape;1158;p106"/>
          <p:cNvSpPr txBox="1"/>
          <p:nvPr>
            <p:ph idx="1" type="body"/>
          </p:nvPr>
        </p:nvSpPr>
        <p:spPr>
          <a:xfrm>
            <a:off x="1312325" y="5143400"/>
            <a:ext cx="11103000" cy="3389100"/>
          </a:xfrm>
          <a:prstGeom prst="rect">
            <a:avLst/>
          </a:prstGeom>
          <a:noFill/>
          <a:ln>
            <a:noFill/>
          </a:ln>
        </p:spPr>
        <p:txBody>
          <a:bodyPr anchorCtr="0" anchor="t" bIns="45700" lIns="45700" spcFirstLastPara="1" rIns="45700" wrap="square" tIns="45700">
            <a:noAutofit/>
          </a:bodyPr>
          <a:lstStyle/>
          <a:p>
            <a:pPr indent="0" lvl="0" marL="0" marR="0" rtl="0" algn="l">
              <a:lnSpc>
                <a:spcPct val="110000"/>
              </a:lnSpc>
              <a:spcBef>
                <a:spcPts val="0"/>
              </a:spcBef>
              <a:spcAft>
                <a:spcPts val="0"/>
              </a:spcAft>
              <a:buNone/>
            </a:pPr>
            <a:r>
              <a:rPr lang="en-US" sz="10000">
                <a:solidFill>
                  <a:schemeClr val="lt2"/>
                </a:solidFill>
                <a:latin typeface="Lato Light"/>
                <a:ea typeface="Lato Light"/>
                <a:cs typeface="Lato Light"/>
                <a:sym typeface="Lato Light"/>
              </a:rPr>
              <a:t>Regla de oro EXTRA</a:t>
            </a:r>
            <a:endParaRPr sz="10000">
              <a:solidFill>
                <a:schemeClr val="lt2"/>
              </a:solidFill>
              <a:latin typeface="Lato Light"/>
              <a:ea typeface="Lato Light"/>
              <a:cs typeface="Lato Light"/>
              <a:sym typeface="Lato Light"/>
            </a:endParaRPr>
          </a:p>
          <a:p>
            <a:pPr indent="0" lvl="0" marL="0" marR="0" rtl="0" algn="l">
              <a:lnSpc>
                <a:spcPct val="110000"/>
              </a:lnSpc>
              <a:spcBef>
                <a:spcPts val="4000"/>
              </a:spcBef>
              <a:spcAft>
                <a:spcPts val="0"/>
              </a:spcAft>
              <a:buNone/>
            </a:pPr>
            <a:r>
              <a:rPr lang="en-US" sz="10000">
                <a:solidFill>
                  <a:srgbClr val="02A5A5"/>
                </a:solidFill>
                <a:latin typeface="Lato"/>
                <a:ea typeface="Lato"/>
                <a:cs typeface="Lato"/>
                <a:sym typeface="Lato"/>
              </a:rPr>
              <a:t>+1</a:t>
            </a:r>
            <a:endParaRPr sz="10000">
              <a:solidFill>
                <a:schemeClr val="lt2"/>
              </a:solidFill>
              <a:latin typeface="Lato Light"/>
              <a:ea typeface="Lato Light"/>
              <a:cs typeface="Lato Light"/>
              <a:sym typeface="Lato Light"/>
            </a:endParaRPr>
          </a:p>
        </p:txBody>
      </p:sp>
    </p:spTree>
  </p:cSld>
  <p:clrMapOvr>
    <a:masterClrMapping/>
  </p:clrMapOvr>
</p:sld>
</file>

<file path=ppt/slides/slide8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62" name="Shape 1162"/>
        <p:cNvGrpSpPr/>
        <p:nvPr/>
      </p:nvGrpSpPr>
      <p:grpSpPr>
        <a:xfrm>
          <a:off x="0" y="0"/>
          <a:ext cx="0" cy="0"/>
          <a:chOff x="0" y="0"/>
          <a:chExt cx="0" cy="0"/>
        </a:xfrm>
      </p:grpSpPr>
      <p:sp>
        <p:nvSpPr>
          <p:cNvPr id="1163" name="Google Shape;1163;p107"/>
          <p:cNvSpPr txBox="1"/>
          <p:nvPr>
            <p:ph idx="1" type="body"/>
          </p:nvPr>
        </p:nvSpPr>
        <p:spPr>
          <a:xfrm>
            <a:off x="4592100" y="5050000"/>
            <a:ext cx="15199800" cy="4106100"/>
          </a:xfrm>
          <a:prstGeom prst="rect">
            <a:avLst/>
          </a:prstGeom>
          <a:noFill/>
          <a:ln>
            <a:noFill/>
          </a:ln>
        </p:spPr>
        <p:txBody>
          <a:bodyPr anchorCtr="0" anchor="t" bIns="45700" lIns="45700" spcFirstLastPara="1" rIns="45700" wrap="square" tIns="45700">
            <a:noAutofit/>
          </a:bodyPr>
          <a:lstStyle/>
          <a:p>
            <a:pPr indent="0" lvl="0" marL="0" marR="0" rtl="0" algn="ctr">
              <a:lnSpc>
                <a:spcPct val="110000"/>
              </a:lnSpc>
              <a:spcBef>
                <a:spcPts val="0"/>
              </a:spcBef>
              <a:spcAft>
                <a:spcPts val="0"/>
              </a:spcAft>
              <a:buNone/>
            </a:pPr>
            <a:r>
              <a:rPr lang="en-US" sz="14000">
                <a:solidFill>
                  <a:srgbClr val="666666"/>
                </a:solidFill>
                <a:latin typeface="Halant Light"/>
                <a:ea typeface="Halant Light"/>
                <a:cs typeface="Halant Light"/>
                <a:sym typeface="Halant Light"/>
              </a:rPr>
              <a:t>Failure is not a bug, it’s a feature</a:t>
            </a:r>
            <a:endParaRPr sz="14000">
              <a:solidFill>
                <a:srgbClr val="666666"/>
              </a:solidFill>
              <a:latin typeface="Halant Light"/>
              <a:ea typeface="Halant Light"/>
              <a:cs typeface="Halant Light"/>
              <a:sym typeface="Halant Light"/>
            </a:endParaRPr>
          </a:p>
        </p:txBody>
      </p:sp>
      <p:grpSp>
        <p:nvGrpSpPr>
          <p:cNvPr id="1164" name="Google Shape;1164;p107"/>
          <p:cNvGrpSpPr/>
          <p:nvPr/>
        </p:nvGrpSpPr>
        <p:grpSpPr>
          <a:xfrm>
            <a:off x="3052363" y="3673949"/>
            <a:ext cx="1539746" cy="1220356"/>
            <a:chOff x="6765096" y="8494712"/>
            <a:chExt cx="719138" cy="569913"/>
          </a:xfrm>
        </p:grpSpPr>
        <p:sp>
          <p:nvSpPr>
            <p:cNvPr id="1165" name="Google Shape;1165;p107"/>
            <p:cNvSpPr/>
            <p:nvPr/>
          </p:nvSpPr>
          <p:spPr>
            <a:xfrm>
              <a:off x="6765096" y="8494712"/>
              <a:ext cx="330200" cy="569913"/>
            </a:xfrm>
            <a:custGeom>
              <a:rect b="b" l="l" r="r" t="t"/>
              <a:pathLst>
                <a:path extrusionOk="0" h="359" w="208">
                  <a:moveTo>
                    <a:pt x="189" y="0"/>
                  </a:moveTo>
                  <a:lnTo>
                    <a:pt x="94" y="0"/>
                  </a:lnTo>
                  <a:lnTo>
                    <a:pt x="0" y="151"/>
                  </a:lnTo>
                  <a:lnTo>
                    <a:pt x="0" y="359"/>
                  </a:lnTo>
                  <a:lnTo>
                    <a:pt x="208" y="359"/>
                  </a:lnTo>
                  <a:lnTo>
                    <a:pt x="208" y="151"/>
                  </a:lnTo>
                  <a:lnTo>
                    <a:pt x="94" y="151"/>
                  </a:lnTo>
                  <a:lnTo>
                    <a:pt x="189" y="0"/>
                  </a:lnTo>
                  <a:close/>
                </a:path>
              </a:pathLst>
            </a:custGeom>
            <a:solidFill>
              <a:srgbClr val="5AC4C4">
                <a:alpha val="66070"/>
              </a:srgbClr>
            </a:solid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t/>
              </a:r>
              <a:endParaRPr sz="1800">
                <a:solidFill>
                  <a:srgbClr val="004481"/>
                </a:solidFill>
                <a:latin typeface="Arial"/>
                <a:ea typeface="Arial"/>
                <a:cs typeface="Arial"/>
                <a:sym typeface="Arial"/>
              </a:endParaRPr>
            </a:p>
          </p:txBody>
        </p:sp>
        <p:sp>
          <p:nvSpPr>
            <p:cNvPr id="1166" name="Google Shape;1166;p107"/>
            <p:cNvSpPr/>
            <p:nvPr/>
          </p:nvSpPr>
          <p:spPr>
            <a:xfrm>
              <a:off x="7155621" y="8494712"/>
              <a:ext cx="328613" cy="569913"/>
            </a:xfrm>
            <a:custGeom>
              <a:rect b="b" l="l" r="r" t="t"/>
              <a:pathLst>
                <a:path extrusionOk="0" h="359" w="207">
                  <a:moveTo>
                    <a:pt x="94" y="151"/>
                  </a:moveTo>
                  <a:lnTo>
                    <a:pt x="189" y="0"/>
                  </a:lnTo>
                  <a:lnTo>
                    <a:pt x="94" y="0"/>
                  </a:lnTo>
                  <a:lnTo>
                    <a:pt x="0" y="151"/>
                  </a:lnTo>
                  <a:lnTo>
                    <a:pt x="0" y="359"/>
                  </a:lnTo>
                  <a:lnTo>
                    <a:pt x="207" y="359"/>
                  </a:lnTo>
                  <a:lnTo>
                    <a:pt x="207" y="151"/>
                  </a:lnTo>
                  <a:lnTo>
                    <a:pt x="94" y="151"/>
                  </a:lnTo>
                  <a:close/>
                </a:path>
              </a:pathLst>
            </a:custGeom>
            <a:solidFill>
              <a:srgbClr val="5AC4C4">
                <a:alpha val="66070"/>
              </a:srgbClr>
            </a:solid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t/>
              </a:r>
              <a:endParaRPr sz="1800">
                <a:solidFill>
                  <a:srgbClr val="004481"/>
                </a:solidFill>
                <a:latin typeface="Arial"/>
                <a:ea typeface="Arial"/>
                <a:cs typeface="Arial"/>
                <a:sym typeface="Arial"/>
              </a:endParaRPr>
            </a:p>
          </p:txBody>
        </p:sp>
      </p:grpSp>
    </p:spTree>
  </p:cSld>
  <p:clrMapOvr>
    <a:masterClrMapping/>
  </p:clrMapOvr>
</p:sld>
</file>

<file path=ppt/slides/slide8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accent4"/>
        </a:solidFill>
      </p:bgPr>
    </p:bg>
    <p:spTree>
      <p:nvGrpSpPr>
        <p:cNvPr id="1170" name="Shape 1170"/>
        <p:cNvGrpSpPr/>
        <p:nvPr/>
      </p:nvGrpSpPr>
      <p:grpSpPr>
        <a:xfrm>
          <a:off x="0" y="0"/>
          <a:ext cx="0" cy="0"/>
          <a:chOff x="0" y="0"/>
          <a:chExt cx="0" cy="0"/>
        </a:xfrm>
      </p:grpSpPr>
      <p:pic>
        <p:nvPicPr>
          <p:cNvPr id="1171" name="Google Shape;1171;p108"/>
          <p:cNvPicPr preferRelativeResize="0"/>
          <p:nvPr/>
        </p:nvPicPr>
        <p:blipFill rotWithShape="1">
          <a:blip r:embed="rId3">
            <a:alphaModFix/>
          </a:blip>
          <a:srcRect b="0" l="19263" r="0" t="0"/>
          <a:stretch/>
        </p:blipFill>
        <p:spPr>
          <a:xfrm>
            <a:off x="13070775" y="0"/>
            <a:ext cx="11313225" cy="13716000"/>
          </a:xfrm>
          <a:prstGeom prst="rect">
            <a:avLst/>
          </a:prstGeom>
          <a:noFill/>
          <a:ln>
            <a:noFill/>
          </a:ln>
        </p:spPr>
      </p:pic>
      <p:sp>
        <p:nvSpPr>
          <p:cNvPr id="1172" name="Google Shape;1172;p108"/>
          <p:cNvSpPr/>
          <p:nvPr/>
        </p:nvSpPr>
        <p:spPr>
          <a:xfrm>
            <a:off x="-100" y="0"/>
            <a:ext cx="24384000" cy="13716000"/>
          </a:xfrm>
          <a:prstGeom prst="rect">
            <a:avLst/>
          </a:prstGeom>
          <a:solidFill>
            <a:srgbClr val="072146">
              <a:alpha val="43750"/>
            </a:srgbClr>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3" name="Google Shape;1173;p108"/>
          <p:cNvSpPr txBox="1"/>
          <p:nvPr>
            <p:ph type="title"/>
          </p:nvPr>
        </p:nvSpPr>
        <p:spPr>
          <a:xfrm>
            <a:off x="1316977" y="1017950"/>
            <a:ext cx="10383600" cy="912300"/>
          </a:xfrm>
          <a:prstGeom prst="rect">
            <a:avLst/>
          </a:prstGeom>
        </p:spPr>
        <p:txBody>
          <a:bodyPr anchorCtr="0" anchor="t" bIns="0" lIns="0" spcFirstLastPara="1" rIns="0" wrap="square" tIns="0">
            <a:noAutofit/>
          </a:bodyPr>
          <a:lstStyle/>
          <a:p>
            <a:pPr indent="0" lvl="0" marL="0" marR="0" rtl="0" algn="l">
              <a:lnSpc>
                <a:spcPct val="110000"/>
              </a:lnSpc>
              <a:spcBef>
                <a:spcPts val="0"/>
              </a:spcBef>
              <a:spcAft>
                <a:spcPts val="0"/>
              </a:spcAft>
              <a:buNone/>
            </a:pPr>
            <a:r>
              <a:rPr lang="en-US" sz="6000">
                <a:solidFill>
                  <a:srgbClr val="FFFFFF"/>
                </a:solidFill>
                <a:latin typeface="Lato Light"/>
                <a:ea typeface="Lato Light"/>
                <a:cs typeface="Lato Light"/>
                <a:sym typeface="Lato Light"/>
              </a:rPr>
              <a:t>Es importante cometer errores</a:t>
            </a:r>
            <a:endParaRPr sz="6000">
              <a:solidFill>
                <a:srgbClr val="FFFFFF"/>
              </a:solidFill>
              <a:latin typeface="Lato Light"/>
              <a:ea typeface="Lato Light"/>
              <a:cs typeface="Lato Light"/>
              <a:sym typeface="Lato Light"/>
            </a:endParaRPr>
          </a:p>
          <a:p>
            <a:pPr indent="0" lvl="0" marL="0" marR="0" rtl="0" algn="l">
              <a:lnSpc>
                <a:spcPct val="110000"/>
              </a:lnSpc>
              <a:spcBef>
                <a:spcPts val="0"/>
              </a:spcBef>
              <a:spcAft>
                <a:spcPts val="0"/>
              </a:spcAft>
              <a:buNone/>
            </a:pPr>
            <a:r>
              <a:t/>
            </a:r>
            <a:endParaRPr sz="6000">
              <a:latin typeface="Lato Light"/>
              <a:ea typeface="Lato Light"/>
              <a:cs typeface="Lato Light"/>
              <a:sym typeface="Lato Light"/>
            </a:endParaRPr>
          </a:p>
          <a:p>
            <a:pPr indent="0" lvl="0" marL="0" marR="0" rtl="0" algn="l">
              <a:lnSpc>
                <a:spcPct val="110000"/>
              </a:lnSpc>
              <a:spcBef>
                <a:spcPts val="0"/>
              </a:spcBef>
              <a:spcAft>
                <a:spcPts val="0"/>
              </a:spcAft>
              <a:buNone/>
            </a:pPr>
            <a:r>
              <a:t/>
            </a:r>
            <a:endParaRPr sz="6000">
              <a:latin typeface="Lato Light"/>
              <a:ea typeface="Lato Light"/>
              <a:cs typeface="Lato Light"/>
              <a:sym typeface="Lato Light"/>
            </a:endParaRPr>
          </a:p>
          <a:p>
            <a:pPr indent="0" lvl="0" marL="0" rtl="0" algn="l">
              <a:spcBef>
                <a:spcPts val="0"/>
              </a:spcBef>
              <a:spcAft>
                <a:spcPts val="0"/>
              </a:spcAft>
              <a:buNone/>
            </a:pPr>
            <a:r>
              <a:t/>
            </a:r>
            <a:endParaRPr sz="10000">
              <a:solidFill>
                <a:schemeClr val="accent3"/>
              </a:solidFill>
              <a:latin typeface="Lato Light"/>
              <a:ea typeface="Lato Light"/>
              <a:cs typeface="Lato Light"/>
              <a:sym typeface="Lato Light"/>
            </a:endParaRPr>
          </a:p>
          <a:p>
            <a:pPr indent="0" lvl="0" marL="0" rtl="0" algn="l">
              <a:spcBef>
                <a:spcPts val="0"/>
              </a:spcBef>
              <a:spcAft>
                <a:spcPts val="0"/>
              </a:spcAft>
              <a:buNone/>
            </a:pPr>
            <a:r>
              <a:t/>
            </a:r>
            <a:endParaRPr sz="10000">
              <a:solidFill>
                <a:schemeClr val="accent3"/>
              </a:solidFill>
              <a:latin typeface="Lato Light"/>
              <a:ea typeface="Lato Light"/>
              <a:cs typeface="Lato Light"/>
              <a:sym typeface="Lato Light"/>
            </a:endParaRPr>
          </a:p>
        </p:txBody>
      </p:sp>
      <p:sp>
        <p:nvSpPr>
          <p:cNvPr id="1174" name="Google Shape;1174;p108"/>
          <p:cNvSpPr txBox="1"/>
          <p:nvPr/>
        </p:nvSpPr>
        <p:spPr>
          <a:xfrm>
            <a:off x="1324475" y="4110975"/>
            <a:ext cx="10218000" cy="68805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lang="en-US" sz="9000">
                <a:solidFill>
                  <a:srgbClr val="FDFEFE"/>
                </a:solidFill>
                <a:latin typeface="Halant"/>
                <a:ea typeface="Halant"/>
                <a:cs typeface="Halant"/>
                <a:sym typeface="Halant"/>
              </a:rPr>
              <a:t>Fail early, fail cheap, and fail as many times as possible…</a:t>
            </a:r>
            <a:endParaRPr sz="9000">
              <a:solidFill>
                <a:srgbClr val="FDFEFE"/>
              </a:solidFill>
              <a:latin typeface="Halant"/>
              <a:ea typeface="Halant"/>
              <a:cs typeface="Halant"/>
              <a:sym typeface="Halant"/>
            </a:endParaRPr>
          </a:p>
          <a:p>
            <a:pPr indent="0" lvl="0" marL="0" rtl="0" algn="l">
              <a:lnSpc>
                <a:spcPct val="110000"/>
              </a:lnSpc>
              <a:spcBef>
                <a:spcPts val="0"/>
              </a:spcBef>
              <a:spcAft>
                <a:spcPts val="0"/>
              </a:spcAft>
              <a:buNone/>
            </a:pPr>
            <a:r>
              <a:t/>
            </a:r>
            <a:endParaRPr sz="8600">
              <a:solidFill>
                <a:srgbClr val="FDFEFE"/>
              </a:solidFill>
              <a:latin typeface="Halant"/>
              <a:ea typeface="Halant"/>
              <a:cs typeface="Halant"/>
              <a:sym typeface="Halant"/>
            </a:endParaRPr>
          </a:p>
          <a:p>
            <a:pPr indent="0" lvl="0" marL="0" rtl="0" algn="l">
              <a:lnSpc>
                <a:spcPct val="110000"/>
              </a:lnSpc>
              <a:spcBef>
                <a:spcPts val="0"/>
              </a:spcBef>
              <a:spcAft>
                <a:spcPts val="0"/>
              </a:spcAft>
              <a:buNone/>
            </a:pPr>
            <a:r>
              <a:rPr lang="en-US" sz="3500">
                <a:solidFill>
                  <a:srgbClr val="2DCCCD"/>
                </a:solidFill>
                <a:latin typeface="Halant"/>
                <a:ea typeface="Halant"/>
                <a:cs typeface="Halant"/>
                <a:sym typeface="Halant"/>
              </a:rPr>
              <a:t>- </a:t>
            </a:r>
            <a:r>
              <a:rPr lang="en-US" sz="3500">
                <a:solidFill>
                  <a:srgbClr val="2DCCCD"/>
                </a:solidFill>
                <a:latin typeface="Halant"/>
                <a:ea typeface="Halant"/>
                <a:cs typeface="Halant"/>
                <a:sym typeface="Halant"/>
              </a:rPr>
              <a:t>Tim Brown, CEO de IDEO</a:t>
            </a:r>
            <a:endParaRPr sz="3500">
              <a:solidFill>
                <a:srgbClr val="2DCCCD"/>
              </a:solidFill>
              <a:latin typeface="Halant"/>
              <a:ea typeface="Halant"/>
              <a:cs typeface="Halant"/>
              <a:sym typeface="Halant"/>
            </a:endParaRPr>
          </a:p>
          <a:p>
            <a:pPr indent="0" lvl="0" marL="0" rtl="0" algn="l">
              <a:lnSpc>
                <a:spcPct val="110000"/>
              </a:lnSpc>
              <a:spcBef>
                <a:spcPts val="0"/>
              </a:spcBef>
              <a:spcAft>
                <a:spcPts val="0"/>
              </a:spcAft>
              <a:buNone/>
            </a:pPr>
            <a:r>
              <a:rPr lang="en-US" sz="3000">
                <a:solidFill>
                  <a:srgbClr val="2DCCCD"/>
                </a:solidFill>
                <a:latin typeface="Halant"/>
                <a:ea typeface="Halant"/>
                <a:cs typeface="Halant"/>
                <a:sym typeface="Halant"/>
              </a:rPr>
              <a:t>pioneros en el Design Thinking</a:t>
            </a:r>
            <a:endParaRPr sz="6000">
              <a:solidFill>
                <a:srgbClr val="FDFEFE"/>
              </a:solidFill>
              <a:latin typeface="Halant"/>
              <a:ea typeface="Halant"/>
              <a:cs typeface="Halant"/>
              <a:sym typeface="Halant"/>
            </a:endParaRPr>
          </a:p>
        </p:txBody>
      </p:sp>
      <p:grpSp>
        <p:nvGrpSpPr>
          <p:cNvPr id="1175" name="Google Shape;1175;p108"/>
          <p:cNvGrpSpPr/>
          <p:nvPr/>
        </p:nvGrpSpPr>
        <p:grpSpPr>
          <a:xfrm>
            <a:off x="1316971" y="3255237"/>
            <a:ext cx="719138" cy="569913"/>
            <a:chOff x="6765096" y="8494712"/>
            <a:chExt cx="719138" cy="569913"/>
          </a:xfrm>
        </p:grpSpPr>
        <p:sp>
          <p:nvSpPr>
            <p:cNvPr id="1176" name="Google Shape;1176;p108"/>
            <p:cNvSpPr/>
            <p:nvPr/>
          </p:nvSpPr>
          <p:spPr>
            <a:xfrm>
              <a:off x="6765096" y="8494712"/>
              <a:ext cx="330200" cy="569913"/>
            </a:xfrm>
            <a:custGeom>
              <a:rect b="b" l="l" r="r" t="t"/>
              <a:pathLst>
                <a:path extrusionOk="0" h="359" w="208">
                  <a:moveTo>
                    <a:pt x="189" y="0"/>
                  </a:moveTo>
                  <a:lnTo>
                    <a:pt x="94" y="0"/>
                  </a:lnTo>
                  <a:lnTo>
                    <a:pt x="0" y="151"/>
                  </a:lnTo>
                  <a:lnTo>
                    <a:pt x="0" y="359"/>
                  </a:lnTo>
                  <a:lnTo>
                    <a:pt x="208" y="359"/>
                  </a:lnTo>
                  <a:lnTo>
                    <a:pt x="208" y="151"/>
                  </a:lnTo>
                  <a:lnTo>
                    <a:pt x="94" y="151"/>
                  </a:lnTo>
                  <a:lnTo>
                    <a:pt x="189" y="0"/>
                  </a:lnTo>
                  <a:close/>
                </a:path>
              </a:pathLst>
            </a:custGeom>
            <a:solidFill>
              <a:srgbClr val="5AC4C4">
                <a:alpha val="66070"/>
              </a:srgbClr>
            </a:solid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t/>
              </a:r>
              <a:endParaRPr sz="1800">
                <a:solidFill>
                  <a:srgbClr val="004481"/>
                </a:solidFill>
                <a:latin typeface="Arial"/>
                <a:ea typeface="Arial"/>
                <a:cs typeface="Arial"/>
                <a:sym typeface="Arial"/>
              </a:endParaRPr>
            </a:p>
          </p:txBody>
        </p:sp>
        <p:sp>
          <p:nvSpPr>
            <p:cNvPr id="1177" name="Google Shape;1177;p108"/>
            <p:cNvSpPr/>
            <p:nvPr/>
          </p:nvSpPr>
          <p:spPr>
            <a:xfrm>
              <a:off x="7155621" y="8494712"/>
              <a:ext cx="328613" cy="569913"/>
            </a:xfrm>
            <a:custGeom>
              <a:rect b="b" l="l" r="r" t="t"/>
              <a:pathLst>
                <a:path extrusionOk="0" h="359" w="207">
                  <a:moveTo>
                    <a:pt x="94" y="151"/>
                  </a:moveTo>
                  <a:lnTo>
                    <a:pt x="189" y="0"/>
                  </a:lnTo>
                  <a:lnTo>
                    <a:pt x="94" y="0"/>
                  </a:lnTo>
                  <a:lnTo>
                    <a:pt x="0" y="151"/>
                  </a:lnTo>
                  <a:lnTo>
                    <a:pt x="0" y="359"/>
                  </a:lnTo>
                  <a:lnTo>
                    <a:pt x="207" y="359"/>
                  </a:lnTo>
                  <a:lnTo>
                    <a:pt x="207" y="151"/>
                  </a:lnTo>
                  <a:lnTo>
                    <a:pt x="94" y="151"/>
                  </a:lnTo>
                  <a:close/>
                </a:path>
              </a:pathLst>
            </a:custGeom>
            <a:solidFill>
              <a:srgbClr val="5AC4C4">
                <a:alpha val="66070"/>
              </a:srgbClr>
            </a:solid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t/>
              </a:r>
              <a:endParaRPr sz="1800">
                <a:solidFill>
                  <a:srgbClr val="004481"/>
                </a:solidFill>
                <a:latin typeface="Arial"/>
                <a:ea typeface="Arial"/>
                <a:cs typeface="Arial"/>
                <a:sym typeface="Arial"/>
              </a:endParaRPr>
            </a:p>
          </p:txBody>
        </p:sp>
      </p:grpSp>
      <p:sp>
        <p:nvSpPr>
          <p:cNvPr id="1178" name="Google Shape;1178;p108"/>
          <p:cNvSpPr txBox="1"/>
          <p:nvPr/>
        </p:nvSpPr>
        <p:spPr>
          <a:xfrm>
            <a:off x="13070775" y="12225350"/>
            <a:ext cx="10860300" cy="1041900"/>
          </a:xfrm>
          <a:prstGeom prst="rect">
            <a:avLst/>
          </a:prstGeom>
          <a:noFill/>
          <a:ln>
            <a:noFill/>
          </a:ln>
        </p:spPr>
        <p:txBody>
          <a:bodyPr anchorCtr="0" anchor="ctr" bIns="71425" lIns="71425" spcFirstLastPara="1" rIns="71425" wrap="square" tIns="71425">
            <a:noAutofit/>
          </a:bodyPr>
          <a:lstStyle/>
          <a:p>
            <a:pPr indent="0" lvl="0" marL="0" marR="0" rtl="0" algn="ctr">
              <a:lnSpc>
                <a:spcPct val="80000"/>
              </a:lnSpc>
              <a:spcBef>
                <a:spcPts val="0"/>
              </a:spcBef>
              <a:spcAft>
                <a:spcPts val="0"/>
              </a:spcAft>
              <a:buClr>
                <a:srgbClr val="FDFEFE"/>
              </a:buClr>
              <a:buSzPts val="8500"/>
              <a:buFont typeface="Arial"/>
              <a:buNone/>
            </a:pPr>
            <a:r>
              <a:rPr i="0" lang="en-US" sz="6000" u="none" cap="none" strike="noStrike">
                <a:solidFill>
                  <a:schemeClr val="accent5"/>
                </a:solidFill>
                <a:latin typeface="Lato"/>
                <a:ea typeface="Lato"/>
                <a:cs typeface="Lato"/>
                <a:sym typeface="Lato"/>
              </a:rPr>
              <a:t>Y sigue aprendiendo…</a:t>
            </a:r>
            <a:endParaRPr sz="6000">
              <a:solidFill>
                <a:schemeClr val="accent5"/>
              </a:solidFill>
              <a:latin typeface="Lato"/>
              <a:ea typeface="Lato"/>
              <a:cs typeface="Lato"/>
              <a:sym typeface="Lato"/>
            </a:endParaRPr>
          </a:p>
        </p:txBody>
      </p:sp>
    </p:spTree>
  </p:cSld>
  <p:clrMapOvr>
    <a:masterClrMapping/>
  </p:clrMapOvr>
</p:sld>
</file>

<file path=ppt/slides/slide8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82" name="Shape 1182"/>
        <p:cNvGrpSpPr/>
        <p:nvPr/>
      </p:nvGrpSpPr>
      <p:grpSpPr>
        <a:xfrm>
          <a:off x="0" y="0"/>
          <a:ext cx="0" cy="0"/>
          <a:chOff x="0" y="0"/>
          <a:chExt cx="0" cy="0"/>
        </a:xfrm>
      </p:grpSpPr>
      <p:sp>
        <p:nvSpPr>
          <p:cNvPr id="1183" name="Google Shape;1183;p109"/>
          <p:cNvSpPr txBox="1"/>
          <p:nvPr>
            <p:ph type="title"/>
          </p:nvPr>
        </p:nvSpPr>
        <p:spPr>
          <a:xfrm>
            <a:off x="5257050" y="4999425"/>
            <a:ext cx="13869900" cy="6677100"/>
          </a:xfrm>
          <a:prstGeom prst="rect">
            <a:avLst/>
          </a:prstGeom>
          <a:noFill/>
          <a:ln>
            <a:noFill/>
          </a:ln>
        </p:spPr>
        <p:txBody>
          <a:bodyPr anchorCtr="0" anchor="t" bIns="45700" lIns="45700" spcFirstLastPara="1" rIns="45700" wrap="square" tIns="45700">
            <a:noAutofit/>
          </a:bodyPr>
          <a:lstStyle/>
          <a:p>
            <a:pPr indent="0" lvl="0" marL="0" marR="0" rtl="0" algn="ctr">
              <a:lnSpc>
                <a:spcPct val="150000"/>
              </a:lnSpc>
              <a:spcBef>
                <a:spcPts val="0"/>
              </a:spcBef>
              <a:spcAft>
                <a:spcPts val="0"/>
              </a:spcAft>
              <a:buClr>
                <a:srgbClr val="FDFEFE"/>
              </a:buClr>
              <a:buSzPts val="8500"/>
              <a:buFont typeface="Arial"/>
              <a:buNone/>
            </a:pPr>
            <a:r>
              <a:rPr lang="en-US" sz="7300">
                <a:solidFill>
                  <a:srgbClr val="666666"/>
                </a:solidFill>
                <a:latin typeface="Lato"/>
                <a:ea typeface="Lato"/>
                <a:cs typeface="Lato"/>
                <a:sym typeface="Lato"/>
              </a:rPr>
              <a:t>ACTIVIDAD:</a:t>
            </a:r>
            <a:endParaRPr sz="7300">
              <a:solidFill>
                <a:srgbClr val="666666"/>
              </a:solidFill>
              <a:latin typeface="Lato"/>
              <a:ea typeface="Lato"/>
              <a:cs typeface="Lato"/>
              <a:sym typeface="Lato"/>
            </a:endParaRPr>
          </a:p>
          <a:p>
            <a:pPr indent="0" lvl="0" marL="0" marR="0" rtl="0" algn="ctr">
              <a:lnSpc>
                <a:spcPct val="110000"/>
              </a:lnSpc>
              <a:spcBef>
                <a:spcPts val="0"/>
              </a:spcBef>
              <a:spcAft>
                <a:spcPts val="0"/>
              </a:spcAft>
              <a:buNone/>
            </a:pPr>
            <a:r>
              <a:rPr lang="en-US" sz="12000">
                <a:solidFill>
                  <a:schemeClr val="accent6"/>
                </a:solidFill>
                <a:latin typeface="Lato"/>
                <a:ea typeface="Lato"/>
                <a:cs typeface="Lato"/>
                <a:sym typeface="Lato"/>
              </a:rPr>
              <a:t>¡Escoge tus reglas! 2´ </a:t>
            </a:r>
            <a:endParaRPr sz="12000">
              <a:solidFill>
                <a:schemeClr val="accent6"/>
              </a:solidFill>
              <a:latin typeface="Lato"/>
              <a:ea typeface="Lato"/>
              <a:cs typeface="Lato"/>
              <a:sym typeface="Lato"/>
            </a:endParaRPr>
          </a:p>
        </p:txBody>
      </p:sp>
      <p:pic>
        <p:nvPicPr>
          <p:cNvPr id="1184" name="Google Shape;1184;p109"/>
          <p:cNvPicPr preferRelativeResize="0"/>
          <p:nvPr/>
        </p:nvPicPr>
        <p:blipFill>
          <a:blip r:embed="rId3">
            <a:alphaModFix/>
          </a:blip>
          <a:stretch>
            <a:fillRect/>
          </a:stretch>
        </p:blipFill>
        <p:spPr>
          <a:xfrm>
            <a:off x="9863325" y="8955513"/>
            <a:ext cx="1443600" cy="1443600"/>
          </a:xfrm>
          <a:prstGeom prst="rect">
            <a:avLst/>
          </a:prstGeom>
          <a:noFill/>
          <a:ln>
            <a:noFill/>
          </a:ln>
        </p:spPr>
      </p:pic>
    </p:spTree>
  </p:cSld>
  <p:clrMapOvr>
    <a:masterClrMapping/>
  </p:clrMapOvr>
</p:sld>
</file>

<file path=ppt/slides/slide8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88" name="Shape 1188"/>
        <p:cNvGrpSpPr/>
        <p:nvPr/>
      </p:nvGrpSpPr>
      <p:grpSpPr>
        <a:xfrm>
          <a:off x="0" y="0"/>
          <a:ext cx="0" cy="0"/>
          <a:chOff x="0" y="0"/>
          <a:chExt cx="0" cy="0"/>
        </a:xfrm>
      </p:grpSpPr>
      <p:sp>
        <p:nvSpPr>
          <p:cNvPr id="1189" name="Google Shape;1189;p110"/>
          <p:cNvSpPr txBox="1"/>
          <p:nvPr/>
        </p:nvSpPr>
        <p:spPr>
          <a:xfrm>
            <a:off x="1094125" y="4572275"/>
            <a:ext cx="12303600" cy="5628900"/>
          </a:xfrm>
          <a:prstGeom prst="rect">
            <a:avLst/>
          </a:prstGeom>
          <a:noFill/>
          <a:ln>
            <a:noFill/>
          </a:ln>
        </p:spPr>
        <p:txBody>
          <a:bodyPr anchorCtr="0" anchor="t" bIns="117800" lIns="235675" spcFirstLastPara="1" rIns="235675" wrap="square" tIns="117800">
            <a:noAutofit/>
          </a:bodyPr>
          <a:lstStyle/>
          <a:p>
            <a:pPr indent="0" lvl="0" marL="0" rtl="0" algn="l">
              <a:lnSpc>
                <a:spcPct val="110000"/>
              </a:lnSpc>
              <a:spcBef>
                <a:spcPts val="0"/>
              </a:spcBef>
              <a:spcAft>
                <a:spcPts val="0"/>
              </a:spcAft>
              <a:buNone/>
            </a:pPr>
            <a:r>
              <a:rPr lang="en-US" sz="9000">
                <a:solidFill>
                  <a:srgbClr val="FFFFFF"/>
                </a:solidFill>
                <a:latin typeface="Lato"/>
                <a:ea typeface="Lato"/>
                <a:cs typeface="Lato"/>
                <a:sym typeface="Lato"/>
              </a:rPr>
              <a:t>Roles para crear en equipo</a:t>
            </a:r>
            <a:endParaRPr sz="9000">
              <a:solidFill>
                <a:srgbClr val="FFFFFF"/>
              </a:solidFill>
              <a:latin typeface="Lato"/>
              <a:ea typeface="Lato"/>
              <a:cs typeface="Lato"/>
              <a:sym typeface="Lato"/>
            </a:endParaRPr>
          </a:p>
          <a:p>
            <a:pPr indent="0" lvl="0" marL="0" rtl="0" algn="l">
              <a:spcBef>
                <a:spcPts val="0"/>
              </a:spcBef>
              <a:spcAft>
                <a:spcPts val="0"/>
              </a:spcAft>
              <a:buNone/>
            </a:pPr>
            <a:r>
              <a:t/>
            </a:r>
            <a:endParaRPr sz="7000">
              <a:solidFill>
                <a:srgbClr val="FFFFFF"/>
              </a:solidFill>
              <a:latin typeface="Lato"/>
              <a:ea typeface="Lato"/>
              <a:cs typeface="Lato"/>
              <a:sym typeface="Lato"/>
            </a:endParaRPr>
          </a:p>
        </p:txBody>
      </p:sp>
    </p:spTree>
  </p:cSld>
  <p:clrMapOvr>
    <a:masterClrMapping/>
  </p:clrMapOvr>
</p:sld>
</file>

<file path=ppt/slides/slide8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93" name="Shape 1193"/>
        <p:cNvGrpSpPr/>
        <p:nvPr/>
      </p:nvGrpSpPr>
      <p:grpSpPr>
        <a:xfrm>
          <a:off x="0" y="0"/>
          <a:ext cx="0" cy="0"/>
          <a:chOff x="0" y="0"/>
          <a:chExt cx="0" cy="0"/>
        </a:xfrm>
      </p:grpSpPr>
      <p:sp>
        <p:nvSpPr>
          <p:cNvPr id="1194" name="Google Shape;1194;p111"/>
          <p:cNvSpPr txBox="1"/>
          <p:nvPr/>
        </p:nvSpPr>
        <p:spPr>
          <a:xfrm>
            <a:off x="1192125" y="9856950"/>
            <a:ext cx="3735900" cy="828000"/>
          </a:xfrm>
          <a:prstGeom prst="rect">
            <a:avLst/>
          </a:pr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Clr>
                <a:srgbClr val="092042"/>
              </a:buClr>
              <a:buSzPts val="3000"/>
              <a:buFont typeface="Helvetica Neue"/>
              <a:buNone/>
            </a:pPr>
            <a:r>
              <a:rPr i="0" lang="en-US" sz="4200" u="none" cap="none" strike="noStrike">
                <a:solidFill>
                  <a:schemeClr val="accent4"/>
                </a:solidFill>
                <a:latin typeface="Lato"/>
                <a:ea typeface="Lato"/>
                <a:cs typeface="Lato"/>
                <a:sym typeface="Lato"/>
              </a:rPr>
              <a:t>Facilitador</a:t>
            </a:r>
            <a:endParaRPr sz="4200">
              <a:solidFill>
                <a:schemeClr val="accent4"/>
              </a:solidFill>
              <a:latin typeface="Lato"/>
              <a:ea typeface="Lato"/>
              <a:cs typeface="Lato"/>
              <a:sym typeface="Lato"/>
            </a:endParaRPr>
          </a:p>
        </p:txBody>
      </p:sp>
      <p:sp>
        <p:nvSpPr>
          <p:cNvPr id="1195" name="Google Shape;1195;p111"/>
          <p:cNvSpPr txBox="1"/>
          <p:nvPr/>
        </p:nvSpPr>
        <p:spPr>
          <a:xfrm>
            <a:off x="6483250" y="9856950"/>
            <a:ext cx="4872300" cy="899700"/>
          </a:xfrm>
          <a:prstGeom prst="rect">
            <a:avLst/>
          </a:pr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Clr>
                <a:srgbClr val="092042"/>
              </a:buClr>
              <a:buSzPts val="3000"/>
              <a:buFont typeface="Helvetica Neue"/>
              <a:buNone/>
            </a:pPr>
            <a:r>
              <a:rPr i="0" lang="en-US" sz="4200" u="none" cap="none" strike="noStrike">
                <a:solidFill>
                  <a:schemeClr val="accent4"/>
                </a:solidFill>
                <a:latin typeface="Lato"/>
                <a:ea typeface="Lato"/>
                <a:cs typeface="Lato"/>
                <a:sym typeface="Lato"/>
              </a:rPr>
              <a:t>Co-facilitador</a:t>
            </a:r>
            <a:endParaRPr sz="4200">
              <a:solidFill>
                <a:schemeClr val="accent4"/>
              </a:solidFill>
              <a:latin typeface="Lato"/>
              <a:ea typeface="Lato"/>
              <a:cs typeface="Lato"/>
              <a:sym typeface="Lato"/>
            </a:endParaRPr>
          </a:p>
        </p:txBody>
      </p:sp>
      <p:sp>
        <p:nvSpPr>
          <p:cNvPr id="1196" name="Google Shape;1196;p111"/>
          <p:cNvSpPr txBox="1"/>
          <p:nvPr/>
        </p:nvSpPr>
        <p:spPr>
          <a:xfrm>
            <a:off x="14560750" y="9563250"/>
            <a:ext cx="4206900" cy="1415400"/>
          </a:xfrm>
          <a:prstGeom prst="rect">
            <a:avLst/>
          </a:pr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Clr>
                <a:srgbClr val="092042"/>
              </a:buClr>
              <a:buSzPts val="3000"/>
              <a:buFont typeface="Helvetica Neue"/>
              <a:buNone/>
            </a:pPr>
            <a:r>
              <a:rPr i="0" lang="en-US" sz="4200" u="none" cap="none" strike="noStrike">
                <a:solidFill>
                  <a:schemeClr val="accent4"/>
                </a:solidFill>
                <a:latin typeface="Lato"/>
                <a:ea typeface="Lato"/>
                <a:cs typeface="Lato"/>
                <a:sym typeface="Lato"/>
              </a:rPr>
              <a:t>Dueño/s</a:t>
            </a:r>
            <a:br>
              <a:rPr lang="en-US" sz="4200">
                <a:solidFill>
                  <a:schemeClr val="accent4"/>
                </a:solidFill>
                <a:latin typeface="Lato"/>
                <a:ea typeface="Lato"/>
                <a:cs typeface="Lato"/>
                <a:sym typeface="Lato"/>
              </a:rPr>
            </a:br>
            <a:r>
              <a:rPr i="0" lang="en-US" sz="4200" u="none" cap="none" strike="noStrike">
                <a:solidFill>
                  <a:schemeClr val="accent4"/>
                </a:solidFill>
                <a:latin typeface="Lato"/>
                <a:ea typeface="Lato"/>
                <a:cs typeface="Lato"/>
                <a:sym typeface="Lato"/>
              </a:rPr>
              <a:t>del problema</a:t>
            </a:r>
            <a:endParaRPr sz="4200">
              <a:solidFill>
                <a:schemeClr val="accent4"/>
              </a:solidFill>
              <a:latin typeface="Lato"/>
              <a:ea typeface="Lato"/>
              <a:cs typeface="Lato"/>
              <a:sym typeface="Lato"/>
            </a:endParaRPr>
          </a:p>
        </p:txBody>
      </p:sp>
      <p:sp>
        <p:nvSpPr>
          <p:cNvPr id="1197" name="Google Shape;1197;p111"/>
          <p:cNvSpPr txBox="1"/>
          <p:nvPr/>
        </p:nvSpPr>
        <p:spPr>
          <a:xfrm>
            <a:off x="18917000" y="9563250"/>
            <a:ext cx="3806700" cy="899700"/>
          </a:xfrm>
          <a:prstGeom prst="rect">
            <a:avLst/>
          </a:pr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Clr>
                <a:srgbClr val="092042"/>
              </a:buClr>
              <a:buSzPts val="3000"/>
              <a:buFont typeface="Helvetica Neue"/>
              <a:buNone/>
            </a:pPr>
            <a:r>
              <a:rPr i="0" lang="en-US" sz="4200" u="none" cap="none" strike="noStrike">
                <a:solidFill>
                  <a:schemeClr val="accent4"/>
                </a:solidFill>
                <a:latin typeface="Lato"/>
                <a:ea typeface="Lato"/>
                <a:cs typeface="Lato"/>
                <a:sym typeface="Lato"/>
              </a:rPr>
              <a:t>Contenido</a:t>
            </a:r>
            <a:endParaRPr sz="4200">
              <a:solidFill>
                <a:schemeClr val="accent4"/>
              </a:solidFill>
              <a:latin typeface="Lato"/>
              <a:ea typeface="Lato"/>
              <a:cs typeface="Lato"/>
              <a:sym typeface="Lato"/>
            </a:endParaRPr>
          </a:p>
        </p:txBody>
      </p:sp>
      <p:sp>
        <p:nvSpPr>
          <p:cNvPr id="1198" name="Google Shape;1198;p111"/>
          <p:cNvSpPr/>
          <p:nvPr/>
        </p:nvSpPr>
        <p:spPr>
          <a:xfrm rot="-4078885">
            <a:off x="8578134" y="7286612"/>
            <a:ext cx="8921407" cy="23565"/>
          </a:xfrm>
          <a:prstGeom prst="rect">
            <a:avLst/>
          </a:prstGeom>
          <a:gradFill>
            <a:gsLst>
              <a:gs pos="0">
                <a:srgbClr val="D6D6D6"/>
              </a:gs>
              <a:gs pos="100000">
                <a:srgbClr val="FFFFFF"/>
              </a:gs>
            </a:gsLst>
            <a:path path="circle">
              <a:fillToRect b="50%" l="50%" r="50%" t="50%"/>
            </a:path>
            <a:tileRect/>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199" name="Google Shape;1199;p111"/>
          <p:cNvPicPr preferRelativeResize="0"/>
          <p:nvPr/>
        </p:nvPicPr>
        <p:blipFill rotWithShape="1">
          <a:blip r:embed="rId3">
            <a:alphaModFix/>
          </a:blip>
          <a:srcRect b="28586" l="0" r="0" t="0"/>
          <a:stretch/>
        </p:blipFill>
        <p:spPr>
          <a:xfrm>
            <a:off x="2104625" y="3576025"/>
            <a:ext cx="8400822" cy="5859297"/>
          </a:xfrm>
          <a:prstGeom prst="rect">
            <a:avLst/>
          </a:prstGeom>
          <a:noFill/>
          <a:ln>
            <a:noFill/>
          </a:ln>
        </p:spPr>
      </p:pic>
      <p:pic>
        <p:nvPicPr>
          <p:cNvPr id="1200" name="Google Shape;1200;p111"/>
          <p:cNvPicPr preferRelativeResize="0"/>
          <p:nvPr/>
        </p:nvPicPr>
        <p:blipFill rotWithShape="1">
          <a:blip r:embed="rId4">
            <a:alphaModFix/>
          </a:blip>
          <a:srcRect b="0" l="0" r="6594" t="0"/>
          <a:stretch/>
        </p:blipFill>
        <p:spPr>
          <a:xfrm>
            <a:off x="14143849" y="4229200"/>
            <a:ext cx="9096652" cy="5016648"/>
          </a:xfrm>
          <a:prstGeom prst="rect">
            <a:avLst/>
          </a:prstGeom>
          <a:noFill/>
          <a:ln>
            <a:noFill/>
          </a:ln>
        </p:spPr>
      </p:pic>
      <p:pic>
        <p:nvPicPr>
          <p:cNvPr id="1201" name="Google Shape;1201;p111"/>
          <p:cNvPicPr preferRelativeResize="0"/>
          <p:nvPr/>
        </p:nvPicPr>
        <p:blipFill>
          <a:blip r:embed="rId5">
            <a:alphaModFix/>
          </a:blip>
          <a:stretch>
            <a:fillRect/>
          </a:stretch>
        </p:blipFill>
        <p:spPr>
          <a:xfrm>
            <a:off x="17452297" y="5414075"/>
            <a:ext cx="692625" cy="703724"/>
          </a:xfrm>
          <a:prstGeom prst="rect">
            <a:avLst/>
          </a:prstGeom>
          <a:noFill/>
          <a:ln>
            <a:noFill/>
          </a:ln>
        </p:spPr>
      </p:pic>
    </p:spTree>
  </p:cSld>
  <p:clrMapOvr>
    <a:masterClrMapping/>
  </p:clrMapOvr>
</p:sld>
</file>

<file path=ppt/slides/slide8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05" name="Shape 1205"/>
        <p:cNvGrpSpPr/>
        <p:nvPr/>
      </p:nvGrpSpPr>
      <p:grpSpPr>
        <a:xfrm>
          <a:off x="0" y="0"/>
          <a:ext cx="0" cy="0"/>
          <a:chOff x="0" y="0"/>
          <a:chExt cx="0" cy="0"/>
        </a:xfrm>
      </p:grpSpPr>
      <p:sp>
        <p:nvSpPr>
          <p:cNvPr id="1206" name="Google Shape;1206;p112"/>
          <p:cNvSpPr txBox="1"/>
          <p:nvPr>
            <p:ph type="title"/>
          </p:nvPr>
        </p:nvSpPr>
        <p:spPr>
          <a:xfrm>
            <a:off x="5257050" y="4999425"/>
            <a:ext cx="13869900" cy="6677100"/>
          </a:xfrm>
          <a:prstGeom prst="rect">
            <a:avLst/>
          </a:prstGeom>
          <a:noFill/>
          <a:ln>
            <a:noFill/>
          </a:ln>
        </p:spPr>
        <p:txBody>
          <a:bodyPr anchorCtr="0" anchor="t" bIns="45700" lIns="45700" spcFirstLastPara="1" rIns="45700" wrap="square" tIns="45700">
            <a:noAutofit/>
          </a:bodyPr>
          <a:lstStyle/>
          <a:p>
            <a:pPr indent="0" lvl="0" marL="0" marR="0" rtl="0" algn="ctr">
              <a:lnSpc>
                <a:spcPct val="150000"/>
              </a:lnSpc>
              <a:spcBef>
                <a:spcPts val="0"/>
              </a:spcBef>
              <a:spcAft>
                <a:spcPts val="0"/>
              </a:spcAft>
              <a:buClr>
                <a:srgbClr val="FDFEFE"/>
              </a:buClr>
              <a:buSzPts val="8500"/>
              <a:buFont typeface="Arial"/>
              <a:buNone/>
            </a:pPr>
            <a:r>
              <a:rPr lang="en-US" sz="7300">
                <a:solidFill>
                  <a:srgbClr val="666666"/>
                </a:solidFill>
                <a:latin typeface="Lato"/>
                <a:ea typeface="Lato"/>
                <a:cs typeface="Lato"/>
                <a:sym typeface="Lato"/>
              </a:rPr>
              <a:t>ACTIVIDAD:</a:t>
            </a:r>
            <a:endParaRPr sz="7300">
              <a:solidFill>
                <a:srgbClr val="666666"/>
              </a:solidFill>
              <a:latin typeface="Lato"/>
              <a:ea typeface="Lato"/>
              <a:cs typeface="Lato"/>
              <a:sym typeface="Lato"/>
            </a:endParaRPr>
          </a:p>
          <a:p>
            <a:pPr indent="0" lvl="0" marL="0" marR="0" rtl="0" algn="ctr">
              <a:lnSpc>
                <a:spcPct val="110000"/>
              </a:lnSpc>
              <a:spcBef>
                <a:spcPts val="0"/>
              </a:spcBef>
              <a:spcAft>
                <a:spcPts val="0"/>
              </a:spcAft>
              <a:buNone/>
            </a:pPr>
            <a:r>
              <a:rPr lang="en-US" sz="12000">
                <a:solidFill>
                  <a:schemeClr val="accent6"/>
                </a:solidFill>
                <a:latin typeface="Lato"/>
                <a:ea typeface="Lato"/>
                <a:cs typeface="Lato"/>
                <a:sym typeface="Lato"/>
              </a:rPr>
              <a:t>¡Escoge </a:t>
            </a:r>
            <a:r>
              <a:rPr lang="en-US" sz="12000">
                <a:solidFill>
                  <a:schemeClr val="accent6"/>
                </a:solidFill>
                <a:latin typeface="Lato"/>
                <a:ea typeface="Lato"/>
                <a:cs typeface="Lato"/>
                <a:sym typeface="Lato"/>
              </a:rPr>
              <a:t>tu rol</a:t>
            </a:r>
            <a:r>
              <a:rPr lang="en-US" sz="12000">
                <a:solidFill>
                  <a:schemeClr val="accent6"/>
                </a:solidFill>
                <a:latin typeface="Lato"/>
                <a:ea typeface="Lato"/>
                <a:cs typeface="Lato"/>
                <a:sym typeface="Lato"/>
              </a:rPr>
              <a:t>!</a:t>
            </a:r>
            <a:endParaRPr sz="12000">
              <a:solidFill>
                <a:schemeClr val="accent6"/>
              </a:solidFill>
              <a:latin typeface="Lato"/>
              <a:ea typeface="Lato"/>
              <a:cs typeface="Lato"/>
              <a:sym typeface="Lato"/>
            </a:endParaRPr>
          </a:p>
          <a:p>
            <a:pPr indent="0" lvl="0" marL="0" marR="0" rtl="0" algn="ctr">
              <a:lnSpc>
                <a:spcPct val="110000"/>
              </a:lnSpc>
              <a:spcBef>
                <a:spcPts val="0"/>
              </a:spcBef>
              <a:spcAft>
                <a:spcPts val="0"/>
              </a:spcAft>
              <a:buNone/>
            </a:pPr>
            <a:r>
              <a:rPr lang="en-US" sz="12000">
                <a:solidFill>
                  <a:schemeClr val="accent6"/>
                </a:solidFill>
                <a:latin typeface="Lato"/>
                <a:ea typeface="Lato"/>
                <a:cs typeface="Lato"/>
                <a:sym typeface="Lato"/>
              </a:rPr>
              <a:t> 2´ </a:t>
            </a:r>
            <a:endParaRPr sz="12000">
              <a:solidFill>
                <a:schemeClr val="accent6"/>
              </a:solidFill>
              <a:latin typeface="Lato"/>
              <a:ea typeface="Lato"/>
              <a:cs typeface="Lato"/>
              <a:sym typeface="Lato"/>
            </a:endParaRPr>
          </a:p>
        </p:txBody>
      </p:sp>
      <p:pic>
        <p:nvPicPr>
          <p:cNvPr id="1207" name="Google Shape;1207;p112"/>
          <p:cNvPicPr preferRelativeResize="0"/>
          <p:nvPr/>
        </p:nvPicPr>
        <p:blipFill>
          <a:blip r:embed="rId3">
            <a:alphaModFix/>
          </a:blip>
          <a:stretch>
            <a:fillRect/>
          </a:stretch>
        </p:blipFill>
        <p:spPr>
          <a:xfrm>
            <a:off x="9738475" y="8937663"/>
            <a:ext cx="1443600" cy="1443600"/>
          </a:xfrm>
          <a:prstGeom prst="rect">
            <a:avLst/>
          </a:prstGeom>
          <a:noFill/>
          <a:ln>
            <a:noFill/>
          </a:ln>
        </p:spPr>
      </p:pic>
    </p:spTree>
  </p:cSld>
  <p:clrMapOvr>
    <a:masterClrMapping/>
  </p:clrMapOvr>
</p:sld>
</file>

<file path=ppt/slides/slide8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11" name="Shape 1211"/>
        <p:cNvGrpSpPr/>
        <p:nvPr/>
      </p:nvGrpSpPr>
      <p:grpSpPr>
        <a:xfrm>
          <a:off x="0" y="0"/>
          <a:ext cx="0" cy="0"/>
          <a:chOff x="0" y="0"/>
          <a:chExt cx="0" cy="0"/>
        </a:xfrm>
      </p:grpSpPr>
      <p:sp>
        <p:nvSpPr>
          <p:cNvPr id="1212" name="Google Shape;1212;p113"/>
          <p:cNvSpPr txBox="1"/>
          <p:nvPr/>
        </p:nvSpPr>
        <p:spPr>
          <a:xfrm>
            <a:off x="3019080" y="9776375"/>
            <a:ext cx="3659400" cy="1615500"/>
          </a:xfrm>
          <a:prstGeom prst="rect">
            <a:avLst/>
          </a:prstGeom>
          <a:noFill/>
          <a:ln>
            <a:noFill/>
          </a:ln>
        </p:spPr>
        <p:txBody>
          <a:bodyPr anchorCtr="0" anchor="ctr" bIns="45700" lIns="45700" spcFirstLastPara="1" rIns="45700" wrap="square" tIns="45700">
            <a:noAutofit/>
          </a:bodyPr>
          <a:lstStyle/>
          <a:p>
            <a:pPr indent="0" lvl="0" marL="0" marR="0" rtl="0" algn="l">
              <a:lnSpc>
                <a:spcPct val="70000"/>
              </a:lnSpc>
              <a:spcBef>
                <a:spcPts val="0"/>
              </a:spcBef>
              <a:spcAft>
                <a:spcPts val="0"/>
              </a:spcAft>
              <a:buClr>
                <a:srgbClr val="F55D5C"/>
              </a:buClr>
              <a:buSzPts val="10000"/>
              <a:buFont typeface="Helvetica Neue"/>
              <a:buNone/>
            </a:pPr>
            <a:r>
              <a:rPr lang="en-US" sz="15000">
                <a:solidFill>
                  <a:schemeClr val="accent3"/>
                </a:solidFill>
                <a:latin typeface="Lato"/>
                <a:ea typeface="Lato"/>
                <a:cs typeface="Lato"/>
                <a:sym typeface="Lato"/>
              </a:rPr>
              <a:t>15’</a:t>
            </a:r>
            <a:endParaRPr sz="15000">
              <a:solidFill>
                <a:schemeClr val="accent3"/>
              </a:solidFill>
              <a:latin typeface="Lato"/>
              <a:ea typeface="Lato"/>
              <a:cs typeface="Lato"/>
              <a:sym typeface="Lato"/>
            </a:endParaRPr>
          </a:p>
        </p:txBody>
      </p:sp>
      <p:pic>
        <p:nvPicPr>
          <p:cNvPr id="1213" name="Google Shape;1213;p113"/>
          <p:cNvPicPr preferRelativeResize="0"/>
          <p:nvPr/>
        </p:nvPicPr>
        <p:blipFill>
          <a:blip r:embed="rId3">
            <a:alphaModFix/>
          </a:blip>
          <a:stretch>
            <a:fillRect/>
          </a:stretch>
        </p:blipFill>
        <p:spPr>
          <a:xfrm>
            <a:off x="1373325" y="9758138"/>
            <a:ext cx="1443600" cy="1443600"/>
          </a:xfrm>
          <a:prstGeom prst="rect">
            <a:avLst/>
          </a:prstGeom>
          <a:noFill/>
          <a:ln>
            <a:noFill/>
          </a:ln>
        </p:spPr>
      </p:pic>
      <p:sp>
        <p:nvSpPr>
          <p:cNvPr id="1214" name="Google Shape;1214;p113"/>
          <p:cNvSpPr txBox="1"/>
          <p:nvPr>
            <p:ph type="title"/>
          </p:nvPr>
        </p:nvSpPr>
        <p:spPr>
          <a:xfrm>
            <a:off x="1357550" y="5636296"/>
            <a:ext cx="8529600" cy="20055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US" sz="11000"/>
              <a:t>A por un café</a:t>
            </a:r>
            <a:endParaRPr sz="11000"/>
          </a:p>
        </p:txBody>
      </p:sp>
      <p:pic>
        <p:nvPicPr>
          <p:cNvPr id="1215" name="Google Shape;1215;p113"/>
          <p:cNvPicPr preferRelativeResize="0"/>
          <p:nvPr/>
        </p:nvPicPr>
        <p:blipFill rotWithShape="1">
          <a:blip r:embed="rId4">
            <a:alphaModFix/>
          </a:blip>
          <a:srcRect b="0" l="25808" r="1999" t="0"/>
          <a:stretch/>
        </p:blipFill>
        <p:spPr>
          <a:xfrm>
            <a:off x="9538424" y="0"/>
            <a:ext cx="14845577" cy="13716001"/>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0">
  <p:cSld>
    <p:bg>
      <p:bgPr>
        <a:solidFill>
          <a:schemeClr val="dk1"/>
        </a:solidFill>
      </p:bgPr>
    </p:bg>
    <p:spTree>
      <p:nvGrpSpPr>
        <p:cNvPr id="162" name="Shape 162"/>
        <p:cNvGrpSpPr/>
        <p:nvPr/>
      </p:nvGrpSpPr>
      <p:grpSpPr>
        <a:xfrm>
          <a:off x="0" y="0"/>
          <a:ext cx="0" cy="0"/>
          <a:chOff x="0" y="0"/>
          <a:chExt cx="0" cy="0"/>
        </a:xfrm>
      </p:grpSpPr>
      <p:sp>
        <p:nvSpPr>
          <p:cNvPr id="163" name="Google Shape;163;p33"/>
          <p:cNvSpPr/>
          <p:nvPr/>
        </p:nvSpPr>
        <p:spPr>
          <a:xfrm>
            <a:off x="1859450" y="5310025"/>
            <a:ext cx="3260100" cy="3260100"/>
          </a:xfrm>
          <a:prstGeom prst="ellipse">
            <a:avLst/>
          </a:prstGeom>
          <a:noFill/>
          <a:ln cap="rnd" cmpd="sng" w="38100">
            <a:solidFill>
              <a:schemeClr val="accent3"/>
            </a:solidFill>
            <a:prstDash val="dot"/>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highlight>
                <a:schemeClr val="accent3"/>
              </a:highlight>
            </a:endParaRPr>
          </a:p>
        </p:txBody>
      </p:sp>
      <p:sp>
        <p:nvSpPr>
          <p:cNvPr id="164" name="Google Shape;164;p33"/>
          <p:cNvSpPr/>
          <p:nvPr/>
        </p:nvSpPr>
        <p:spPr>
          <a:xfrm>
            <a:off x="6345825" y="5310025"/>
            <a:ext cx="3260100" cy="3260100"/>
          </a:xfrm>
          <a:prstGeom prst="ellipse">
            <a:avLst/>
          </a:prstGeom>
          <a:noFill/>
          <a:ln cap="rnd" cmpd="sng" w="38100">
            <a:solidFill>
              <a:schemeClr val="accent3"/>
            </a:solidFill>
            <a:prstDash val="dot"/>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highlight>
                <a:schemeClr val="accent3"/>
              </a:highlight>
            </a:endParaRPr>
          </a:p>
        </p:txBody>
      </p:sp>
      <p:sp>
        <p:nvSpPr>
          <p:cNvPr id="165" name="Google Shape;165;p33"/>
          <p:cNvSpPr/>
          <p:nvPr/>
        </p:nvSpPr>
        <p:spPr>
          <a:xfrm>
            <a:off x="10788538" y="5310025"/>
            <a:ext cx="3260100" cy="3260100"/>
          </a:xfrm>
          <a:prstGeom prst="ellipse">
            <a:avLst/>
          </a:prstGeom>
          <a:noFill/>
          <a:ln cap="rnd" cmpd="sng" w="38100">
            <a:solidFill>
              <a:schemeClr val="accent3"/>
            </a:solidFill>
            <a:prstDash val="dot"/>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highlight>
                <a:schemeClr val="accent3"/>
              </a:highlight>
            </a:endParaRPr>
          </a:p>
        </p:txBody>
      </p:sp>
      <p:sp>
        <p:nvSpPr>
          <p:cNvPr id="166" name="Google Shape;166;p33"/>
          <p:cNvSpPr/>
          <p:nvPr/>
        </p:nvSpPr>
        <p:spPr>
          <a:xfrm>
            <a:off x="15231250" y="5310025"/>
            <a:ext cx="3260100" cy="3260100"/>
          </a:xfrm>
          <a:prstGeom prst="ellipse">
            <a:avLst/>
          </a:prstGeom>
          <a:noFill/>
          <a:ln cap="rnd" cmpd="sng" w="38100">
            <a:solidFill>
              <a:schemeClr val="accent3"/>
            </a:solidFill>
            <a:prstDash val="dot"/>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highlight>
                <a:schemeClr val="accent3"/>
              </a:highlight>
            </a:endParaRPr>
          </a:p>
        </p:txBody>
      </p:sp>
      <p:sp>
        <p:nvSpPr>
          <p:cNvPr id="167" name="Google Shape;167;p33"/>
          <p:cNvSpPr/>
          <p:nvPr/>
        </p:nvSpPr>
        <p:spPr>
          <a:xfrm>
            <a:off x="19673950" y="5310025"/>
            <a:ext cx="3260100" cy="3260100"/>
          </a:xfrm>
          <a:prstGeom prst="ellipse">
            <a:avLst/>
          </a:prstGeom>
          <a:noFill/>
          <a:ln cap="rnd" cmpd="sng" w="38100">
            <a:solidFill>
              <a:schemeClr val="accent3"/>
            </a:solidFill>
            <a:prstDash val="dot"/>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highlight>
                <a:schemeClr val="accent3"/>
              </a:highlight>
            </a:endParaRPr>
          </a:p>
        </p:txBody>
      </p:sp>
      <p:pic>
        <p:nvPicPr>
          <p:cNvPr id="168" name="Google Shape;168;p33"/>
          <p:cNvPicPr preferRelativeResize="0"/>
          <p:nvPr/>
        </p:nvPicPr>
        <p:blipFill rotWithShape="1">
          <a:blip r:embed="rId3">
            <a:alphaModFix/>
          </a:blip>
          <a:srcRect b="13397" l="0" r="4789" t="0"/>
          <a:stretch/>
        </p:blipFill>
        <p:spPr>
          <a:xfrm>
            <a:off x="2179700" y="5619475"/>
            <a:ext cx="2619600" cy="2641200"/>
          </a:xfrm>
          <a:prstGeom prst="ellipse">
            <a:avLst/>
          </a:prstGeom>
          <a:noFill/>
          <a:ln>
            <a:noFill/>
          </a:ln>
        </p:spPr>
      </p:pic>
      <p:pic>
        <p:nvPicPr>
          <p:cNvPr descr="Mary.jpg" id="169" name="Google Shape;169;p33"/>
          <p:cNvPicPr preferRelativeResize="0"/>
          <p:nvPr/>
        </p:nvPicPr>
        <p:blipFill rotWithShape="1">
          <a:blip r:embed="rId4">
            <a:alphaModFix/>
          </a:blip>
          <a:srcRect b="2238" l="5587" r="5578" t="0"/>
          <a:stretch/>
        </p:blipFill>
        <p:spPr>
          <a:xfrm>
            <a:off x="6709719" y="5619475"/>
            <a:ext cx="2532300" cy="2641200"/>
          </a:xfrm>
          <a:prstGeom prst="ellipse">
            <a:avLst/>
          </a:prstGeom>
          <a:noFill/>
          <a:ln>
            <a:noFill/>
          </a:ln>
        </p:spPr>
      </p:pic>
      <p:pic>
        <p:nvPicPr>
          <p:cNvPr id="170" name="Google Shape;170;p33"/>
          <p:cNvPicPr preferRelativeResize="0"/>
          <p:nvPr/>
        </p:nvPicPr>
        <p:blipFill rotWithShape="1">
          <a:blip r:embed="rId5">
            <a:alphaModFix/>
          </a:blip>
          <a:srcRect b="0" l="4246" r="4237" t="0"/>
          <a:stretch/>
        </p:blipFill>
        <p:spPr>
          <a:xfrm>
            <a:off x="15595156" y="5628625"/>
            <a:ext cx="2532300" cy="2622900"/>
          </a:xfrm>
          <a:prstGeom prst="ellipse">
            <a:avLst/>
          </a:prstGeom>
          <a:noFill/>
          <a:ln>
            <a:noFill/>
          </a:ln>
        </p:spPr>
      </p:pic>
      <p:pic>
        <p:nvPicPr>
          <p:cNvPr id="171" name="Google Shape;171;p33"/>
          <p:cNvPicPr preferRelativeResize="0"/>
          <p:nvPr/>
        </p:nvPicPr>
        <p:blipFill rotWithShape="1">
          <a:blip r:embed="rId6">
            <a:alphaModFix/>
          </a:blip>
          <a:srcRect b="18740" l="0" r="0" t="11436"/>
          <a:stretch/>
        </p:blipFill>
        <p:spPr>
          <a:xfrm>
            <a:off x="20037875" y="5640925"/>
            <a:ext cx="2619600" cy="2598300"/>
          </a:xfrm>
          <a:prstGeom prst="ellipse">
            <a:avLst/>
          </a:prstGeom>
          <a:noFill/>
          <a:ln>
            <a:noFill/>
          </a:ln>
        </p:spPr>
      </p:pic>
      <p:sp>
        <p:nvSpPr>
          <p:cNvPr id="172" name="Google Shape;172;p33"/>
          <p:cNvSpPr txBox="1"/>
          <p:nvPr>
            <p:ph type="title"/>
          </p:nvPr>
        </p:nvSpPr>
        <p:spPr>
          <a:xfrm>
            <a:off x="1312325" y="1085725"/>
            <a:ext cx="6633000" cy="2162100"/>
          </a:xfrm>
          <a:prstGeom prst="rect">
            <a:avLst/>
          </a:prstGeom>
        </p:spPr>
        <p:txBody>
          <a:bodyPr anchorCtr="0" anchor="ctr" bIns="0" lIns="0" spcFirstLastPara="1" rIns="0" wrap="square" tIns="0">
            <a:noAutofit/>
          </a:bodyPr>
          <a:lstStyle/>
          <a:p>
            <a:pPr indent="0" lvl="0" marL="0" rtl="0" algn="l">
              <a:spcBef>
                <a:spcPts val="0"/>
              </a:spcBef>
              <a:spcAft>
                <a:spcPts val="0"/>
              </a:spcAft>
              <a:buNone/>
            </a:pPr>
            <a:r>
              <a:rPr lang="en-US" sz="4100">
                <a:solidFill>
                  <a:schemeClr val="accent3"/>
                </a:solidFill>
                <a:latin typeface="Lato"/>
                <a:ea typeface="Lato"/>
                <a:cs typeface="Lato"/>
                <a:sym typeface="Lato"/>
              </a:rPr>
              <a:t>EQUIPO PROYECTO</a:t>
            </a:r>
            <a:endParaRPr sz="4100">
              <a:solidFill>
                <a:schemeClr val="accent3"/>
              </a:solidFill>
              <a:latin typeface="Lato"/>
              <a:ea typeface="Lato"/>
              <a:cs typeface="Lato"/>
              <a:sym typeface="Lato"/>
            </a:endParaRPr>
          </a:p>
          <a:p>
            <a:pPr indent="0" lvl="0" marL="0" rtl="0" algn="l">
              <a:spcBef>
                <a:spcPts val="0"/>
              </a:spcBef>
              <a:spcAft>
                <a:spcPts val="0"/>
              </a:spcAft>
              <a:buNone/>
            </a:pPr>
            <a:r>
              <a:rPr lang="en-US" sz="8600">
                <a:solidFill>
                  <a:srgbClr val="FFFFFF"/>
                </a:solidFill>
                <a:latin typeface="Lato"/>
                <a:ea typeface="Lato"/>
                <a:cs typeface="Lato"/>
                <a:sym typeface="Lato"/>
              </a:rPr>
              <a:t>Formadores</a:t>
            </a:r>
            <a:endParaRPr sz="8600">
              <a:solidFill>
                <a:srgbClr val="FFFFFF"/>
              </a:solidFill>
              <a:latin typeface="Lato"/>
              <a:ea typeface="Lato"/>
              <a:cs typeface="Lato"/>
              <a:sym typeface="Lato"/>
            </a:endParaRPr>
          </a:p>
        </p:txBody>
      </p:sp>
      <p:pic>
        <p:nvPicPr>
          <p:cNvPr id="173" name="Google Shape;173;p33"/>
          <p:cNvPicPr preferRelativeResize="0"/>
          <p:nvPr/>
        </p:nvPicPr>
        <p:blipFill rotWithShape="1">
          <a:blip r:embed="rId7">
            <a:alphaModFix/>
          </a:blip>
          <a:srcRect b="2967" l="2597" r="6575" t="-2223"/>
          <a:stretch/>
        </p:blipFill>
        <p:spPr>
          <a:xfrm>
            <a:off x="11152438" y="5628625"/>
            <a:ext cx="2532300" cy="2622900"/>
          </a:xfrm>
          <a:prstGeom prst="ellipse">
            <a:avLst/>
          </a:prstGeom>
          <a:noFill/>
          <a:ln>
            <a:noFill/>
          </a:ln>
        </p:spPr>
      </p:pic>
      <p:pic>
        <p:nvPicPr>
          <p:cNvPr id="174" name="Google Shape;174;p33"/>
          <p:cNvPicPr preferRelativeResize="0"/>
          <p:nvPr/>
        </p:nvPicPr>
        <p:blipFill>
          <a:blip r:embed="rId8">
            <a:alphaModFix/>
          </a:blip>
          <a:stretch>
            <a:fillRect/>
          </a:stretch>
        </p:blipFill>
        <p:spPr>
          <a:xfrm>
            <a:off x="19309075" y="1256000"/>
            <a:ext cx="3276600" cy="1206349"/>
          </a:xfrm>
          <a:prstGeom prst="rect">
            <a:avLst/>
          </a:prstGeom>
          <a:noFill/>
          <a:ln>
            <a:noFill/>
          </a:ln>
        </p:spPr>
      </p:pic>
    </p:spTree>
  </p:cSld>
  <p:clrMapOvr>
    <a:masterClrMapping/>
  </p:clrMapOvr>
</p:sld>
</file>

<file path=ppt/slides/slide9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19" name="Shape 1219"/>
        <p:cNvGrpSpPr/>
        <p:nvPr/>
      </p:nvGrpSpPr>
      <p:grpSpPr>
        <a:xfrm>
          <a:off x="0" y="0"/>
          <a:ext cx="0" cy="0"/>
          <a:chOff x="0" y="0"/>
          <a:chExt cx="0" cy="0"/>
        </a:xfrm>
      </p:grpSpPr>
      <p:pic>
        <p:nvPicPr>
          <p:cNvPr id="1220" name="Google Shape;1220;p114"/>
          <p:cNvPicPr preferRelativeResize="0"/>
          <p:nvPr/>
        </p:nvPicPr>
        <p:blipFill>
          <a:blip r:embed="rId3">
            <a:alphaModFix/>
          </a:blip>
          <a:stretch>
            <a:fillRect/>
          </a:stretch>
        </p:blipFill>
        <p:spPr>
          <a:xfrm>
            <a:off x="7040100" y="4961937"/>
            <a:ext cx="2207126" cy="2207126"/>
          </a:xfrm>
          <a:prstGeom prst="rect">
            <a:avLst/>
          </a:prstGeom>
          <a:noFill/>
          <a:ln>
            <a:noFill/>
          </a:ln>
        </p:spPr>
      </p:pic>
      <p:pic>
        <p:nvPicPr>
          <p:cNvPr id="1221" name="Google Shape;1221;p114"/>
          <p:cNvPicPr preferRelativeResize="0"/>
          <p:nvPr/>
        </p:nvPicPr>
        <p:blipFill>
          <a:blip r:embed="rId4">
            <a:alphaModFix/>
          </a:blip>
          <a:stretch>
            <a:fillRect/>
          </a:stretch>
        </p:blipFill>
        <p:spPr>
          <a:xfrm>
            <a:off x="18895925" y="4316350"/>
            <a:ext cx="3496199" cy="9180499"/>
          </a:xfrm>
          <a:prstGeom prst="rect">
            <a:avLst/>
          </a:prstGeom>
          <a:noFill/>
          <a:ln>
            <a:noFill/>
          </a:ln>
        </p:spPr>
      </p:pic>
      <p:sp>
        <p:nvSpPr>
          <p:cNvPr id="1222" name="Google Shape;1222;p114"/>
          <p:cNvSpPr txBox="1"/>
          <p:nvPr/>
        </p:nvSpPr>
        <p:spPr>
          <a:xfrm>
            <a:off x="1094125" y="4572275"/>
            <a:ext cx="12303600" cy="5628900"/>
          </a:xfrm>
          <a:prstGeom prst="rect">
            <a:avLst/>
          </a:prstGeom>
          <a:noFill/>
          <a:ln>
            <a:noFill/>
          </a:ln>
        </p:spPr>
        <p:txBody>
          <a:bodyPr anchorCtr="0" anchor="t" bIns="117800" lIns="235675" spcFirstLastPara="1" rIns="235675" wrap="square" tIns="117800">
            <a:noAutofit/>
          </a:bodyPr>
          <a:lstStyle/>
          <a:p>
            <a:pPr indent="0" lvl="0" marL="0" rtl="0" algn="l">
              <a:lnSpc>
                <a:spcPct val="110000"/>
              </a:lnSpc>
              <a:spcBef>
                <a:spcPts val="0"/>
              </a:spcBef>
              <a:spcAft>
                <a:spcPts val="0"/>
              </a:spcAft>
              <a:buNone/>
            </a:pPr>
            <a:r>
              <a:rPr lang="en-US" sz="9000">
                <a:solidFill>
                  <a:srgbClr val="FFFFFF"/>
                </a:solidFill>
                <a:latin typeface="Lato"/>
                <a:ea typeface="Lato"/>
                <a:cs typeface="Lato"/>
                <a:sym typeface="Lato"/>
              </a:rPr>
              <a:t>Comprensión</a:t>
            </a:r>
            <a:endParaRPr sz="9000">
              <a:solidFill>
                <a:srgbClr val="FFFFFF"/>
              </a:solidFill>
              <a:latin typeface="Lato"/>
              <a:ea typeface="Lato"/>
              <a:cs typeface="Lato"/>
              <a:sym typeface="Lato"/>
            </a:endParaRPr>
          </a:p>
          <a:p>
            <a:pPr indent="0" lvl="0" marL="0" rtl="0" algn="l">
              <a:spcBef>
                <a:spcPts val="0"/>
              </a:spcBef>
              <a:spcAft>
                <a:spcPts val="0"/>
              </a:spcAft>
              <a:buNone/>
            </a:pPr>
            <a:r>
              <a:t/>
            </a:r>
            <a:endParaRPr sz="7000">
              <a:solidFill>
                <a:srgbClr val="FFFFFF"/>
              </a:solidFill>
              <a:latin typeface="Lato"/>
              <a:ea typeface="Lato"/>
              <a:cs typeface="Lato"/>
              <a:sym typeface="Lato"/>
            </a:endParaRPr>
          </a:p>
        </p:txBody>
      </p:sp>
    </p:spTree>
  </p:cSld>
  <p:clrMapOvr>
    <a:masterClrMapping/>
  </p:clrMapOvr>
</p:sld>
</file>

<file path=ppt/slides/slide9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26" name="Shape 1226"/>
        <p:cNvGrpSpPr/>
        <p:nvPr/>
      </p:nvGrpSpPr>
      <p:grpSpPr>
        <a:xfrm>
          <a:off x="0" y="0"/>
          <a:ext cx="0" cy="0"/>
          <a:chOff x="0" y="0"/>
          <a:chExt cx="0" cy="0"/>
        </a:xfrm>
      </p:grpSpPr>
      <p:sp>
        <p:nvSpPr>
          <p:cNvPr id="1227" name="Google Shape;1227;p115"/>
          <p:cNvSpPr txBox="1"/>
          <p:nvPr/>
        </p:nvSpPr>
        <p:spPr>
          <a:xfrm>
            <a:off x="16634755" y="4961141"/>
            <a:ext cx="4922100" cy="22860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92042"/>
              </a:buClr>
              <a:buSzPts val="3000"/>
              <a:buFont typeface="Helvetica Neue"/>
              <a:buNone/>
            </a:pPr>
            <a:r>
              <a:rPr i="0" lang="en-US" sz="3000" u="none" cap="none" strike="noStrike">
                <a:solidFill>
                  <a:schemeClr val="lt2"/>
                </a:solidFill>
                <a:latin typeface="Lato Light"/>
                <a:ea typeface="Lato Light"/>
                <a:cs typeface="Lato Light"/>
                <a:sym typeface="Lato Light"/>
              </a:rPr>
              <a:t>las necesidades y comportamientos reales para descubrir nuevas oportunidades e identificar el problema a resolver.</a:t>
            </a:r>
            <a:endParaRPr sz="3000">
              <a:solidFill>
                <a:schemeClr val="lt2"/>
              </a:solidFill>
              <a:latin typeface="Lato Light"/>
              <a:ea typeface="Lato Light"/>
              <a:cs typeface="Lato Light"/>
              <a:sym typeface="Lato Light"/>
            </a:endParaRPr>
          </a:p>
        </p:txBody>
      </p:sp>
      <p:sp>
        <p:nvSpPr>
          <p:cNvPr id="1228" name="Google Shape;1228;p115"/>
          <p:cNvSpPr txBox="1"/>
          <p:nvPr/>
        </p:nvSpPr>
        <p:spPr>
          <a:xfrm>
            <a:off x="16634755" y="10200449"/>
            <a:ext cx="4922100" cy="13716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92042"/>
              </a:buClr>
              <a:buSzPts val="3000"/>
              <a:buFont typeface="Helvetica Neue"/>
              <a:buNone/>
            </a:pPr>
            <a:r>
              <a:rPr i="0" lang="en-US" sz="3000" u="none" cap="none" strike="noStrike">
                <a:solidFill>
                  <a:schemeClr val="lt2"/>
                </a:solidFill>
                <a:latin typeface="Lato Light"/>
                <a:ea typeface="Lato Light"/>
                <a:cs typeface="Lato Light"/>
                <a:sym typeface="Lato Light"/>
              </a:rPr>
              <a:t>tantas ideas de solución como sea posible para elegir la mejor y construirla.</a:t>
            </a:r>
            <a:endParaRPr sz="3000">
              <a:solidFill>
                <a:schemeClr val="lt2"/>
              </a:solidFill>
              <a:latin typeface="Lato Light"/>
              <a:ea typeface="Lato Light"/>
              <a:cs typeface="Lato Light"/>
              <a:sym typeface="Lato Light"/>
            </a:endParaRPr>
          </a:p>
        </p:txBody>
      </p:sp>
      <p:sp>
        <p:nvSpPr>
          <p:cNvPr id="1229" name="Google Shape;1229;p115"/>
          <p:cNvSpPr txBox="1"/>
          <p:nvPr/>
        </p:nvSpPr>
        <p:spPr>
          <a:xfrm>
            <a:off x="2249289" y="10249974"/>
            <a:ext cx="4995900" cy="13716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92042"/>
              </a:buClr>
              <a:buSzPts val="3000"/>
              <a:buFont typeface="Helvetica Neue"/>
              <a:buNone/>
            </a:pPr>
            <a:r>
              <a:rPr i="0" lang="en-US" sz="3000" u="none" cap="none" strike="noStrike">
                <a:solidFill>
                  <a:schemeClr val="lt2"/>
                </a:solidFill>
                <a:latin typeface="Lato Light"/>
                <a:ea typeface="Lato Light"/>
                <a:cs typeface="Lato Light"/>
                <a:sym typeface="Lato Light"/>
              </a:rPr>
              <a:t>modelos comprobables para iterar rápidamente y mejorar nuestras soluciones.</a:t>
            </a:r>
            <a:endParaRPr sz="3000">
              <a:solidFill>
                <a:schemeClr val="lt2"/>
              </a:solidFill>
              <a:latin typeface="Lato Light"/>
              <a:ea typeface="Lato Light"/>
              <a:cs typeface="Lato Light"/>
              <a:sym typeface="Lato Light"/>
            </a:endParaRPr>
          </a:p>
        </p:txBody>
      </p:sp>
      <p:sp>
        <p:nvSpPr>
          <p:cNvPr id="1230" name="Google Shape;1230;p115"/>
          <p:cNvSpPr txBox="1"/>
          <p:nvPr/>
        </p:nvSpPr>
        <p:spPr>
          <a:xfrm>
            <a:off x="2249289" y="5034291"/>
            <a:ext cx="4995900" cy="18288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92042"/>
              </a:buClr>
              <a:buSzPts val="3000"/>
              <a:buFont typeface="Helvetica Neue"/>
              <a:buNone/>
            </a:pPr>
            <a:r>
              <a:rPr i="0" lang="en-US" sz="3000" u="none" cap="none" strike="noStrike">
                <a:solidFill>
                  <a:schemeClr val="lt2"/>
                </a:solidFill>
                <a:latin typeface="Lato Light"/>
                <a:ea typeface="Lato Light"/>
                <a:cs typeface="Lato Light"/>
                <a:sym typeface="Lato Light"/>
              </a:rPr>
              <a:t>con clientes reales para asegurarnos de que nuestra solución cubre sus necesidades.</a:t>
            </a:r>
            <a:endParaRPr sz="3000">
              <a:solidFill>
                <a:schemeClr val="lt2"/>
              </a:solidFill>
              <a:latin typeface="Lato Light"/>
              <a:ea typeface="Lato Light"/>
              <a:cs typeface="Lato Light"/>
              <a:sym typeface="Lato Light"/>
            </a:endParaRPr>
          </a:p>
        </p:txBody>
      </p:sp>
      <p:sp>
        <p:nvSpPr>
          <p:cNvPr id="1231" name="Google Shape;1231;p115"/>
          <p:cNvSpPr/>
          <p:nvPr/>
        </p:nvSpPr>
        <p:spPr>
          <a:xfrm>
            <a:off x="7843125" y="4016475"/>
            <a:ext cx="7251300" cy="7251300"/>
          </a:xfrm>
          <a:prstGeom prst="ellipse">
            <a:avLst/>
          </a:prstGeom>
          <a:noFill/>
          <a:ln cap="flat" cmpd="sng" w="28575">
            <a:solidFill>
              <a:srgbClr val="D3D3D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232" name="Google Shape;1232;p115"/>
          <p:cNvGrpSpPr/>
          <p:nvPr/>
        </p:nvGrpSpPr>
        <p:grpSpPr>
          <a:xfrm>
            <a:off x="8176786" y="4157534"/>
            <a:ext cx="1548595" cy="1548595"/>
            <a:chOff x="18364732" y="2804750"/>
            <a:chExt cx="906300" cy="906300"/>
          </a:xfrm>
        </p:grpSpPr>
        <p:sp>
          <p:nvSpPr>
            <p:cNvPr id="1233" name="Google Shape;1233;p115"/>
            <p:cNvSpPr/>
            <p:nvPr/>
          </p:nvSpPr>
          <p:spPr>
            <a:xfrm>
              <a:off x="18364732" y="2804750"/>
              <a:ext cx="906300" cy="906300"/>
            </a:xfrm>
            <a:prstGeom prst="ellipse">
              <a:avLst/>
            </a:prstGeom>
            <a:solidFill>
              <a:srgbClr val="FFFFFF"/>
            </a:solidFill>
            <a:ln cap="flat" cmpd="sng" w="28575">
              <a:solidFill>
                <a:srgbClr val="6754B8"/>
              </a:solidFill>
              <a:prstDash val="dot"/>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4" name="Google Shape;1234;p115"/>
            <p:cNvSpPr/>
            <p:nvPr/>
          </p:nvSpPr>
          <p:spPr>
            <a:xfrm>
              <a:off x="18661639" y="3049725"/>
              <a:ext cx="312485" cy="416350"/>
            </a:xfrm>
            <a:custGeom>
              <a:rect b="b" l="l" r="r" t="t"/>
              <a:pathLst>
                <a:path extrusionOk="0" h="960" w="720">
                  <a:moveTo>
                    <a:pt x="481" y="0"/>
                  </a:moveTo>
                  <a:cubicBezTo>
                    <a:pt x="341" y="0"/>
                    <a:pt x="341" y="0"/>
                    <a:pt x="341" y="0"/>
                  </a:cubicBezTo>
                  <a:cubicBezTo>
                    <a:pt x="26" y="0"/>
                    <a:pt x="26" y="0"/>
                    <a:pt x="26" y="0"/>
                  </a:cubicBezTo>
                  <a:cubicBezTo>
                    <a:pt x="12" y="0"/>
                    <a:pt x="0" y="11"/>
                    <a:pt x="0" y="25"/>
                  </a:cubicBezTo>
                  <a:cubicBezTo>
                    <a:pt x="0" y="935"/>
                    <a:pt x="0" y="935"/>
                    <a:pt x="0" y="935"/>
                  </a:cubicBezTo>
                  <a:cubicBezTo>
                    <a:pt x="0" y="949"/>
                    <a:pt x="12" y="960"/>
                    <a:pt x="26" y="960"/>
                  </a:cubicBezTo>
                  <a:cubicBezTo>
                    <a:pt x="695" y="960"/>
                    <a:pt x="695" y="960"/>
                    <a:pt x="695" y="960"/>
                  </a:cubicBezTo>
                  <a:cubicBezTo>
                    <a:pt x="710" y="960"/>
                    <a:pt x="720" y="949"/>
                    <a:pt x="720" y="935"/>
                  </a:cubicBezTo>
                  <a:cubicBezTo>
                    <a:pt x="720" y="240"/>
                    <a:pt x="720" y="240"/>
                    <a:pt x="720" y="240"/>
                  </a:cubicBezTo>
                  <a:lnTo>
                    <a:pt x="481" y="0"/>
                  </a:lnTo>
                  <a:close/>
                  <a:moveTo>
                    <a:pt x="578" y="332"/>
                  </a:moveTo>
                  <a:cubicBezTo>
                    <a:pt x="400" y="332"/>
                    <a:pt x="400" y="332"/>
                    <a:pt x="400" y="332"/>
                  </a:cubicBezTo>
                  <a:cubicBezTo>
                    <a:pt x="400" y="0"/>
                    <a:pt x="400" y="0"/>
                    <a:pt x="400" y="0"/>
                  </a:cubicBezTo>
                  <a:cubicBezTo>
                    <a:pt x="480" y="0"/>
                    <a:pt x="480" y="0"/>
                    <a:pt x="480" y="0"/>
                  </a:cubicBezTo>
                  <a:cubicBezTo>
                    <a:pt x="480" y="252"/>
                    <a:pt x="480" y="252"/>
                    <a:pt x="480" y="252"/>
                  </a:cubicBezTo>
                  <a:cubicBezTo>
                    <a:pt x="658" y="252"/>
                    <a:pt x="658" y="252"/>
                    <a:pt x="658" y="252"/>
                  </a:cubicBezTo>
                  <a:lnTo>
                    <a:pt x="578" y="332"/>
                  </a:lnTo>
                  <a:close/>
                </a:path>
              </a:pathLst>
            </a:custGeom>
            <a:solidFill>
              <a:srgbClr val="6754B8"/>
            </a:solid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t/>
              </a:r>
              <a:endParaRPr sz="1800">
                <a:solidFill>
                  <a:srgbClr val="004481"/>
                </a:solidFill>
                <a:latin typeface="Arial"/>
                <a:ea typeface="Arial"/>
                <a:cs typeface="Arial"/>
                <a:sym typeface="Arial"/>
              </a:endParaRPr>
            </a:p>
          </p:txBody>
        </p:sp>
      </p:grpSp>
      <p:grpSp>
        <p:nvGrpSpPr>
          <p:cNvPr id="1235" name="Google Shape;1235;p115"/>
          <p:cNvGrpSpPr/>
          <p:nvPr/>
        </p:nvGrpSpPr>
        <p:grpSpPr>
          <a:xfrm>
            <a:off x="7937032" y="8979202"/>
            <a:ext cx="1548595" cy="1548595"/>
            <a:chOff x="12559282" y="2753450"/>
            <a:chExt cx="906300" cy="906300"/>
          </a:xfrm>
        </p:grpSpPr>
        <p:sp>
          <p:nvSpPr>
            <p:cNvPr id="1236" name="Google Shape;1236;p115"/>
            <p:cNvSpPr/>
            <p:nvPr/>
          </p:nvSpPr>
          <p:spPr>
            <a:xfrm>
              <a:off x="12559282" y="2753450"/>
              <a:ext cx="906300" cy="906300"/>
            </a:xfrm>
            <a:prstGeom prst="ellipse">
              <a:avLst/>
            </a:prstGeom>
            <a:solidFill>
              <a:srgbClr val="FFFFFF"/>
            </a:solidFill>
            <a:ln cap="flat" cmpd="sng" w="28575">
              <a:solidFill>
                <a:srgbClr val="48AE64"/>
              </a:solidFill>
              <a:prstDash val="dot"/>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7" name="Google Shape;1237;p115"/>
            <p:cNvSpPr/>
            <p:nvPr/>
          </p:nvSpPr>
          <p:spPr>
            <a:xfrm>
              <a:off x="12805257" y="2998427"/>
              <a:ext cx="414350" cy="416346"/>
            </a:xfrm>
            <a:custGeom>
              <a:rect b="b" l="l" r="r" t="t"/>
              <a:pathLst>
                <a:path extrusionOk="0" h="884" w="880">
                  <a:moveTo>
                    <a:pt x="864" y="159"/>
                  </a:moveTo>
                  <a:cubicBezTo>
                    <a:pt x="721" y="16"/>
                    <a:pt x="721" y="16"/>
                    <a:pt x="721" y="16"/>
                  </a:cubicBezTo>
                  <a:cubicBezTo>
                    <a:pt x="706" y="0"/>
                    <a:pt x="681" y="0"/>
                    <a:pt x="665" y="16"/>
                  </a:cubicBezTo>
                  <a:cubicBezTo>
                    <a:pt x="538" y="144"/>
                    <a:pt x="538" y="144"/>
                    <a:pt x="538" y="144"/>
                  </a:cubicBezTo>
                  <a:cubicBezTo>
                    <a:pt x="677" y="284"/>
                    <a:pt x="677" y="284"/>
                    <a:pt x="677" y="284"/>
                  </a:cubicBezTo>
                  <a:cubicBezTo>
                    <a:pt x="557" y="284"/>
                    <a:pt x="557" y="284"/>
                    <a:pt x="557" y="284"/>
                  </a:cubicBezTo>
                  <a:cubicBezTo>
                    <a:pt x="478" y="204"/>
                    <a:pt x="478" y="204"/>
                    <a:pt x="478" y="204"/>
                  </a:cubicBezTo>
                  <a:cubicBezTo>
                    <a:pt x="0" y="684"/>
                    <a:pt x="0" y="684"/>
                    <a:pt x="0" y="684"/>
                  </a:cubicBezTo>
                  <a:cubicBezTo>
                    <a:pt x="0" y="884"/>
                    <a:pt x="0" y="884"/>
                    <a:pt x="0" y="884"/>
                  </a:cubicBezTo>
                  <a:cubicBezTo>
                    <a:pt x="199" y="884"/>
                    <a:pt x="199" y="884"/>
                    <a:pt x="199" y="884"/>
                  </a:cubicBezTo>
                  <a:cubicBezTo>
                    <a:pt x="864" y="216"/>
                    <a:pt x="864" y="216"/>
                    <a:pt x="864" y="216"/>
                  </a:cubicBezTo>
                  <a:cubicBezTo>
                    <a:pt x="880" y="200"/>
                    <a:pt x="880" y="175"/>
                    <a:pt x="864" y="159"/>
                  </a:cubicBezTo>
                  <a:close/>
                  <a:moveTo>
                    <a:pt x="400" y="804"/>
                  </a:moveTo>
                  <a:cubicBezTo>
                    <a:pt x="320" y="884"/>
                    <a:pt x="320" y="884"/>
                    <a:pt x="320" y="884"/>
                  </a:cubicBezTo>
                  <a:cubicBezTo>
                    <a:pt x="880" y="884"/>
                    <a:pt x="880" y="884"/>
                    <a:pt x="880" y="884"/>
                  </a:cubicBezTo>
                  <a:cubicBezTo>
                    <a:pt x="880" y="804"/>
                    <a:pt x="880" y="804"/>
                    <a:pt x="880" y="804"/>
                  </a:cubicBezTo>
                  <a:lnTo>
                    <a:pt x="400" y="804"/>
                  </a:lnTo>
                  <a:close/>
                </a:path>
              </a:pathLst>
            </a:custGeom>
            <a:solidFill>
              <a:srgbClr val="48AE64"/>
            </a:solid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t/>
              </a:r>
              <a:endParaRPr sz="1800">
                <a:solidFill>
                  <a:srgbClr val="004481"/>
                </a:solidFill>
                <a:latin typeface="Arial"/>
                <a:ea typeface="Arial"/>
                <a:cs typeface="Arial"/>
                <a:sym typeface="Arial"/>
              </a:endParaRPr>
            </a:p>
          </p:txBody>
        </p:sp>
      </p:grpSp>
      <p:sp>
        <p:nvSpPr>
          <p:cNvPr id="1238" name="Google Shape;1238;p115"/>
          <p:cNvSpPr/>
          <p:nvPr/>
        </p:nvSpPr>
        <p:spPr>
          <a:xfrm>
            <a:off x="10833824" y="7007175"/>
            <a:ext cx="1269900" cy="1269900"/>
          </a:xfrm>
          <a:custGeom>
            <a:rect b="b" l="l" r="r" t="t"/>
            <a:pathLst>
              <a:path extrusionOk="0" h="960" w="960">
                <a:moveTo>
                  <a:pt x="960" y="440"/>
                </a:moveTo>
                <a:cubicBezTo>
                  <a:pt x="960" y="120"/>
                  <a:pt x="960" y="120"/>
                  <a:pt x="960" y="120"/>
                </a:cubicBezTo>
                <a:cubicBezTo>
                  <a:pt x="869" y="198"/>
                  <a:pt x="869" y="198"/>
                  <a:pt x="869" y="198"/>
                </a:cubicBezTo>
                <a:cubicBezTo>
                  <a:pt x="781" y="78"/>
                  <a:pt x="640" y="0"/>
                  <a:pt x="480" y="0"/>
                </a:cubicBezTo>
                <a:cubicBezTo>
                  <a:pt x="215" y="0"/>
                  <a:pt x="0" y="215"/>
                  <a:pt x="0" y="480"/>
                </a:cubicBezTo>
                <a:cubicBezTo>
                  <a:pt x="0" y="745"/>
                  <a:pt x="215" y="960"/>
                  <a:pt x="480" y="960"/>
                </a:cubicBezTo>
                <a:cubicBezTo>
                  <a:pt x="692" y="960"/>
                  <a:pt x="872" y="823"/>
                  <a:pt x="935" y="632"/>
                </a:cubicBezTo>
                <a:cubicBezTo>
                  <a:pt x="822" y="594"/>
                  <a:pt x="822" y="594"/>
                  <a:pt x="822" y="594"/>
                </a:cubicBezTo>
                <a:cubicBezTo>
                  <a:pt x="774" y="737"/>
                  <a:pt x="639" y="840"/>
                  <a:pt x="480" y="840"/>
                </a:cubicBezTo>
                <a:cubicBezTo>
                  <a:pt x="281" y="840"/>
                  <a:pt x="120" y="679"/>
                  <a:pt x="120" y="480"/>
                </a:cubicBezTo>
                <a:cubicBezTo>
                  <a:pt x="120" y="281"/>
                  <a:pt x="281" y="120"/>
                  <a:pt x="480" y="120"/>
                </a:cubicBezTo>
                <a:cubicBezTo>
                  <a:pt x="603" y="120"/>
                  <a:pt x="712" y="182"/>
                  <a:pt x="777" y="277"/>
                </a:cubicBezTo>
                <a:cubicBezTo>
                  <a:pt x="680" y="360"/>
                  <a:pt x="680" y="360"/>
                  <a:pt x="680" y="360"/>
                </a:cubicBezTo>
                <a:lnTo>
                  <a:pt x="960" y="440"/>
                </a:lnTo>
                <a:close/>
              </a:path>
            </a:pathLst>
          </a:custGeom>
          <a:solidFill>
            <a:srgbClr val="D3D3D3"/>
          </a:solid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t/>
            </a:r>
            <a:endParaRPr sz="1800">
              <a:solidFill>
                <a:srgbClr val="004481"/>
              </a:solidFill>
              <a:latin typeface="Arial"/>
              <a:ea typeface="Arial"/>
              <a:cs typeface="Arial"/>
              <a:sym typeface="Arial"/>
            </a:endParaRPr>
          </a:p>
        </p:txBody>
      </p:sp>
      <p:grpSp>
        <p:nvGrpSpPr>
          <p:cNvPr id="1239" name="Google Shape;1239;p115"/>
          <p:cNvGrpSpPr/>
          <p:nvPr/>
        </p:nvGrpSpPr>
        <p:grpSpPr>
          <a:xfrm>
            <a:off x="13261336" y="8979202"/>
            <a:ext cx="1548595" cy="1548595"/>
            <a:chOff x="6752332" y="2736350"/>
            <a:chExt cx="906300" cy="906300"/>
          </a:xfrm>
        </p:grpSpPr>
        <p:sp>
          <p:nvSpPr>
            <p:cNvPr id="1240" name="Google Shape;1240;p115"/>
            <p:cNvSpPr/>
            <p:nvPr/>
          </p:nvSpPr>
          <p:spPr>
            <a:xfrm>
              <a:off x="6752332" y="2736350"/>
              <a:ext cx="906300" cy="906300"/>
            </a:xfrm>
            <a:prstGeom prst="ellipse">
              <a:avLst/>
            </a:prstGeom>
            <a:solidFill>
              <a:srgbClr val="FFFFFF"/>
            </a:solidFill>
            <a:ln cap="flat" cmpd="sng" w="28575">
              <a:solidFill>
                <a:srgbClr val="F35E61"/>
              </a:solidFill>
              <a:prstDash val="dot"/>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241" name="Google Shape;1241;p115"/>
            <p:cNvGrpSpPr/>
            <p:nvPr/>
          </p:nvGrpSpPr>
          <p:grpSpPr>
            <a:xfrm>
              <a:off x="7071370" y="2988332"/>
              <a:ext cx="268224" cy="402336"/>
              <a:chOff x="9182100" y="15035213"/>
              <a:chExt cx="2032000" cy="3048000"/>
            </a:xfrm>
          </p:grpSpPr>
          <p:sp>
            <p:nvSpPr>
              <p:cNvPr id="1242" name="Google Shape;1242;p115"/>
              <p:cNvSpPr/>
              <p:nvPr/>
            </p:nvSpPr>
            <p:spPr>
              <a:xfrm>
                <a:off x="9563100" y="17067213"/>
                <a:ext cx="1269900" cy="254100"/>
              </a:xfrm>
              <a:prstGeom prst="rect">
                <a:avLst/>
              </a:prstGeom>
              <a:solidFill>
                <a:srgbClr val="F35E6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sp>
            <p:nvSpPr>
              <p:cNvPr id="1243" name="Google Shape;1243;p115"/>
              <p:cNvSpPr/>
              <p:nvPr/>
            </p:nvSpPr>
            <p:spPr>
              <a:xfrm>
                <a:off x="9563100" y="17448213"/>
                <a:ext cx="1269900" cy="254100"/>
              </a:xfrm>
              <a:prstGeom prst="rect">
                <a:avLst/>
              </a:prstGeom>
              <a:solidFill>
                <a:srgbClr val="F35E6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sp>
            <p:nvSpPr>
              <p:cNvPr id="1244" name="Google Shape;1244;p115"/>
              <p:cNvSpPr/>
              <p:nvPr/>
            </p:nvSpPr>
            <p:spPr>
              <a:xfrm>
                <a:off x="9817100" y="17829213"/>
                <a:ext cx="771525" cy="254000"/>
              </a:xfrm>
              <a:custGeom>
                <a:rect b="b" l="l" r="r" t="t"/>
                <a:pathLst>
                  <a:path extrusionOk="0" h="160" w="486">
                    <a:moveTo>
                      <a:pt x="326" y="160"/>
                    </a:moveTo>
                    <a:lnTo>
                      <a:pt x="0" y="160"/>
                    </a:lnTo>
                    <a:lnTo>
                      <a:pt x="0" y="0"/>
                    </a:lnTo>
                    <a:lnTo>
                      <a:pt x="486" y="0"/>
                    </a:lnTo>
                    <a:lnTo>
                      <a:pt x="326" y="160"/>
                    </a:lnTo>
                    <a:close/>
                  </a:path>
                </a:pathLst>
              </a:custGeom>
              <a:solidFill>
                <a:srgbClr val="F35E6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sp>
            <p:nvSpPr>
              <p:cNvPr id="1245" name="Google Shape;1245;p115"/>
              <p:cNvSpPr/>
              <p:nvPr/>
            </p:nvSpPr>
            <p:spPr>
              <a:xfrm>
                <a:off x="9182100" y="15035213"/>
                <a:ext cx="2032000" cy="1905000"/>
              </a:xfrm>
              <a:custGeom>
                <a:rect b="b" l="l" r="r" t="t"/>
                <a:pathLst>
                  <a:path extrusionOk="0" h="1200" w="1280">
                    <a:moveTo>
                      <a:pt x="640" y="0"/>
                    </a:moveTo>
                    <a:lnTo>
                      <a:pt x="640" y="0"/>
                    </a:lnTo>
                    <a:lnTo>
                      <a:pt x="608" y="0"/>
                    </a:lnTo>
                    <a:lnTo>
                      <a:pt x="574" y="4"/>
                    </a:lnTo>
                    <a:lnTo>
                      <a:pt x="542" y="8"/>
                    </a:lnTo>
                    <a:lnTo>
                      <a:pt x="512" y="14"/>
                    </a:lnTo>
                    <a:lnTo>
                      <a:pt x="480" y="20"/>
                    </a:lnTo>
                    <a:lnTo>
                      <a:pt x="450" y="28"/>
                    </a:lnTo>
                    <a:lnTo>
                      <a:pt x="420" y="38"/>
                    </a:lnTo>
                    <a:lnTo>
                      <a:pt x="390" y="50"/>
                    </a:lnTo>
                    <a:lnTo>
                      <a:pt x="362" y="64"/>
                    </a:lnTo>
                    <a:lnTo>
                      <a:pt x="334" y="78"/>
                    </a:lnTo>
                    <a:lnTo>
                      <a:pt x="308" y="92"/>
                    </a:lnTo>
                    <a:lnTo>
                      <a:pt x="282" y="110"/>
                    </a:lnTo>
                    <a:lnTo>
                      <a:pt x="258" y="128"/>
                    </a:lnTo>
                    <a:lnTo>
                      <a:pt x="232" y="146"/>
                    </a:lnTo>
                    <a:lnTo>
                      <a:pt x="210" y="166"/>
                    </a:lnTo>
                    <a:lnTo>
                      <a:pt x="188" y="188"/>
                    </a:lnTo>
                    <a:lnTo>
                      <a:pt x="166" y="210"/>
                    </a:lnTo>
                    <a:lnTo>
                      <a:pt x="146" y="232"/>
                    </a:lnTo>
                    <a:lnTo>
                      <a:pt x="128" y="258"/>
                    </a:lnTo>
                    <a:lnTo>
                      <a:pt x="110" y="282"/>
                    </a:lnTo>
                    <a:lnTo>
                      <a:pt x="92" y="308"/>
                    </a:lnTo>
                    <a:lnTo>
                      <a:pt x="78" y="334"/>
                    </a:lnTo>
                    <a:lnTo>
                      <a:pt x="64" y="362"/>
                    </a:lnTo>
                    <a:lnTo>
                      <a:pt x="50" y="390"/>
                    </a:lnTo>
                    <a:lnTo>
                      <a:pt x="38" y="420"/>
                    </a:lnTo>
                    <a:lnTo>
                      <a:pt x="28" y="450"/>
                    </a:lnTo>
                    <a:lnTo>
                      <a:pt x="20" y="480"/>
                    </a:lnTo>
                    <a:lnTo>
                      <a:pt x="14" y="512"/>
                    </a:lnTo>
                    <a:lnTo>
                      <a:pt x="8" y="542"/>
                    </a:lnTo>
                    <a:lnTo>
                      <a:pt x="4" y="574"/>
                    </a:lnTo>
                    <a:lnTo>
                      <a:pt x="0" y="608"/>
                    </a:lnTo>
                    <a:lnTo>
                      <a:pt x="0" y="640"/>
                    </a:lnTo>
                    <a:lnTo>
                      <a:pt x="0" y="640"/>
                    </a:lnTo>
                    <a:lnTo>
                      <a:pt x="2" y="682"/>
                    </a:lnTo>
                    <a:lnTo>
                      <a:pt x="6" y="722"/>
                    </a:lnTo>
                    <a:lnTo>
                      <a:pt x="12" y="762"/>
                    </a:lnTo>
                    <a:lnTo>
                      <a:pt x="20" y="800"/>
                    </a:lnTo>
                    <a:lnTo>
                      <a:pt x="240" y="1200"/>
                    </a:lnTo>
                    <a:lnTo>
                      <a:pt x="1040" y="1200"/>
                    </a:lnTo>
                    <a:lnTo>
                      <a:pt x="1260" y="800"/>
                    </a:lnTo>
                    <a:lnTo>
                      <a:pt x="1260" y="800"/>
                    </a:lnTo>
                    <a:lnTo>
                      <a:pt x="1268" y="762"/>
                    </a:lnTo>
                    <a:lnTo>
                      <a:pt x="1274" y="722"/>
                    </a:lnTo>
                    <a:lnTo>
                      <a:pt x="1278" y="682"/>
                    </a:lnTo>
                    <a:lnTo>
                      <a:pt x="1280" y="640"/>
                    </a:lnTo>
                    <a:lnTo>
                      <a:pt x="1280" y="640"/>
                    </a:lnTo>
                    <a:lnTo>
                      <a:pt x="1280" y="608"/>
                    </a:lnTo>
                    <a:lnTo>
                      <a:pt x="1276" y="574"/>
                    </a:lnTo>
                    <a:lnTo>
                      <a:pt x="1272" y="542"/>
                    </a:lnTo>
                    <a:lnTo>
                      <a:pt x="1266" y="512"/>
                    </a:lnTo>
                    <a:lnTo>
                      <a:pt x="1260" y="480"/>
                    </a:lnTo>
                    <a:lnTo>
                      <a:pt x="1252" y="450"/>
                    </a:lnTo>
                    <a:lnTo>
                      <a:pt x="1242" y="420"/>
                    </a:lnTo>
                    <a:lnTo>
                      <a:pt x="1230" y="390"/>
                    </a:lnTo>
                    <a:lnTo>
                      <a:pt x="1216" y="362"/>
                    </a:lnTo>
                    <a:lnTo>
                      <a:pt x="1202" y="334"/>
                    </a:lnTo>
                    <a:lnTo>
                      <a:pt x="1188" y="308"/>
                    </a:lnTo>
                    <a:lnTo>
                      <a:pt x="1170" y="282"/>
                    </a:lnTo>
                    <a:lnTo>
                      <a:pt x="1152" y="258"/>
                    </a:lnTo>
                    <a:lnTo>
                      <a:pt x="1134" y="232"/>
                    </a:lnTo>
                    <a:lnTo>
                      <a:pt x="1114" y="210"/>
                    </a:lnTo>
                    <a:lnTo>
                      <a:pt x="1092" y="188"/>
                    </a:lnTo>
                    <a:lnTo>
                      <a:pt x="1070" y="166"/>
                    </a:lnTo>
                    <a:lnTo>
                      <a:pt x="1048" y="146"/>
                    </a:lnTo>
                    <a:lnTo>
                      <a:pt x="1022" y="128"/>
                    </a:lnTo>
                    <a:lnTo>
                      <a:pt x="998" y="110"/>
                    </a:lnTo>
                    <a:lnTo>
                      <a:pt x="972" y="92"/>
                    </a:lnTo>
                    <a:lnTo>
                      <a:pt x="946" y="78"/>
                    </a:lnTo>
                    <a:lnTo>
                      <a:pt x="918" y="64"/>
                    </a:lnTo>
                    <a:lnTo>
                      <a:pt x="890" y="50"/>
                    </a:lnTo>
                    <a:lnTo>
                      <a:pt x="860" y="38"/>
                    </a:lnTo>
                    <a:lnTo>
                      <a:pt x="830" y="28"/>
                    </a:lnTo>
                    <a:lnTo>
                      <a:pt x="800" y="20"/>
                    </a:lnTo>
                    <a:lnTo>
                      <a:pt x="768" y="14"/>
                    </a:lnTo>
                    <a:lnTo>
                      <a:pt x="738" y="8"/>
                    </a:lnTo>
                    <a:lnTo>
                      <a:pt x="706" y="4"/>
                    </a:lnTo>
                    <a:lnTo>
                      <a:pt x="672" y="0"/>
                    </a:lnTo>
                    <a:lnTo>
                      <a:pt x="640" y="0"/>
                    </a:lnTo>
                    <a:lnTo>
                      <a:pt x="640" y="0"/>
                    </a:lnTo>
                    <a:close/>
                    <a:moveTo>
                      <a:pt x="880" y="1080"/>
                    </a:moveTo>
                    <a:lnTo>
                      <a:pt x="800" y="1080"/>
                    </a:lnTo>
                    <a:lnTo>
                      <a:pt x="930" y="720"/>
                    </a:lnTo>
                    <a:lnTo>
                      <a:pt x="350" y="720"/>
                    </a:lnTo>
                    <a:lnTo>
                      <a:pt x="480" y="1080"/>
                    </a:lnTo>
                    <a:lnTo>
                      <a:pt x="400" y="1080"/>
                    </a:lnTo>
                    <a:lnTo>
                      <a:pt x="240" y="640"/>
                    </a:lnTo>
                    <a:lnTo>
                      <a:pt x="320" y="640"/>
                    </a:lnTo>
                    <a:lnTo>
                      <a:pt x="960" y="640"/>
                    </a:lnTo>
                    <a:lnTo>
                      <a:pt x="1040" y="640"/>
                    </a:lnTo>
                    <a:lnTo>
                      <a:pt x="880" y="1080"/>
                    </a:lnTo>
                    <a:close/>
                  </a:path>
                </a:pathLst>
              </a:custGeom>
              <a:solidFill>
                <a:srgbClr val="F35E6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grpSp>
      </p:grpSp>
      <p:sp>
        <p:nvSpPr>
          <p:cNvPr id="1246" name="Google Shape;1246;p115"/>
          <p:cNvSpPr txBox="1"/>
          <p:nvPr/>
        </p:nvSpPr>
        <p:spPr>
          <a:xfrm>
            <a:off x="2249289" y="4157514"/>
            <a:ext cx="4470300" cy="7113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FDFEFE"/>
              </a:buClr>
              <a:buSzPts val="4000"/>
              <a:buFont typeface="Helvetica Neue"/>
              <a:buNone/>
            </a:pPr>
            <a:r>
              <a:rPr lang="en-US" sz="4800">
                <a:solidFill>
                  <a:srgbClr val="6754B8"/>
                </a:solidFill>
                <a:latin typeface="Lato"/>
                <a:ea typeface="Lato"/>
                <a:cs typeface="Lato"/>
                <a:sym typeface="Lato"/>
              </a:rPr>
              <a:t>Evaluar</a:t>
            </a:r>
            <a:endParaRPr sz="4800">
              <a:solidFill>
                <a:srgbClr val="6754B8"/>
              </a:solidFill>
              <a:latin typeface="Lato"/>
              <a:ea typeface="Lato"/>
              <a:cs typeface="Lato"/>
              <a:sym typeface="Lato"/>
            </a:endParaRPr>
          </a:p>
        </p:txBody>
      </p:sp>
      <p:sp>
        <p:nvSpPr>
          <p:cNvPr id="1247" name="Google Shape;1247;p115"/>
          <p:cNvSpPr txBox="1"/>
          <p:nvPr/>
        </p:nvSpPr>
        <p:spPr>
          <a:xfrm>
            <a:off x="16634755" y="4016477"/>
            <a:ext cx="4724400" cy="7113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FDFEFE"/>
              </a:buClr>
              <a:buSzPts val="4000"/>
              <a:buFont typeface="Helvetica Neue"/>
              <a:buNone/>
            </a:pPr>
            <a:r>
              <a:rPr lang="en-US" sz="4800">
                <a:solidFill>
                  <a:srgbClr val="F7893B"/>
                </a:solidFill>
                <a:latin typeface="Lato"/>
                <a:ea typeface="Lato"/>
                <a:cs typeface="Lato"/>
                <a:sym typeface="Lato"/>
              </a:rPr>
              <a:t>Comprender</a:t>
            </a:r>
            <a:endParaRPr sz="4800">
              <a:solidFill>
                <a:srgbClr val="F7893B"/>
              </a:solidFill>
              <a:latin typeface="Lato"/>
              <a:ea typeface="Lato"/>
              <a:cs typeface="Lato"/>
              <a:sym typeface="Lato"/>
            </a:endParaRPr>
          </a:p>
        </p:txBody>
      </p:sp>
      <p:sp>
        <p:nvSpPr>
          <p:cNvPr id="1248" name="Google Shape;1248;p115"/>
          <p:cNvSpPr txBox="1"/>
          <p:nvPr/>
        </p:nvSpPr>
        <p:spPr>
          <a:xfrm>
            <a:off x="16634755" y="9353764"/>
            <a:ext cx="4470300" cy="7113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FDFEFE"/>
              </a:buClr>
              <a:buSzPts val="4000"/>
              <a:buFont typeface="Helvetica Neue"/>
              <a:buNone/>
            </a:pPr>
            <a:r>
              <a:rPr lang="en-US" sz="4800">
                <a:solidFill>
                  <a:srgbClr val="F35E61"/>
                </a:solidFill>
                <a:latin typeface="Lato"/>
                <a:ea typeface="Lato"/>
                <a:cs typeface="Lato"/>
                <a:sym typeface="Lato"/>
              </a:rPr>
              <a:t>Idear</a:t>
            </a:r>
            <a:endParaRPr sz="4800">
              <a:solidFill>
                <a:srgbClr val="F35E61"/>
              </a:solidFill>
              <a:latin typeface="Lato"/>
              <a:ea typeface="Lato"/>
              <a:cs typeface="Lato"/>
              <a:sym typeface="Lato"/>
            </a:endParaRPr>
          </a:p>
        </p:txBody>
      </p:sp>
      <p:sp>
        <p:nvSpPr>
          <p:cNvPr id="1249" name="Google Shape;1249;p115"/>
          <p:cNvSpPr txBox="1"/>
          <p:nvPr/>
        </p:nvSpPr>
        <p:spPr>
          <a:xfrm>
            <a:off x="2249289" y="9353764"/>
            <a:ext cx="4470300" cy="7113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FDFEFE"/>
              </a:buClr>
              <a:buSzPts val="4000"/>
              <a:buFont typeface="Helvetica Neue"/>
              <a:buNone/>
            </a:pPr>
            <a:r>
              <a:rPr lang="en-US" sz="4800">
                <a:solidFill>
                  <a:srgbClr val="48AE64"/>
                </a:solidFill>
                <a:latin typeface="Lato"/>
                <a:ea typeface="Lato"/>
                <a:cs typeface="Lato"/>
                <a:sym typeface="Lato"/>
              </a:rPr>
              <a:t>Prototipar</a:t>
            </a:r>
            <a:endParaRPr sz="4800">
              <a:solidFill>
                <a:srgbClr val="48AE64"/>
              </a:solidFill>
              <a:latin typeface="Lato"/>
              <a:ea typeface="Lato"/>
              <a:cs typeface="Lato"/>
              <a:sym typeface="Lato"/>
            </a:endParaRPr>
          </a:p>
        </p:txBody>
      </p:sp>
      <p:sp>
        <p:nvSpPr>
          <p:cNvPr id="1250" name="Google Shape;1250;p115"/>
          <p:cNvSpPr/>
          <p:nvPr/>
        </p:nvSpPr>
        <p:spPr>
          <a:xfrm>
            <a:off x="6795963" y="3039050"/>
            <a:ext cx="9345600" cy="8992800"/>
          </a:xfrm>
          <a:prstGeom prst="ellipse">
            <a:avLst/>
          </a:prstGeom>
          <a:solidFill>
            <a:srgbClr val="FFFFFF">
              <a:alpha val="58929"/>
            </a:srgbClr>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2A86CA"/>
              </a:buClr>
              <a:buSzPts val="4000"/>
              <a:buFont typeface="Helvetica Neue"/>
              <a:buNone/>
            </a:pPr>
            <a:r>
              <a:t/>
            </a:r>
            <a:endParaRPr sz="4000">
              <a:solidFill>
                <a:srgbClr val="2A86CA"/>
              </a:solidFill>
              <a:latin typeface="Helvetica Neue"/>
              <a:ea typeface="Helvetica Neue"/>
              <a:cs typeface="Helvetica Neue"/>
              <a:sym typeface="Helvetica Neue"/>
            </a:endParaRPr>
          </a:p>
        </p:txBody>
      </p:sp>
      <p:grpSp>
        <p:nvGrpSpPr>
          <p:cNvPr id="1251" name="Google Shape;1251;p115"/>
          <p:cNvGrpSpPr/>
          <p:nvPr/>
        </p:nvGrpSpPr>
        <p:grpSpPr>
          <a:xfrm>
            <a:off x="13261336" y="4157528"/>
            <a:ext cx="1548595" cy="1548595"/>
            <a:chOff x="1307557" y="2770575"/>
            <a:chExt cx="906300" cy="906300"/>
          </a:xfrm>
        </p:grpSpPr>
        <p:sp>
          <p:nvSpPr>
            <p:cNvPr id="1252" name="Google Shape;1252;p115"/>
            <p:cNvSpPr/>
            <p:nvPr/>
          </p:nvSpPr>
          <p:spPr>
            <a:xfrm>
              <a:off x="1307557" y="2770575"/>
              <a:ext cx="906300" cy="906300"/>
            </a:xfrm>
            <a:prstGeom prst="ellipse">
              <a:avLst/>
            </a:prstGeom>
            <a:solidFill>
              <a:srgbClr val="FFFFFF"/>
            </a:solidFill>
            <a:ln cap="flat" cmpd="sng" w="28575">
              <a:solidFill>
                <a:srgbClr val="F7893B"/>
              </a:solidFill>
              <a:prstDash val="dot"/>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3" name="Google Shape;1253;p115"/>
            <p:cNvSpPr/>
            <p:nvPr/>
          </p:nvSpPr>
          <p:spPr>
            <a:xfrm>
              <a:off x="1553532" y="3016550"/>
              <a:ext cx="414350" cy="414350"/>
            </a:xfrm>
            <a:custGeom>
              <a:rect b="b" l="l" r="r" t="t"/>
              <a:pathLst>
                <a:path extrusionOk="0" h="880" w="880">
                  <a:moveTo>
                    <a:pt x="651" y="571"/>
                  </a:moveTo>
                  <a:cubicBezTo>
                    <a:pt x="695" y="512"/>
                    <a:pt x="720" y="439"/>
                    <a:pt x="720" y="360"/>
                  </a:cubicBezTo>
                  <a:cubicBezTo>
                    <a:pt x="720" y="161"/>
                    <a:pt x="559" y="0"/>
                    <a:pt x="360" y="0"/>
                  </a:cubicBezTo>
                  <a:cubicBezTo>
                    <a:pt x="161" y="0"/>
                    <a:pt x="0" y="161"/>
                    <a:pt x="0" y="360"/>
                  </a:cubicBezTo>
                  <a:cubicBezTo>
                    <a:pt x="0" y="559"/>
                    <a:pt x="161" y="720"/>
                    <a:pt x="360" y="720"/>
                  </a:cubicBezTo>
                  <a:cubicBezTo>
                    <a:pt x="439" y="720"/>
                    <a:pt x="512" y="695"/>
                    <a:pt x="571" y="651"/>
                  </a:cubicBezTo>
                  <a:cubicBezTo>
                    <a:pt x="800" y="880"/>
                    <a:pt x="800" y="880"/>
                    <a:pt x="800" y="880"/>
                  </a:cubicBezTo>
                  <a:cubicBezTo>
                    <a:pt x="880" y="800"/>
                    <a:pt x="880" y="800"/>
                    <a:pt x="880" y="800"/>
                  </a:cubicBezTo>
                  <a:lnTo>
                    <a:pt x="651" y="571"/>
                  </a:lnTo>
                  <a:close/>
                  <a:moveTo>
                    <a:pt x="520" y="360"/>
                  </a:moveTo>
                  <a:cubicBezTo>
                    <a:pt x="520" y="272"/>
                    <a:pt x="448" y="200"/>
                    <a:pt x="360" y="200"/>
                  </a:cubicBezTo>
                  <a:cubicBezTo>
                    <a:pt x="360" y="120"/>
                    <a:pt x="360" y="120"/>
                    <a:pt x="360" y="120"/>
                  </a:cubicBezTo>
                  <a:cubicBezTo>
                    <a:pt x="493" y="120"/>
                    <a:pt x="600" y="227"/>
                    <a:pt x="600" y="360"/>
                  </a:cubicBezTo>
                  <a:lnTo>
                    <a:pt x="520" y="360"/>
                  </a:lnTo>
                  <a:close/>
                </a:path>
              </a:pathLst>
            </a:custGeom>
            <a:solidFill>
              <a:srgbClr val="F7893B"/>
            </a:solid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t/>
              </a:r>
              <a:endParaRPr sz="1800">
                <a:solidFill>
                  <a:srgbClr val="004481"/>
                </a:solidFill>
                <a:latin typeface="Arial"/>
                <a:ea typeface="Arial"/>
                <a:cs typeface="Arial"/>
                <a:sym typeface="Arial"/>
              </a:endParaRPr>
            </a:p>
          </p:txBody>
        </p:sp>
      </p:grpSp>
      <p:sp>
        <p:nvSpPr>
          <p:cNvPr id="1254" name="Google Shape;1254;p115"/>
          <p:cNvSpPr/>
          <p:nvPr/>
        </p:nvSpPr>
        <p:spPr>
          <a:xfrm>
            <a:off x="1316425" y="2942475"/>
            <a:ext cx="5807100" cy="10324800"/>
          </a:xfrm>
          <a:prstGeom prst="rect">
            <a:avLst/>
          </a:prstGeom>
          <a:solidFill>
            <a:srgbClr val="FFFFFF">
              <a:alpha val="58929"/>
            </a:srgbClr>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2A86CA"/>
              </a:buClr>
              <a:buSzPts val="4000"/>
              <a:buFont typeface="Helvetica Neue"/>
              <a:buNone/>
            </a:pPr>
            <a:r>
              <a:t/>
            </a:r>
            <a:endParaRPr sz="4000">
              <a:solidFill>
                <a:srgbClr val="2A86CA"/>
              </a:solidFill>
              <a:latin typeface="Helvetica Neue"/>
              <a:ea typeface="Helvetica Neue"/>
              <a:cs typeface="Helvetica Neue"/>
              <a:sym typeface="Helvetica Neue"/>
            </a:endParaRPr>
          </a:p>
        </p:txBody>
      </p:sp>
      <p:sp>
        <p:nvSpPr>
          <p:cNvPr id="1255" name="Google Shape;1255;p115"/>
          <p:cNvSpPr/>
          <p:nvPr/>
        </p:nvSpPr>
        <p:spPr>
          <a:xfrm>
            <a:off x="16192250" y="9216650"/>
            <a:ext cx="5807100" cy="2584500"/>
          </a:xfrm>
          <a:prstGeom prst="rect">
            <a:avLst/>
          </a:prstGeom>
          <a:solidFill>
            <a:srgbClr val="FFFFFF">
              <a:alpha val="58929"/>
            </a:srgbClr>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t/>
            </a:r>
            <a:endParaRPr sz="4000">
              <a:solidFill>
                <a:srgbClr val="2A86CA"/>
              </a:solidFill>
              <a:latin typeface="Helvetica Neue"/>
              <a:ea typeface="Helvetica Neue"/>
              <a:cs typeface="Helvetica Neue"/>
              <a:sym typeface="Helvetica Neue"/>
            </a:endParaRPr>
          </a:p>
        </p:txBody>
      </p:sp>
    </p:spTree>
  </p:cSld>
  <p:clrMapOvr>
    <a:masterClrMapping/>
  </p:clrMapOvr>
</p:sld>
</file>

<file path=ppt/slides/slide9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59" name="Shape 1259"/>
        <p:cNvGrpSpPr/>
        <p:nvPr/>
      </p:nvGrpSpPr>
      <p:grpSpPr>
        <a:xfrm>
          <a:off x="0" y="0"/>
          <a:ext cx="0" cy="0"/>
          <a:chOff x="0" y="0"/>
          <a:chExt cx="0" cy="0"/>
        </a:xfrm>
      </p:grpSpPr>
      <p:sp>
        <p:nvSpPr>
          <p:cNvPr id="1260" name="Google Shape;1260;p116"/>
          <p:cNvSpPr txBox="1"/>
          <p:nvPr/>
        </p:nvSpPr>
        <p:spPr>
          <a:xfrm>
            <a:off x="1094125" y="4572275"/>
            <a:ext cx="12303600" cy="5628900"/>
          </a:xfrm>
          <a:prstGeom prst="rect">
            <a:avLst/>
          </a:prstGeom>
          <a:noFill/>
          <a:ln>
            <a:noFill/>
          </a:ln>
        </p:spPr>
        <p:txBody>
          <a:bodyPr anchorCtr="0" anchor="t" bIns="117800" lIns="235675" spcFirstLastPara="1" rIns="235675" wrap="square" tIns="117800">
            <a:noAutofit/>
          </a:bodyPr>
          <a:lstStyle/>
          <a:p>
            <a:pPr indent="0" lvl="0" marL="0" rtl="0" algn="l">
              <a:lnSpc>
                <a:spcPct val="110000"/>
              </a:lnSpc>
              <a:spcBef>
                <a:spcPts val="0"/>
              </a:spcBef>
              <a:spcAft>
                <a:spcPts val="0"/>
              </a:spcAft>
              <a:buNone/>
            </a:pPr>
            <a:r>
              <a:rPr lang="en-US" sz="9000">
                <a:solidFill>
                  <a:srgbClr val="FFFFFF"/>
                </a:solidFill>
                <a:latin typeface="Lato"/>
                <a:ea typeface="Lato"/>
                <a:cs typeface="Lato"/>
                <a:sym typeface="Lato"/>
              </a:rPr>
              <a:t>Comprensión</a:t>
            </a:r>
            <a:endParaRPr sz="9000">
              <a:solidFill>
                <a:srgbClr val="FFFFFF"/>
              </a:solidFill>
              <a:latin typeface="Lato"/>
              <a:ea typeface="Lato"/>
              <a:cs typeface="Lato"/>
              <a:sym typeface="Lato"/>
            </a:endParaRPr>
          </a:p>
          <a:p>
            <a:pPr indent="0" lvl="0" marL="0" rtl="0" algn="l">
              <a:spcBef>
                <a:spcPts val="0"/>
              </a:spcBef>
              <a:spcAft>
                <a:spcPts val="0"/>
              </a:spcAft>
              <a:buNone/>
            </a:pPr>
            <a:r>
              <a:rPr lang="en-US" sz="7000">
                <a:solidFill>
                  <a:srgbClr val="FFFFFF"/>
                </a:solidFill>
                <a:latin typeface="Lato Light"/>
                <a:ea typeface="Lato Light"/>
                <a:cs typeface="Lato Light"/>
                <a:sym typeface="Lato Light"/>
              </a:rPr>
              <a:t>¿Por qué investigamos antes de crear?</a:t>
            </a:r>
            <a:endParaRPr sz="7000">
              <a:solidFill>
                <a:srgbClr val="FFFFFF"/>
              </a:solidFill>
              <a:latin typeface="Lato"/>
              <a:ea typeface="Lato"/>
              <a:cs typeface="Lato"/>
              <a:sym typeface="Lato"/>
            </a:endParaRPr>
          </a:p>
        </p:txBody>
      </p:sp>
    </p:spTree>
  </p:cSld>
  <p:clrMapOvr>
    <a:masterClrMapping/>
  </p:clrMapOvr>
</p:sld>
</file>

<file path=ppt/slides/slide9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64" name="Shape 1264"/>
        <p:cNvGrpSpPr/>
        <p:nvPr/>
      </p:nvGrpSpPr>
      <p:grpSpPr>
        <a:xfrm>
          <a:off x="0" y="0"/>
          <a:ext cx="0" cy="0"/>
          <a:chOff x="0" y="0"/>
          <a:chExt cx="0" cy="0"/>
        </a:xfrm>
      </p:grpSpPr>
      <p:sp>
        <p:nvSpPr>
          <p:cNvPr id="1265" name="Google Shape;1265;p117"/>
          <p:cNvSpPr txBox="1"/>
          <p:nvPr>
            <p:ph type="title"/>
          </p:nvPr>
        </p:nvSpPr>
        <p:spPr>
          <a:xfrm>
            <a:off x="1322700" y="5426725"/>
            <a:ext cx="22608300" cy="3976800"/>
          </a:xfrm>
          <a:prstGeom prst="rect">
            <a:avLst/>
          </a:prstGeom>
          <a:noFill/>
          <a:ln>
            <a:noFill/>
          </a:ln>
        </p:spPr>
        <p:txBody>
          <a:bodyPr anchorCtr="0" anchor="t" bIns="45700" lIns="45700" spcFirstLastPara="1" rIns="45700" wrap="square" tIns="45700">
            <a:noAutofit/>
          </a:bodyPr>
          <a:lstStyle/>
          <a:p>
            <a:pPr indent="0" lvl="0" marL="0" marR="0" rtl="0" algn="ctr">
              <a:lnSpc>
                <a:spcPct val="110000"/>
              </a:lnSpc>
              <a:spcBef>
                <a:spcPts val="0"/>
              </a:spcBef>
              <a:spcAft>
                <a:spcPts val="0"/>
              </a:spcAft>
              <a:buClr>
                <a:srgbClr val="092042"/>
              </a:buClr>
              <a:buSzPts val="8000"/>
              <a:buFont typeface="Arial"/>
              <a:buNone/>
            </a:pPr>
            <a:r>
              <a:rPr lang="en-US" sz="12000">
                <a:solidFill>
                  <a:srgbClr val="666666"/>
                </a:solidFill>
                <a:latin typeface="Lato Light"/>
                <a:ea typeface="Lato Light"/>
                <a:cs typeface="Lato Light"/>
                <a:sym typeface="Lato Light"/>
              </a:rPr>
              <a:t>Debes </a:t>
            </a:r>
            <a:r>
              <a:rPr lang="en-US" sz="12000">
                <a:solidFill>
                  <a:schemeClr val="accent1"/>
                </a:solidFill>
                <a:latin typeface="Lato"/>
                <a:ea typeface="Lato"/>
                <a:cs typeface="Lato"/>
                <a:sym typeface="Lato"/>
              </a:rPr>
              <a:t>entender el problema</a:t>
            </a:r>
            <a:r>
              <a:rPr lang="en-US" sz="12000">
                <a:solidFill>
                  <a:srgbClr val="666666"/>
                </a:solidFill>
                <a:latin typeface="Lato Light"/>
                <a:ea typeface="Lato Light"/>
                <a:cs typeface="Lato Light"/>
                <a:sym typeface="Lato Light"/>
              </a:rPr>
              <a:t> </a:t>
            </a:r>
            <a:br>
              <a:rPr lang="en-US" sz="12000">
                <a:solidFill>
                  <a:srgbClr val="666666"/>
                </a:solidFill>
                <a:latin typeface="Lato Light"/>
                <a:ea typeface="Lato Light"/>
                <a:cs typeface="Lato Light"/>
                <a:sym typeface="Lato Light"/>
              </a:rPr>
            </a:br>
            <a:r>
              <a:rPr lang="en-US" sz="12000">
                <a:solidFill>
                  <a:srgbClr val="666666"/>
                </a:solidFill>
                <a:latin typeface="Lato Light"/>
                <a:ea typeface="Lato Light"/>
                <a:cs typeface="Lato Light"/>
                <a:sym typeface="Lato Light"/>
              </a:rPr>
              <a:t>antes de solucionarlo</a:t>
            </a:r>
            <a:endParaRPr sz="12000">
              <a:solidFill>
                <a:srgbClr val="666666"/>
              </a:solidFill>
              <a:latin typeface="Lato Light"/>
              <a:ea typeface="Lato Light"/>
              <a:cs typeface="Lato Light"/>
              <a:sym typeface="Lato Light"/>
            </a:endParaRPr>
          </a:p>
        </p:txBody>
      </p:sp>
    </p:spTree>
  </p:cSld>
  <p:clrMapOvr>
    <a:masterClrMapping/>
  </p:clrMapOvr>
</p:sld>
</file>

<file path=ppt/slides/slide9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69" name="Shape 1269"/>
        <p:cNvGrpSpPr/>
        <p:nvPr/>
      </p:nvGrpSpPr>
      <p:grpSpPr>
        <a:xfrm>
          <a:off x="0" y="0"/>
          <a:ext cx="0" cy="0"/>
          <a:chOff x="0" y="0"/>
          <a:chExt cx="0" cy="0"/>
        </a:xfrm>
      </p:grpSpPr>
      <p:sp>
        <p:nvSpPr>
          <p:cNvPr id="1270" name="Google Shape;1270;p118"/>
          <p:cNvSpPr txBox="1"/>
          <p:nvPr>
            <p:ph type="title"/>
          </p:nvPr>
        </p:nvSpPr>
        <p:spPr>
          <a:xfrm>
            <a:off x="1357550" y="5013300"/>
            <a:ext cx="10062900" cy="60234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US" sz="9000"/>
              <a:t>La comprensión nos lleva a la empatía y a los hallazgos…</a:t>
            </a:r>
            <a:endParaRPr sz="9000"/>
          </a:p>
        </p:txBody>
      </p:sp>
      <p:pic>
        <p:nvPicPr>
          <p:cNvPr id="1271" name="Google Shape;1271;p118"/>
          <p:cNvPicPr preferRelativeResize="0"/>
          <p:nvPr/>
        </p:nvPicPr>
        <p:blipFill rotWithShape="1">
          <a:blip r:embed="rId3">
            <a:alphaModFix/>
          </a:blip>
          <a:srcRect b="13119" l="0" r="0" t="0"/>
          <a:stretch/>
        </p:blipFill>
        <p:spPr>
          <a:xfrm>
            <a:off x="9327300" y="0"/>
            <a:ext cx="15167549" cy="13716000"/>
          </a:xfrm>
          <a:prstGeom prst="rect">
            <a:avLst/>
          </a:prstGeom>
          <a:noFill/>
          <a:ln>
            <a:noFill/>
          </a:ln>
        </p:spPr>
      </p:pic>
    </p:spTree>
  </p:cSld>
  <p:clrMapOvr>
    <a:masterClrMapping/>
  </p:clrMapOvr>
</p:sld>
</file>

<file path=ppt/slides/slide9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75" name="Shape 1275"/>
        <p:cNvGrpSpPr/>
        <p:nvPr/>
      </p:nvGrpSpPr>
      <p:grpSpPr>
        <a:xfrm>
          <a:off x="0" y="0"/>
          <a:ext cx="0" cy="0"/>
          <a:chOff x="0" y="0"/>
          <a:chExt cx="0" cy="0"/>
        </a:xfrm>
      </p:grpSpPr>
      <p:sp>
        <p:nvSpPr>
          <p:cNvPr id="1276" name="Google Shape;1276;p119"/>
          <p:cNvSpPr/>
          <p:nvPr/>
        </p:nvSpPr>
        <p:spPr>
          <a:xfrm>
            <a:off x="2604324" y="5036718"/>
            <a:ext cx="18840755" cy="6263274"/>
          </a:xfrm>
          <a:custGeom>
            <a:rect b="b" l="l" r="r" t="t"/>
            <a:pathLst>
              <a:path extrusionOk="0" h="2866487" w="8961120">
                <a:moveTo>
                  <a:pt x="0" y="2856411"/>
                </a:moveTo>
                <a:cubicBezTo>
                  <a:pt x="1105988" y="2911566"/>
                  <a:pt x="3143794" y="2740296"/>
                  <a:pt x="4781005" y="2342606"/>
                </a:cubicBezTo>
                <a:cubicBezTo>
                  <a:pt x="7350035" y="1701074"/>
                  <a:pt x="8682444" y="284480"/>
                  <a:pt x="8961120" y="0"/>
                </a:cubicBezTo>
                <a:lnTo>
                  <a:pt x="8961120" y="0"/>
                </a:lnTo>
              </a:path>
            </a:pathLst>
          </a:custGeom>
          <a:noFill/>
          <a:ln cap="flat" cmpd="sng" w="228600">
            <a:solidFill>
              <a:schemeClr val="accent6"/>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rgbClr val="FFFFFF"/>
              </a:solidFill>
              <a:latin typeface="Arial"/>
              <a:ea typeface="Arial"/>
              <a:cs typeface="Arial"/>
              <a:sym typeface="Arial"/>
            </a:endParaRPr>
          </a:p>
        </p:txBody>
      </p:sp>
      <p:sp>
        <p:nvSpPr>
          <p:cNvPr id="1277" name="Google Shape;1277;p119"/>
          <p:cNvSpPr txBox="1"/>
          <p:nvPr/>
        </p:nvSpPr>
        <p:spPr>
          <a:xfrm>
            <a:off x="19506375" y="3888800"/>
            <a:ext cx="3419400" cy="600000"/>
          </a:xfrm>
          <a:prstGeom prst="rect">
            <a:avLst/>
          </a:prstGeom>
          <a:noFill/>
          <a:ln>
            <a:noFill/>
          </a:ln>
        </p:spPr>
        <p:txBody>
          <a:bodyPr anchorCtr="0" anchor="ctr" bIns="71425" lIns="71425" spcFirstLastPara="1" rIns="71425" wrap="square" tIns="71425">
            <a:noAutofit/>
          </a:bodyPr>
          <a:lstStyle/>
          <a:p>
            <a:pPr indent="0" lvl="0" marL="0" marR="0" rtl="0" algn="ctr">
              <a:lnSpc>
                <a:spcPct val="110000"/>
              </a:lnSpc>
              <a:spcBef>
                <a:spcPts val="0"/>
              </a:spcBef>
              <a:spcAft>
                <a:spcPts val="0"/>
              </a:spcAft>
              <a:buClr>
                <a:srgbClr val="092042"/>
              </a:buClr>
              <a:buSzPts val="3000"/>
              <a:buFont typeface="Helvetica Neue"/>
              <a:buNone/>
            </a:pPr>
            <a:r>
              <a:rPr lang="en-US" sz="3000">
                <a:solidFill>
                  <a:srgbClr val="121212"/>
                </a:solidFill>
                <a:latin typeface="Lato"/>
                <a:ea typeface="Lato"/>
                <a:cs typeface="Lato"/>
                <a:sym typeface="Lato"/>
              </a:rPr>
              <a:t>Implementación</a:t>
            </a:r>
            <a:endParaRPr sz="3000">
              <a:solidFill>
                <a:srgbClr val="121212"/>
              </a:solidFill>
              <a:latin typeface="Lato"/>
              <a:ea typeface="Lato"/>
              <a:cs typeface="Lato"/>
              <a:sym typeface="Lato"/>
            </a:endParaRPr>
          </a:p>
        </p:txBody>
      </p:sp>
      <p:sp>
        <p:nvSpPr>
          <p:cNvPr id="1278" name="Google Shape;1278;p119"/>
          <p:cNvSpPr txBox="1"/>
          <p:nvPr/>
        </p:nvSpPr>
        <p:spPr>
          <a:xfrm>
            <a:off x="1633825" y="12388350"/>
            <a:ext cx="1996800" cy="600000"/>
          </a:xfrm>
          <a:prstGeom prst="rect">
            <a:avLst/>
          </a:prstGeom>
          <a:noFill/>
          <a:ln>
            <a:noFill/>
          </a:ln>
        </p:spPr>
        <p:txBody>
          <a:bodyPr anchorCtr="0" anchor="ctr" bIns="71425" lIns="71425" spcFirstLastPara="1" rIns="71425" wrap="square" tIns="71425">
            <a:noAutofit/>
          </a:bodyPr>
          <a:lstStyle/>
          <a:p>
            <a:pPr indent="0" lvl="0" marL="0" marR="0" rtl="0" algn="ctr">
              <a:lnSpc>
                <a:spcPct val="120000"/>
              </a:lnSpc>
              <a:spcBef>
                <a:spcPts val="0"/>
              </a:spcBef>
              <a:spcAft>
                <a:spcPts val="0"/>
              </a:spcAft>
              <a:buClr>
                <a:srgbClr val="666666"/>
              </a:buClr>
              <a:buSzPts val="3000"/>
              <a:buFont typeface="Helvetica Neue"/>
              <a:buNone/>
            </a:pPr>
            <a:r>
              <a:rPr lang="en-US" sz="3000">
                <a:solidFill>
                  <a:srgbClr val="072146"/>
                </a:solidFill>
                <a:latin typeface="Lato"/>
                <a:ea typeface="Lato"/>
                <a:cs typeface="Lato"/>
                <a:sym typeface="Lato"/>
              </a:rPr>
              <a:t>Definición</a:t>
            </a:r>
            <a:endParaRPr sz="3000">
              <a:solidFill>
                <a:srgbClr val="072146"/>
              </a:solidFill>
              <a:latin typeface="Lato"/>
              <a:ea typeface="Lato"/>
              <a:cs typeface="Lato"/>
              <a:sym typeface="Lato"/>
            </a:endParaRPr>
          </a:p>
        </p:txBody>
      </p:sp>
      <p:sp>
        <p:nvSpPr>
          <p:cNvPr id="1279" name="Google Shape;1279;p119"/>
          <p:cNvSpPr txBox="1"/>
          <p:nvPr/>
        </p:nvSpPr>
        <p:spPr>
          <a:xfrm>
            <a:off x="20482350" y="12388350"/>
            <a:ext cx="1996800" cy="600000"/>
          </a:xfrm>
          <a:prstGeom prst="rect">
            <a:avLst/>
          </a:prstGeom>
          <a:noFill/>
          <a:ln>
            <a:noFill/>
          </a:ln>
        </p:spPr>
        <p:txBody>
          <a:bodyPr anchorCtr="0" anchor="ctr" bIns="71425" lIns="71425" spcFirstLastPara="1" rIns="71425" wrap="square" tIns="71425">
            <a:noAutofit/>
          </a:bodyPr>
          <a:lstStyle/>
          <a:p>
            <a:pPr indent="0" lvl="0" marL="0" marR="0" rtl="0" algn="ctr">
              <a:lnSpc>
                <a:spcPct val="120000"/>
              </a:lnSpc>
              <a:spcBef>
                <a:spcPts val="0"/>
              </a:spcBef>
              <a:spcAft>
                <a:spcPts val="0"/>
              </a:spcAft>
              <a:buClr>
                <a:srgbClr val="666666"/>
              </a:buClr>
              <a:buSzPts val="3000"/>
              <a:buFont typeface="Helvetica Neue"/>
              <a:buNone/>
            </a:pPr>
            <a:r>
              <a:rPr i="0" lang="en-US" sz="3000" u="none" cap="none" strike="noStrike">
                <a:solidFill>
                  <a:srgbClr val="072146"/>
                </a:solidFill>
                <a:latin typeface="Lato"/>
                <a:ea typeface="Lato"/>
                <a:cs typeface="Lato"/>
                <a:sym typeface="Lato"/>
              </a:rPr>
              <a:t>Ejecución</a:t>
            </a:r>
            <a:endParaRPr sz="3000">
              <a:solidFill>
                <a:srgbClr val="072146"/>
              </a:solidFill>
              <a:latin typeface="Lato"/>
              <a:ea typeface="Lato"/>
              <a:cs typeface="Lato"/>
              <a:sym typeface="Lato"/>
            </a:endParaRPr>
          </a:p>
        </p:txBody>
      </p:sp>
      <p:sp>
        <p:nvSpPr>
          <p:cNvPr id="1280" name="Google Shape;1280;p119"/>
          <p:cNvSpPr txBox="1"/>
          <p:nvPr/>
        </p:nvSpPr>
        <p:spPr>
          <a:xfrm>
            <a:off x="20613825" y="7459700"/>
            <a:ext cx="3317400" cy="1689000"/>
          </a:xfrm>
          <a:prstGeom prst="rect">
            <a:avLst/>
          </a:prstGeom>
          <a:noFill/>
          <a:ln>
            <a:noFill/>
          </a:ln>
        </p:spPr>
        <p:txBody>
          <a:bodyPr anchorCtr="0" anchor="ctr" bIns="71425" lIns="71425" spcFirstLastPara="1" rIns="71425" wrap="square" tIns="71425">
            <a:noAutofit/>
          </a:bodyPr>
          <a:lstStyle/>
          <a:p>
            <a:pPr indent="0" lvl="0" marL="0" marR="0" rtl="0" algn="l">
              <a:lnSpc>
                <a:spcPct val="110000"/>
              </a:lnSpc>
              <a:spcBef>
                <a:spcPts val="0"/>
              </a:spcBef>
              <a:spcAft>
                <a:spcPts val="0"/>
              </a:spcAft>
              <a:buClr>
                <a:srgbClr val="092042"/>
              </a:buClr>
              <a:buSzPts val="3000"/>
              <a:buFont typeface="Helvetica Neue"/>
              <a:buNone/>
            </a:pPr>
            <a:r>
              <a:rPr lang="en-US" sz="3000">
                <a:solidFill>
                  <a:srgbClr val="666666"/>
                </a:solidFill>
                <a:latin typeface="Lato"/>
                <a:ea typeface="Lato"/>
                <a:cs typeface="Lato"/>
                <a:sym typeface="Lato"/>
              </a:rPr>
              <a:t>Costes y esfuerzos</a:t>
            </a:r>
            <a:endParaRPr sz="3000">
              <a:solidFill>
                <a:srgbClr val="666666"/>
              </a:solidFill>
              <a:latin typeface="Lato"/>
              <a:ea typeface="Lato"/>
              <a:cs typeface="Lato"/>
              <a:sym typeface="Lato"/>
            </a:endParaRPr>
          </a:p>
          <a:p>
            <a:pPr indent="0" lvl="0" marL="0" marR="0" rtl="0" algn="l">
              <a:lnSpc>
                <a:spcPct val="110000"/>
              </a:lnSpc>
              <a:spcBef>
                <a:spcPts val="0"/>
              </a:spcBef>
              <a:spcAft>
                <a:spcPts val="0"/>
              </a:spcAft>
              <a:buClr>
                <a:srgbClr val="092042"/>
              </a:buClr>
              <a:buSzPts val="3000"/>
              <a:buFont typeface="Helvetica Neue"/>
              <a:buNone/>
            </a:pPr>
            <a:r>
              <a:rPr lang="en-US" sz="3000">
                <a:solidFill>
                  <a:srgbClr val="666666"/>
                </a:solidFill>
                <a:latin typeface="Lato"/>
                <a:ea typeface="Lato"/>
                <a:cs typeface="Lato"/>
                <a:sym typeface="Lato"/>
              </a:rPr>
              <a:t>Tiempo y recursos</a:t>
            </a:r>
            <a:endParaRPr sz="3000">
              <a:solidFill>
                <a:srgbClr val="666666"/>
              </a:solidFill>
              <a:latin typeface="Lato"/>
              <a:ea typeface="Lato"/>
              <a:cs typeface="Lato"/>
              <a:sym typeface="Lato"/>
            </a:endParaRPr>
          </a:p>
          <a:p>
            <a:pPr indent="0" lvl="0" marL="0" marR="0" rtl="0" algn="l">
              <a:lnSpc>
                <a:spcPct val="110000"/>
              </a:lnSpc>
              <a:spcBef>
                <a:spcPts val="0"/>
              </a:spcBef>
              <a:spcAft>
                <a:spcPts val="0"/>
              </a:spcAft>
              <a:buClr>
                <a:srgbClr val="092042"/>
              </a:buClr>
              <a:buSzPts val="3000"/>
              <a:buFont typeface="Helvetica Neue"/>
              <a:buNone/>
            </a:pPr>
            <a:r>
              <a:rPr lang="en-US" sz="3000">
                <a:solidFill>
                  <a:srgbClr val="666666"/>
                </a:solidFill>
                <a:latin typeface="Lato"/>
                <a:ea typeface="Lato"/>
                <a:cs typeface="Lato"/>
                <a:sym typeface="Lato"/>
              </a:rPr>
              <a:t>Coste del cambio</a:t>
            </a:r>
            <a:endParaRPr sz="3000">
              <a:solidFill>
                <a:srgbClr val="666666"/>
              </a:solidFill>
              <a:latin typeface="Lato"/>
              <a:ea typeface="Lato"/>
              <a:cs typeface="Lato"/>
              <a:sym typeface="Lato"/>
            </a:endParaRPr>
          </a:p>
        </p:txBody>
      </p:sp>
      <p:sp>
        <p:nvSpPr>
          <p:cNvPr id="1281" name="Google Shape;1281;p119"/>
          <p:cNvSpPr txBox="1"/>
          <p:nvPr/>
        </p:nvSpPr>
        <p:spPr>
          <a:xfrm>
            <a:off x="6238750" y="9699375"/>
            <a:ext cx="2280300" cy="600000"/>
          </a:xfrm>
          <a:prstGeom prst="rect">
            <a:avLst/>
          </a:prstGeom>
          <a:noFill/>
          <a:ln>
            <a:noFill/>
          </a:ln>
        </p:spPr>
        <p:txBody>
          <a:bodyPr anchorCtr="0" anchor="ctr" bIns="71425" lIns="71425" spcFirstLastPara="1" rIns="71425" wrap="square" tIns="71425">
            <a:noAutofit/>
          </a:bodyPr>
          <a:lstStyle/>
          <a:p>
            <a:pPr indent="0" lvl="0" marL="0" marR="0" rtl="0" algn="ctr">
              <a:lnSpc>
                <a:spcPct val="110000"/>
              </a:lnSpc>
              <a:spcBef>
                <a:spcPts val="0"/>
              </a:spcBef>
              <a:spcAft>
                <a:spcPts val="0"/>
              </a:spcAft>
              <a:buClr>
                <a:srgbClr val="092042"/>
              </a:buClr>
              <a:buSzPts val="3000"/>
              <a:buFont typeface="Helvetica Neue"/>
              <a:buNone/>
            </a:pPr>
            <a:r>
              <a:rPr lang="en-US" sz="3000">
                <a:solidFill>
                  <a:srgbClr val="121212"/>
                </a:solidFill>
                <a:latin typeface="Lato"/>
                <a:ea typeface="Lato"/>
                <a:cs typeface="Lato"/>
                <a:sym typeface="Lato"/>
              </a:rPr>
              <a:t>Concepto</a:t>
            </a:r>
            <a:endParaRPr sz="3000">
              <a:solidFill>
                <a:srgbClr val="121212"/>
              </a:solidFill>
              <a:latin typeface="Lato"/>
              <a:ea typeface="Lato"/>
              <a:cs typeface="Lato"/>
              <a:sym typeface="Lato"/>
            </a:endParaRPr>
          </a:p>
        </p:txBody>
      </p:sp>
      <p:sp>
        <p:nvSpPr>
          <p:cNvPr id="1282" name="Google Shape;1282;p119"/>
          <p:cNvSpPr txBox="1"/>
          <p:nvPr/>
        </p:nvSpPr>
        <p:spPr>
          <a:xfrm>
            <a:off x="15328550" y="6980325"/>
            <a:ext cx="2350200" cy="600000"/>
          </a:xfrm>
          <a:prstGeom prst="rect">
            <a:avLst/>
          </a:prstGeom>
          <a:noFill/>
          <a:ln>
            <a:noFill/>
          </a:ln>
        </p:spPr>
        <p:txBody>
          <a:bodyPr anchorCtr="0" anchor="ctr" bIns="71425" lIns="71425" spcFirstLastPara="1" rIns="71425" wrap="square" tIns="71425">
            <a:noAutofit/>
          </a:bodyPr>
          <a:lstStyle/>
          <a:p>
            <a:pPr indent="0" lvl="0" marL="0" marR="0" rtl="0" algn="ctr">
              <a:lnSpc>
                <a:spcPct val="110000"/>
              </a:lnSpc>
              <a:spcBef>
                <a:spcPts val="0"/>
              </a:spcBef>
              <a:spcAft>
                <a:spcPts val="0"/>
              </a:spcAft>
              <a:buClr>
                <a:srgbClr val="092042"/>
              </a:buClr>
              <a:buSzPts val="3000"/>
              <a:buFont typeface="Helvetica Neue"/>
              <a:buNone/>
            </a:pPr>
            <a:r>
              <a:rPr lang="en-US" sz="3000">
                <a:solidFill>
                  <a:srgbClr val="121212"/>
                </a:solidFill>
                <a:latin typeface="Lato"/>
                <a:ea typeface="Lato"/>
                <a:cs typeface="Lato"/>
                <a:sym typeface="Lato"/>
              </a:rPr>
              <a:t>Desarrollo</a:t>
            </a:r>
            <a:endParaRPr sz="3000">
              <a:solidFill>
                <a:srgbClr val="121212"/>
              </a:solidFill>
              <a:latin typeface="Lato"/>
              <a:ea typeface="Lato"/>
              <a:cs typeface="Lato"/>
              <a:sym typeface="Lato"/>
            </a:endParaRPr>
          </a:p>
        </p:txBody>
      </p:sp>
      <p:sp>
        <p:nvSpPr>
          <p:cNvPr id="1283" name="Google Shape;1283;p119"/>
          <p:cNvSpPr txBox="1"/>
          <p:nvPr/>
        </p:nvSpPr>
        <p:spPr>
          <a:xfrm>
            <a:off x="1561150" y="9017925"/>
            <a:ext cx="3317400" cy="1821000"/>
          </a:xfrm>
          <a:prstGeom prst="rect">
            <a:avLst/>
          </a:prstGeom>
          <a:noFill/>
          <a:ln>
            <a:noFill/>
          </a:ln>
        </p:spPr>
        <p:txBody>
          <a:bodyPr anchorCtr="0" anchor="ctr" bIns="71425" lIns="71425" spcFirstLastPara="1" rIns="71425" wrap="square" tIns="71425">
            <a:noAutofit/>
          </a:bodyPr>
          <a:lstStyle/>
          <a:p>
            <a:pPr indent="0" lvl="0" marL="0" marR="0" rtl="0" algn="l">
              <a:lnSpc>
                <a:spcPct val="110000"/>
              </a:lnSpc>
              <a:spcBef>
                <a:spcPts val="0"/>
              </a:spcBef>
              <a:spcAft>
                <a:spcPts val="0"/>
              </a:spcAft>
              <a:buClr>
                <a:srgbClr val="092042"/>
              </a:buClr>
              <a:buSzPts val="3000"/>
              <a:buFont typeface="Helvetica Neue"/>
              <a:buNone/>
            </a:pPr>
            <a:r>
              <a:rPr b="1" lang="en-US" sz="3600">
                <a:solidFill>
                  <a:schemeClr val="accent6"/>
                </a:solidFill>
                <a:latin typeface="Lato"/>
                <a:ea typeface="Lato"/>
                <a:cs typeface="Lato"/>
                <a:sym typeface="Lato"/>
              </a:rPr>
              <a:t>Comprender las necesidades del usuario</a:t>
            </a:r>
            <a:endParaRPr b="1" sz="3600">
              <a:solidFill>
                <a:schemeClr val="accent6"/>
              </a:solidFill>
              <a:latin typeface="Lato"/>
              <a:ea typeface="Lato"/>
              <a:cs typeface="Lato"/>
              <a:sym typeface="Lato"/>
            </a:endParaRPr>
          </a:p>
        </p:txBody>
      </p:sp>
      <p:sp>
        <p:nvSpPr>
          <p:cNvPr id="1284" name="Google Shape;1284;p119"/>
          <p:cNvSpPr txBox="1"/>
          <p:nvPr/>
        </p:nvSpPr>
        <p:spPr>
          <a:xfrm>
            <a:off x="11482700" y="8675800"/>
            <a:ext cx="1763100" cy="762000"/>
          </a:xfrm>
          <a:prstGeom prst="rect">
            <a:avLst/>
          </a:prstGeom>
          <a:noFill/>
          <a:ln>
            <a:noFill/>
          </a:ln>
        </p:spPr>
        <p:txBody>
          <a:bodyPr anchorCtr="0" anchor="ctr" bIns="71425" lIns="71425" spcFirstLastPara="1" rIns="71425" wrap="square" tIns="71425">
            <a:noAutofit/>
          </a:bodyPr>
          <a:lstStyle/>
          <a:p>
            <a:pPr indent="0" lvl="0" marL="0" marR="0" rtl="0" algn="ctr">
              <a:lnSpc>
                <a:spcPct val="110000"/>
              </a:lnSpc>
              <a:spcBef>
                <a:spcPts val="0"/>
              </a:spcBef>
              <a:spcAft>
                <a:spcPts val="0"/>
              </a:spcAft>
              <a:buClr>
                <a:srgbClr val="092042"/>
              </a:buClr>
              <a:buSzPts val="3000"/>
              <a:buFont typeface="Helvetica Neue"/>
              <a:buNone/>
            </a:pPr>
            <a:r>
              <a:rPr lang="en-US" sz="3000">
                <a:solidFill>
                  <a:srgbClr val="121212"/>
                </a:solidFill>
                <a:latin typeface="Lato"/>
                <a:ea typeface="Lato"/>
                <a:cs typeface="Lato"/>
                <a:sym typeface="Lato"/>
              </a:rPr>
              <a:t>Prototipo</a:t>
            </a:r>
            <a:endParaRPr sz="3000">
              <a:solidFill>
                <a:srgbClr val="121212"/>
              </a:solidFill>
              <a:latin typeface="Lato"/>
              <a:ea typeface="Lato"/>
              <a:cs typeface="Lato"/>
              <a:sym typeface="Lato"/>
            </a:endParaRPr>
          </a:p>
        </p:txBody>
      </p:sp>
      <p:sp>
        <p:nvSpPr>
          <p:cNvPr id="1285" name="Google Shape;1285;p119"/>
          <p:cNvSpPr/>
          <p:nvPr/>
        </p:nvSpPr>
        <p:spPr>
          <a:xfrm>
            <a:off x="12064250" y="9937950"/>
            <a:ext cx="600000" cy="600000"/>
          </a:xfrm>
          <a:prstGeom prst="ellipse">
            <a:avLst/>
          </a:prstGeom>
          <a:solidFill>
            <a:srgbClr val="FFFFFF"/>
          </a:solidFill>
          <a:ln cap="flat" cmpd="sng" w="152400">
            <a:solidFill>
              <a:schemeClr val="accent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6" name="Google Shape;1286;p119"/>
          <p:cNvSpPr/>
          <p:nvPr/>
        </p:nvSpPr>
        <p:spPr>
          <a:xfrm>
            <a:off x="16540425" y="8248300"/>
            <a:ext cx="600000" cy="600000"/>
          </a:xfrm>
          <a:prstGeom prst="ellipse">
            <a:avLst/>
          </a:prstGeom>
          <a:solidFill>
            <a:srgbClr val="FFFFFF"/>
          </a:solidFill>
          <a:ln cap="flat" cmpd="sng" w="152400">
            <a:solidFill>
              <a:schemeClr val="accent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7" name="Google Shape;1287;p119"/>
          <p:cNvSpPr/>
          <p:nvPr/>
        </p:nvSpPr>
        <p:spPr>
          <a:xfrm>
            <a:off x="21087425" y="4778225"/>
            <a:ext cx="600000" cy="600000"/>
          </a:xfrm>
          <a:prstGeom prst="ellipse">
            <a:avLst/>
          </a:prstGeom>
          <a:solidFill>
            <a:srgbClr val="FFFFFF"/>
          </a:solidFill>
          <a:ln cap="flat" cmpd="sng" w="152400">
            <a:solidFill>
              <a:schemeClr val="accent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8" name="Google Shape;1288;p119"/>
          <p:cNvSpPr/>
          <p:nvPr/>
        </p:nvSpPr>
        <p:spPr>
          <a:xfrm>
            <a:off x="7078900" y="10776200"/>
            <a:ext cx="600000" cy="600000"/>
          </a:xfrm>
          <a:prstGeom prst="ellipse">
            <a:avLst/>
          </a:prstGeom>
          <a:solidFill>
            <a:srgbClr val="FFFFFF"/>
          </a:solidFill>
          <a:ln cap="flat" cmpd="sng" w="152400">
            <a:solidFill>
              <a:schemeClr val="accent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9" name="Google Shape;1289;p119"/>
          <p:cNvSpPr/>
          <p:nvPr/>
        </p:nvSpPr>
        <p:spPr>
          <a:xfrm>
            <a:off x="2332225" y="11004800"/>
            <a:ext cx="600000" cy="600000"/>
          </a:xfrm>
          <a:prstGeom prst="ellipse">
            <a:avLst/>
          </a:prstGeom>
          <a:solidFill>
            <a:srgbClr val="FFFFFF"/>
          </a:solidFill>
          <a:ln cap="flat" cmpd="sng" w="152400">
            <a:solidFill>
              <a:schemeClr val="accent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0" name="Google Shape;1290;p119"/>
          <p:cNvSpPr txBox="1"/>
          <p:nvPr>
            <p:ph type="title"/>
          </p:nvPr>
        </p:nvSpPr>
        <p:spPr>
          <a:xfrm>
            <a:off x="1316975" y="1017950"/>
            <a:ext cx="14805300" cy="19089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US"/>
              <a:t>…permitiéndonos tomar decisiones clave cuando el coste del cambio es todavía muy bajo</a:t>
            </a:r>
            <a:endParaRPr/>
          </a:p>
        </p:txBody>
      </p:sp>
    </p:spTree>
  </p:cSld>
  <p:clrMapOvr>
    <a:masterClrMapping/>
  </p:clrMapOvr>
</p:sld>
</file>

<file path=ppt/slides/slide9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94" name="Shape 1294"/>
        <p:cNvGrpSpPr/>
        <p:nvPr/>
      </p:nvGrpSpPr>
      <p:grpSpPr>
        <a:xfrm>
          <a:off x="0" y="0"/>
          <a:ext cx="0" cy="0"/>
          <a:chOff x="0" y="0"/>
          <a:chExt cx="0" cy="0"/>
        </a:xfrm>
      </p:grpSpPr>
      <p:sp>
        <p:nvSpPr>
          <p:cNvPr id="1295" name="Google Shape;1295;p120"/>
          <p:cNvSpPr txBox="1"/>
          <p:nvPr>
            <p:ph type="title"/>
          </p:nvPr>
        </p:nvSpPr>
        <p:spPr>
          <a:xfrm>
            <a:off x="1316975" y="1017950"/>
            <a:ext cx="12438900" cy="19401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US"/>
              <a:t>Necesitamos comprender los 3 aspectos de nuestro proyecto</a:t>
            </a:r>
            <a:endParaRPr/>
          </a:p>
        </p:txBody>
      </p:sp>
      <p:grpSp>
        <p:nvGrpSpPr>
          <p:cNvPr id="1296" name="Google Shape;1296;p120"/>
          <p:cNvGrpSpPr/>
          <p:nvPr/>
        </p:nvGrpSpPr>
        <p:grpSpPr>
          <a:xfrm>
            <a:off x="8267079" y="4809527"/>
            <a:ext cx="8999454" cy="8457716"/>
            <a:chOff x="8267079" y="4353852"/>
            <a:chExt cx="8999454" cy="8457716"/>
          </a:xfrm>
        </p:grpSpPr>
        <p:sp>
          <p:nvSpPr>
            <p:cNvPr id="1297" name="Google Shape;1297;p120"/>
            <p:cNvSpPr/>
            <p:nvPr/>
          </p:nvSpPr>
          <p:spPr>
            <a:xfrm>
              <a:off x="9624030" y="6204130"/>
              <a:ext cx="6164856" cy="4439718"/>
            </a:xfrm>
            <a:custGeom>
              <a:rect b="b" l="l" r="r" t="t"/>
              <a:pathLst>
                <a:path extrusionOk="0" h="21600" w="21600">
                  <a:moveTo>
                    <a:pt x="10800" y="0"/>
                  </a:moveTo>
                  <a:lnTo>
                    <a:pt x="21600" y="21600"/>
                  </a:lnTo>
                  <a:lnTo>
                    <a:pt x="0" y="21600"/>
                  </a:lnTo>
                  <a:lnTo>
                    <a:pt x="10800" y="0"/>
                  </a:lnTo>
                  <a:close/>
                </a:path>
              </a:pathLst>
            </a:custGeom>
            <a:noFill/>
            <a:ln cap="flat" cmpd="sng" w="228600">
              <a:solidFill>
                <a:srgbClr val="D3D3D3">
                  <a:alpha val="84710"/>
                </a:srgbClr>
              </a:solidFill>
              <a:prstDash val="solid"/>
              <a:miter lim="400000"/>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200"/>
                <a:buFont typeface="Helvetica Neue"/>
                <a:buNone/>
              </a:pPr>
              <a:r>
                <a:t/>
              </a:r>
              <a:endParaRPr b="0" i="0" sz="1200" u="none" cap="none" strike="noStrike">
                <a:solidFill>
                  <a:srgbClr val="000000"/>
                </a:solidFill>
                <a:latin typeface="Helvetica Neue"/>
                <a:ea typeface="Helvetica Neue"/>
                <a:cs typeface="Helvetica Neue"/>
                <a:sym typeface="Helvetica Neue"/>
              </a:endParaRPr>
            </a:p>
          </p:txBody>
        </p:sp>
        <p:sp>
          <p:nvSpPr>
            <p:cNvPr id="1298" name="Google Shape;1298;p120"/>
            <p:cNvSpPr/>
            <p:nvPr/>
          </p:nvSpPr>
          <p:spPr>
            <a:xfrm>
              <a:off x="10098928" y="4353852"/>
              <a:ext cx="5214900" cy="5214600"/>
            </a:xfrm>
            <a:prstGeom prst="ellipse">
              <a:avLst/>
            </a:prstGeom>
            <a:noFill/>
            <a:ln cap="flat" cmpd="sng" w="76200">
              <a:solidFill>
                <a:srgbClr val="D3D3D3">
                  <a:alpha val="89800"/>
                </a:srgbClr>
              </a:solidFill>
              <a:prstDash val="solid"/>
              <a:miter lim="400000"/>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200"/>
                <a:buFont typeface="Helvetica Neue"/>
                <a:buNone/>
              </a:pPr>
              <a:r>
                <a:t/>
              </a:r>
              <a:endParaRPr b="0" i="0" sz="1200" u="none" cap="none" strike="noStrike">
                <a:solidFill>
                  <a:srgbClr val="000000"/>
                </a:solidFill>
                <a:latin typeface="Helvetica Neue"/>
                <a:ea typeface="Helvetica Neue"/>
                <a:cs typeface="Helvetica Neue"/>
                <a:sym typeface="Helvetica Neue"/>
              </a:endParaRPr>
            </a:p>
          </p:txBody>
        </p:sp>
        <p:sp>
          <p:nvSpPr>
            <p:cNvPr id="1299" name="Google Shape;1299;p120"/>
            <p:cNvSpPr/>
            <p:nvPr/>
          </p:nvSpPr>
          <p:spPr>
            <a:xfrm>
              <a:off x="8267079" y="7596967"/>
              <a:ext cx="5214900" cy="5214600"/>
            </a:xfrm>
            <a:prstGeom prst="ellipse">
              <a:avLst/>
            </a:prstGeom>
            <a:noFill/>
            <a:ln cap="flat" cmpd="sng" w="76200">
              <a:solidFill>
                <a:schemeClr val="accent6">
                  <a:alpha val="89800"/>
                </a:schemeClr>
              </a:solidFill>
              <a:prstDash val="solid"/>
              <a:miter lim="400000"/>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200"/>
                <a:buFont typeface="Helvetica Neue"/>
                <a:buNone/>
              </a:pPr>
              <a:r>
                <a:t/>
              </a:r>
              <a:endParaRPr b="0" i="0" sz="1200" u="none" cap="none" strike="noStrike">
                <a:solidFill>
                  <a:srgbClr val="000000"/>
                </a:solidFill>
                <a:latin typeface="Helvetica Neue"/>
                <a:ea typeface="Helvetica Neue"/>
                <a:cs typeface="Helvetica Neue"/>
                <a:sym typeface="Helvetica Neue"/>
              </a:endParaRPr>
            </a:p>
          </p:txBody>
        </p:sp>
        <p:sp>
          <p:nvSpPr>
            <p:cNvPr id="1300" name="Google Shape;1300;p120"/>
            <p:cNvSpPr/>
            <p:nvPr/>
          </p:nvSpPr>
          <p:spPr>
            <a:xfrm>
              <a:off x="12051632" y="7596968"/>
              <a:ext cx="5214900" cy="5214600"/>
            </a:xfrm>
            <a:prstGeom prst="ellipse">
              <a:avLst/>
            </a:prstGeom>
            <a:noFill/>
            <a:ln cap="flat" cmpd="sng" w="76200">
              <a:solidFill>
                <a:srgbClr val="D3D3D3">
                  <a:alpha val="89800"/>
                </a:srgbClr>
              </a:solidFill>
              <a:prstDash val="solid"/>
              <a:miter lim="400000"/>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200"/>
                <a:buFont typeface="Helvetica Neue"/>
                <a:buNone/>
              </a:pPr>
              <a:r>
                <a:t/>
              </a:r>
              <a:endParaRPr b="0" i="0" sz="1200" u="none" cap="none" strike="noStrike">
                <a:solidFill>
                  <a:srgbClr val="000000"/>
                </a:solidFill>
                <a:latin typeface="Helvetica Neue"/>
                <a:ea typeface="Helvetica Neue"/>
                <a:cs typeface="Helvetica Neue"/>
                <a:sym typeface="Helvetica Neue"/>
              </a:endParaRPr>
            </a:p>
          </p:txBody>
        </p:sp>
        <p:sp>
          <p:nvSpPr>
            <p:cNvPr id="1301" name="Google Shape;1301;p120"/>
            <p:cNvSpPr txBox="1"/>
            <p:nvPr/>
          </p:nvSpPr>
          <p:spPr>
            <a:xfrm>
              <a:off x="13604972" y="10930756"/>
              <a:ext cx="3287100" cy="843600"/>
            </a:xfrm>
            <a:prstGeom prst="rect">
              <a:avLst/>
            </a:prstGeom>
            <a:noFill/>
            <a:ln>
              <a:noFill/>
            </a:ln>
          </p:spPr>
          <p:txBody>
            <a:bodyPr anchorCtr="0" anchor="t" bIns="50800" lIns="50800" spcFirstLastPara="1" rIns="50800" wrap="square" tIns="50800">
              <a:noAutofit/>
            </a:bodyPr>
            <a:lstStyle/>
            <a:p>
              <a:pPr indent="0" lvl="0" marL="0" marR="0" rtl="0" algn="ctr">
                <a:lnSpc>
                  <a:spcPct val="100000"/>
                </a:lnSpc>
                <a:spcBef>
                  <a:spcPts val="0"/>
                </a:spcBef>
                <a:spcAft>
                  <a:spcPts val="0"/>
                </a:spcAft>
                <a:buClr>
                  <a:srgbClr val="FDFEFE"/>
                </a:buClr>
                <a:buSzPts val="4400"/>
                <a:buFont typeface="Helvetica Neue"/>
                <a:buNone/>
              </a:pPr>
              <a:r>
                <a:rPr i="0" lang="en-US" sz="4400" u="none" cap="none" strike="noStrike">
                  <a:solidFill>
                    <a:schemeClr val="lt2"/>
                  </a:solidFill>
                  <a:latin typeface="Lato"/>
                  <a:ea typeface="Lato"/>
                  <a:cs typeface="Lato"/>
                  <a:sym typeface="Lato"/>
                </a:rPr>
                <a:t>Tecnología</a:t>
              </a:r>
              <a:endParaRPr>
                <a:solidFill>
                  <a:schemeClr val="lt2"/>
                </a:solidFill>
                <a:latin typeface="Lato"/>
                <a:ea typeface="Lato"/>
                <a:cs typeface="Lato"/>
                <a:sym typeface="Lato"/>
              </a:endParaRPr>
            </a:p>
          </p:txBody>
        </p:sp>
        <p:sp>
          <p:nvSpPr>
            <p:cNvPr id="1302" name="Google Shape;1302;p120"/>
            <p:cNvSpPr txBox="1"/>
            <p:nvPr/>
          </p:nvSpPr>
          <p:spPr>
            <a:xfrm>
              <a:off x="11306453" y="4976236"/>
              <a:ext cx="2799900" cy="843600"/>
            </a:xfrm>
            <a:prstGeom prst="rect">
              <a:avLst/>
            </a:prstGeom>
            <a:noFill/>
            <a:ln>
              <a:noFill/>
            </a:ln>
          </p:spPr>
          <p:txBody>
            <a:bodyPr anchorCtr="0" anchor="t" bIns="50800" lIns="50800" spcFirstLastPara="1" rIns="50800" wrap="square" tIns="50800">
              <a:noAutofit/>
            </a:bodyPr>
            <a:lstStyle/>
            <a:p>
              <a:pPr indent="0" lvl="0" marL="0" marR="0" rtl="0" algn="ctr">
                <a:lnSpc>
                  <a:spcPct val="100000"/>
                </a:lnSpc>
                <a:spcBef>
                  <a:spcPts val="0"/>
                </a:spcBef>
                <a:spcAft>
                  <a:spcPts val="0"/>
                </a:spcAft>
                <a:buClr>
                  <a:srgbClr val="FDFEFE"/>
                </a:buClr>
                <a:buSzPts val="4400"/>
                <a:buFont typeface="Helvetica Neue"/>
                <a:buNone/>
              </a:pPr>
              <a:r>
                <a:rPr i="0" lang="en-US" sz="4400" u="none" cap="none" strike="noStrike">
                  <a:solidFill>
                    <a:schemeClr val="lt2"/>
                  </a:solidFill>
                  <a:latin typeface="Lato"/>
                  <a:ea typeface="Lato"/>
                  <a:cs typeface="Lato"/>
                  <a:sym typeface="Lato"/>
                </a:rPr>
                <a:t>Negocio</a:t>
              </a:r>
              <a:endParaRPr>
                <a:solidFill>
                  <a:schemeClr val="lt2"/>
                </a:solidFill>
                <a:latin typeface="Lato"/>
                <a:ea typeface="Lato"/>
                <a:cs typeface="Lato"/>
                <a:sym typeface="Lato"/>
              </a:endParaRPr>
            </a:p>
          </p:txBody>
        </p:sp>
        <p:sp>
          <p:nvSpPr>
            <p:cNvPr id="1303" name="Google Shape;1303;p120"/>
            <p:cNvSpPr txBox="1"/>
            <p:nvPr/>
          </p:nvSpPr>
          <p:spPr>
            <a:xfrm>
              <a:off x="8793633" y="10930756"/>
              <a:ext cx="3258000" cy="843600"/>
            </a:xfrm>
            <a:prstGeom prst="rect">
              <a:avLst/>
            </a:prstGeom>
            <a:noFill/>
            <a:ln>
              <a:noFill/>
            </a:ln>
          </p:spPr>
          <p:txBody>
            <a:bodyPr anchorCtr="0" anchor="t" bIns="50800" lIns="50800" spcFirstLastPara="1" rIns="50800" wrap="square" tIns="50800">
              <a:noAutofit/>
            </a:bodyPr>
            <a:lstStyle/>
            <a:p>
              <a:pPr indent="0" lvl="0" marL="0" marR="0" rtl="0" algn="ctr">
                <a:lnSpc>
                  <a:spcPct val="100000"/>
                </a:lnSpc>
                <a:spcBef>
                  <a:spcPts val="0"/>
                </a:spcBef>
                <a:spcAft>
                  <a:spcPts val="0"/>
                </a:spcAft>
                <a:buClr>
                  <a:srgbClr val="FDFEFE"/>
                </a:buClr>
                <a:buSzPts val="4400"/>
                <a:buFont typeface="Helvetica Neue"/>
                <a:buNone/>
              </a:pPr>
              <a:r>
                <a:rPr i="0" lang="en-US" sz="4400" u="none" cap="none" strike="noStrike">
                  <a:solidFill>
                    <a:schemeClr val="accent6"/>
                  </a:solidFill>
                  <a:latin typeface="Lato"/>
                  <a:ea typeface="Lato"/>
                  <a:cs typeface="Lato"/>
                  <a:sym typeface="Lato"/>
                </a:rPr>
                <a:t>Experiencia</a:t>
              </a:r>
              <a:endParaRPr>
                <a:solidFill>
                  <a:schemeClr val="accent6"/>
                </a:solidFill>
                <a:latin typeface="Lato"/>
                <a:ea typeface="Lato"/>
                <a:cs typeface="Lato"/>
                <a:sym typeface="Lato"/>
              </a:endParaRPr>
            </a:p>
          </p:txBody>
        </p:sp>
      </p:grpSp>
      <p:sp>
        <p:nvSpPr>
          <p:cNvPr id="1304" name="Google Shape;1304;p120"/>
          <p:cNvSpPr txBox="1"/>
          <p:nvPr/>
        </p:nvSpPr>
        <p:spPr>
          <a:xfrm>
            <a:off x="17997675" y="10368950"/>
            <a:ext cx="5933400" cy="2379300"/>
          </a:xfrm>
          <a:prstGeom prst="rect">
            <a:avLst/>
          </a:prstGeom>
          <a:noFill/>
          <a:ln>
            <a:noFill/>
          </a:ln>
        </p:spPr>
        <p:txBody>
          <a:bodyPr anchorCtr="0" anchor="t" bIns="50800" lIns="50800" spcFirstLastPara="1" rIns="50800" wrap="square" tIns="50800">
            <a:noAutofit/>
          </a:bodyPr>
          <a:lstStyle/>
          <a:p>
            <a:pPr indent="0" lvl="0" marL="0" marR="0" rtl="0" algn="l">
              <a:lnSpc>
                <a:spcPct val="110000"/>
              </a:lnSpc>
              <a:spcBef>
                <a:spcPts val="0"/>
              </a:spcBef>
              <a:spcAft>
                <a:spcPts val="0"/>
              </a:spcAft>
              <a:buClr>
                <a:srgbClr val="092042"/>
              </a:buClr>
              <a:buSzPts val="3000"/>
              <a:buFont typeface="Helvetica Neue"/>
              <a:buNone/>
            </a:pPr>
            <a:r>
              <a:rPr i="0" lang="en-US" sz="3000" u="none" cap="none" strike="noStrike">
                <a:solidFill>
                  <a:srgbClr val="666666"/>
                </a:solidFill>
                <a:latin typeface="Lato"/>
                <a:ea typeface="Lato"/>
                <a:cs typeface="Lato"/>
                <a:sym typeface="Lato"/>
              </a:rPr>
              <a:t>¿Cómo puede la tecnología ayudarnos a solucionar problemas?</a:t>
            </a:r>
            <a:endParaRPr i="0" sz="3000" u="none" cap="none" strike="noStrike">
              <a:solidFill>
                <a:srgbClr val="666666"/>
              </a:solidFill>
              <a:latin typeface="Lato"/>
              <a:ea typeface="Lato"/>
              <a:cs typeface="Lato"/>
              <a:sym typeface="Lato"/>
            </a:endParaRPr>
          </a:p>
          <a:p>
            <a:pPr indent="0" lvl="0" marL="0" marR="0" rtl="0" algn="l">
              <a:lnSpc>
                <a:spcPct val="110000"/>
              </a:lnSpc>
              <a:spcBef>
                <a:spcPts val="2000"/>
              </a:spcBef>
              <a:spcAft>
                <a:spcPts val="0"/>
              </a:spcAft>
              <a:buClr>
                <a:srgbClr val="092042"/>
              </a:buClr>
              <a:buSzPts val="3000"/>
              <a:buFont typeface="Helvetica Neue"/>
              <a:buNone/>
            </a:pPr>
            <a:r>
              <a:rPr i="0" lang="en-US" sz="3000" u="none" cap="none" strike="noStrike">
                <a:solidFill>
                  <a:srgbClr val="666666"/>
                </a:solidFill>
                <a:latin typeface="Lato"/>
                <a:ea typeface="Lato"/>
                <a:cs typeface="Lato"/>
                <a:sym typeface="Lato"/>
              </a:rPr>
              <a:t>¿Cómo evolucionarán esas tecnologías?</a:t>
            </a:r>
            <a:endParaRPr sz="3000">
              <a:solidFill>
                <a:srgbClr val="666666"/>
              </a:solidFill>
              <a:latin typeface="Lato"/>
              <a:ea typeface="Lato"/>
              <a:cs typeface="Lato"/>
              <a:sym typeface="Lato"/>
            </a:endParaRPr>
          </a:p>
        </p:txBody>
      </p:sp>
      <p:sp>
        <p:nvSpPr>
          <p:cNvPr id="1305" name="Google Shape;1305;p120"/>
          <p:cNvSpPr txBox="1"/>
          <p:nvPr/>
        </p:nvSpPr>
        <p:spPr>
          <a:xfrm>
            <a:off x="9573006" y="3046925"/>
            <a:ext cx="6387600" cy="1417500"/>
          </a:xfrm>
          <a:prstGeom prst="rect">
            <a:avLst/>
          </a:prstGeom>
          <a:noFill/>
          <a:ln>
            <a:noFill/>
          </a:ln>
        </p:spPr>
        <p:txBody>
          <a:bodyPr anchorCtr="0" anchor="t" bIns="50800" lIns="50800" spcFirstLastPara="1" rIns="50800" wrap="square" tIns="50800">
            <a:noAutofit/>
          </a:bodyPr>
          <a:lstStyle/>
          <a:p>
            <a:pPr indent="0" lvl="0" marL="0" marR="0" rtl="0" algn="ctr">
              <a:lnSpc>
                <a:spcPct val="110000"/>
              </a:lnSpc>
              <a:spcBef>
                <a:spcPts val="0"/>
              </a:spcBef>
              <a:spcAft>
                <a:spcPts val="0"/>
              </a:spcAft>
              <a:buNone/>
            </a:pPr>
            <a:r>
              <a:rPr lang="en-US" sz="3000">
                <a:solidFill>
                  <a:srgbClr val="666666"/>
                </a:solidFill>
                <a:latin typeface="Lato"/>
                <a:ea typeface="Lato"/>
                <a:cs typeface="Lato"/>
                <a:sym typeface="Lato"/>
              </a:rPr>
              <a:t>¿Cómo ha evolucionado el mercado?</a:t>
            </a:r>
            <a:endParaRPr sz="3000">
              <a:solidFill>
                <a:srgbClr val="666666"/>
              </a:solidFill>
              <a:latin typeface="Lato"/>
              <a:ea typeface="Lato"/>
              <a:cs typeface="Lato"/>
              <a:sym typeface="Lato"/>
            </a:endParaRPr>
          </a:p>
          <a:p>
            <a:pPr indent="0" lvl="0" marL="0" marR="0" rtl="0" algn="ctr">
              <a:lnSpc>
                <a:spcPct val="110000"/>
              </a:lnSpc>
              <a:spcBef>
                <a:spcPts val="2000"/>
              </a:spcBef>
              <a:spcAft>
                <a:spcPts val="0"/>
              </a:spcAft>
              <a:buNone/>
            </a:pPr>
            <a:r>
              <a:rPr lang="en-US" sz="3000">
                <a:solidFill>
                  <a:srgbClr val="666666"/>
                </a:solidFill>
                <a:latin typeface="Lato"/>
                <a:ea typeface="Lato"/>
                <a:cs typeface="Lato"/>
                <a:sym typeface="Lato"/>
              </a:rPr>
              <a:t>¿Hay alguna oportunidad de negocio?</a:t>
            </a:r>
            <a:endParaRPr sz="3000">
              <a:solidFill>
                <a:srgbClr val="666666"/>
              </a:solidFill>
              <a:latin typeface="Lato"/>
              <a:ea typeface="Lato"/>
              <a:cs typeface="Lato"/>
              <a:sym typeface="Lato"/>
            </a:endParaRPr>
          </a:p>
        </p:txBody>
      </p:sp>
      <p:sp>
        <p:nvSpPr>
          <p:cNvPr id="1306" name="Google Shape;1306;p120"/>
          <p:cNvSpPr txBox="1"/>
          <p:nvPr/>
        </p:nvSpPr>
        <p:spPr>
          <a:xfrm>
            <a:off x="3032450" y="10368950"/>
            <a:ext cx="4364100" cy="2898300"/>
          </a:xfrm>
          <a:prstGeom prst="rect">
            <a:avLst/>
          </a:prstGeom>
          <a:noFill/>
          <a:ln>
            <a:noFill/>
          </a:ln>
        </p:spPr>
        <p:txBody>
          <a:bodyPr anchorCtr="0" anchor="t" bIns="50800" lIns="50800" spcFirstLastPara="1" rIns="50800" wrap="square" tIns="50800">
            <a:noAutofit/>
          </a:bodyPr>
          <a:lstStyle/>
          <a:p>
            <a:pPr indent="0" lvl="0" marL="0" marR="0" rtl="0" algn="r">
              <a:lnSpc>
                <a:spcPct val="110000"/>
              </a:lnSpc>
              <a:spcBef>
                <a:spcPts val="0"/>
              </a:spcBef>
              <a:spcAft>
                <a:spcPts val="0"/>
              </a:spcAft>
              <a:buNone/>
            </a:pPr>
            <a:r>
              <a:rPr lang="en-US" sz="3000">
                <a:solidFill>
                  <a:srgbClr val="666666"/>
                </a:solidFill>
                <a:latin typeface="Lato"/>
                <a:ea typeface="Lato"/>
                <a:cs typeface="Lato"/>
                <a:sym typeface="Lato"/>
              </a:rPr>
              <a:t>¿Qué es importante para nuestros usuarios? </a:t>
            </a:r>
            <a:endParaRPr sz="3000">
              <a:solidFill>
                <a:srgbClr val="666666"/>
              </a:solidFill>
              <a:latin typeface="Lato"/>
              <a:ea typeface="Lato"/>
              <a:cs typeface="Lato"/>
              <a:sym typeface="Lato"/>
            </a:endParaRPr>
          </a:p>
          <a:p>
            <a:pPr indent="0" lvl="0" marL="0" marR="0" rtl="0" algn="r">
              <a:lnSpc>
                <a:spcPct val="110000"/>
              </a:lnSpc>
              <a:spcBef>
                <a:spcPts val="2000"/>
              </a:spcBef>
              <a:spcAft>
                <a:spcPts val="0"/>
              </a:spcAft>
              <a:buNone/>
            </a:pPr>
            <a:r>
              <a:rPr lang="en-US" sz="3000">
                <a:solidFill>
                  <a:srgbClr val="666666"/>
                </a:solidFill>
                <a:latin typeface="Lato"/>
                <a:ea typeface="Lato"/>
                <a:cs typeface="Lato"/>
                <a:sym typeface="Lato"/>
              </a:rPr>
              <a:t>¿Qué necesitan? </a:t>
            </a:r>
            <a:endParaRPr sz="3000">
              <a:solidFill>
                <a:srgbClr val="666666"/>
              </a:solidFill>
              <a:latin typeface="Lato"/>
              <a:ea typeface="Lato"/>
              <a:cs typeface="Lato"/>
              <a:sym typeface="Lato"/>
            </a:endParaRPr>
          </a:p>
          <a:p>
            <a:pPr indent="0" lvl="0" marL="0" marR="0" rtl="0" algn="r">
              <a:lnSpc>
                <a:spcPct val="110000"/>
              </a:lnSpc>
              <a:spcBef>
                <a:spcPts val="2000"/>
              </a:spcBef>
              <a:spcAft>
                <a:spcPts val="0"/>
              </a:spcAft>
              <a:buNone/>
            </a:pPr>
            <a:r>
              <a:rPr lang="en-US" sz="3000">
                <a:solidFill>
                  <a:srgbClr val="666666"/>
                </a:solidFill>
                <a:latin typeface="Lato"/>
                <a:ea typeface="Lato"/>
                <a:cs typeface="Lato"/>
                <a:sym typeface="Lato"/>
              </a:rPr>
              <a:t>¿Por qué?</a:t>
            </a:r>
            <a:endParaRPr sz="3000">
              <a:solidFill>
                <a:srgbClr val="666666"/>
              </a:solidFill>
              <a:latin typeface="Lato"/>
              <a:ea typeface="Lato"/>
              <a:cs typeface="Lato"/>
              <a:sym typeface="Lato"/>
            </a:endParaRPr>
          </a:p>
        </p:txBody>
      </p:sp>
    </p:spTree>
  </p:cSld>
  <p:clrMapOvr>
    <a:masterClrMapping/>
  </p:clrMapOvr>
</p:sld>
</file>

<file path=ppt/slides/slide9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310" name="Shape 1310"/>
        <p:cNvGrpSpPr/>
        <p:nvPr/>
      </p:nvGrpSpPr>
      <p:grpSpPr>
        <a:xfrm>
          <a:off x="0" y="0"/>
          <a:ext cx="0" cy="0"/>
          <a:chOff x="0" y="0"/>
          <a:chExt cx="0" cy="0"/>
        </a:xfrm>
      </p:grpSpPr>
      <p:sp>
        <p:nvSpPr>
          <p:cNvPr id="1311" name="Google Shape;1311;p121"/>
          <p:cNvSpPr txBox="1"/>
          <p:nvPr/>
        </p:nvSpPr>
        <p:spPr>
          <a:xfrm>
            <a:off x="1094125" y="4572275"/>
            <a:ext cx="12303600" cy="5628900"/>
          </a:xfrm>
          <a:prstGeom prst="rect">
            <a:avLst/>
          </a:prstGeom>
          <a:noFill/>
          <a:ln>
            <a:noFill/>
          </a:ln>
        </p:spPr>
        <p:txBody>
          <a:bodyPr anchorCtr="0" anchor="t" bIns="117800" lIns="235675" spcFirstLastPara="1" rIns="235675" wrap="square" tIns="117800">
            <a:noAutofit/>
          </a:bodyPr>
          <a:lstStyle/>
          <a:p>
            <a:pPr indent="0" lvl="0" marL="0" rtl="0" algn="l">
              <a:lnSpc>
                <a:spcPct val="110000"/>
              </a:lnSpc>
              <a:spcBef>
                <a:spcPts val="0"/>
              </a:spcBef>
              <a:spcAft>
                <a:spcPts val="0"/>
              </a:spcAft>
              <a:buNone/>
            </a:pPr>
            <a:r>
              <a:rPr lang="en-US" sz="9000">
                <a:solidFill>
                  <a:srgbClr val="FFFFFF"/>
                </a:solidFill>
                <a:latin typeface="Lato"/>
                <a:ea typeface="Lato"/>
                <a:cs typeface="Lato"/>
                <a:sym typeface="Lato"/>
              </a:rPr>
              <a:t>Comprensión</a:t>
            </a:r>
            <a:endParaRPr sz="9000">
              <a:solidFill>
                <a:srgbClr val="FFFFFF"/>
              </a:solidFill>
              <a:latin typeface="Lato"/>
              <a:ea typeface="Lato"/>
              <a:cs typeface="Lato"/>
              <a:sym typeface="Lato"/>
            </a:endParaRPr>
          </a:p>
          <a:p>
            <a:pPr indent="0" lvl="0" marL="0" rtl="0" algn="l">
              <a:spcBef>
                <a:spcPts val="0"/>
              </a:spcBef>
              <a:spcAft>
                <a:spcPts val="0"/>
              </a:spcAft>
              <a:buNone/>
            </a:pPr>
            <a:r>
              <a:rPr lang="en-US" sz="7000">
                <a:solidFill>
                  <a:srgbClr val="FFFFFF"/>
                </a:solidFill>
                <a:latin typeface="Lato Light"/>
                <a:ea typeface="Lato Light"/>
                <a:cs typeface="Lato Light"/>
                <a:sym typeface="Lato Light"/>
              </a:rPr>
              <a:t>Nos vamos a centrar en la investigación de usuarios</a:t>
            </a:r>
            <a:endParaRPr sz="7000">
              <a:solidFill>
                <a:srgbClr val="FFFFFF"/>
              </a:solidFill>
              <a:latin typeface="Lato"/>
              <a:ea typeface="Lato"/>
              <a:cs typeface="Lato"/>
              <a:sym typeface="Lato"/>
            </a:endParaRPr>
          </a:p>
        </p:txBody>
      </p:sp>
    </p:spTree>
  </p:cSld>
  <p:clrMapOvr>
    <a:masterClrMapping/>
  </p:clrMapOvr>
</p:sld>
</file>

<file path=ppt/slides/slide9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315" name="Shape 1315"/>
        <p:cNvGrpSpPr/>
        <p:nvPr/>
      </p:nvGrpSpPr>
      <p:grpSpPr>
        <a:xfrm>
          <a:off x="0" y="0"/>
          <a:ext cx="0" cy="0"/>
          <a:chOff x="0" y="0"/>
          <a:chExt cx="0" cy="0"/>
        </a:xfrm>
      </p:grpSpPr>
      <p:sp>
        <p:nvSpPr>
          <p:cNvPr id="1316" name="Google Shape;1316;p122"/>
          <p:cNvSpPr txBox="1"/>
          <p:nvPr/>
        </p:nvSpPr>
        <p:spPr>
          <a:xfrm>
            <a:off x="1423750" y="7739198"/>
            <a:ext cx="9513900" cy="3682500"/>
          </a:xfrm>
          <a:prstGeom prst="rect">
            <a:avLst/>
          </a:prstGeom>
          <a:noFill/>
          <a:ln>
            <a:noFill/>
          </a:ln>
        </p:spPr>
        <p:txBody>
          <a:bodyPr anchorCtr="0" anchor="t" bIns="50800" lIns="50800" spcFirstLastPara="1" rIns="50800" wrap="square" tIns="50800">
            <a:noAutofit/>
          </a:bodyPr>
          <a:lstStyle/>
          <a:p>
            <a:pPr indent="0" lvl="0" marL="0" marR="0" rtl="0" algn="l">
              <a:lnSpc>
                <a:spcPct val="100000"/>
              </a:lnSpc>
              <a:spcBef>
                <a:spcPts val="0"/>
              </a:spcBef>
              <a:spcAft>
                <a:spcPts val="0"/>
              </a:spcAft>
              <a:buClr>
                <a:srgbClr val="092042"/>
              </a:buClr>
              <a:buSzPts val="4000"/>
              <a:buFont typeface="Helvetica Neue"/>
              <a:buNone/>
            </a:pPr>
            <a:r>
              <a:rPr i="0" lang="en-US" sz="5000" u="none" cap="none" strike="noStrike">
                <a:solidFill>
                  <a:srgbClr val="666666"/>
                </a:solidFill>
                <a:latin typeface="Lato Light"/>
                <a:ea typeface="Lato Light"/>
                <a:cs typeface="Lato Light"/>
                <a:sym typeface="Lato Light"/>
              </a:rPr>
              <a:t>Nos permite comprender </a:t>
            </a:r>
            <a:r>
              <a:rPr i="0" lang="en-US" sz="5000" u="none" cap="none" strike="noStrike">
                <a:solidFill>
                  <a:srgbClr val="666666"/>
                </a:solidFill>
                <a:latin typeface="Lato"/>
                <a:ea typeface="Lato"/>
                <a:cs typeface="Lato"/>
                <a:sym typeface="Lato"/>
              </a:rPr>
              <a:t>qué, quién, dónde y cuándo</a:t>
            </a:r>
            <a:endParaRPr i="0" sz="5000" u="none" cap="none" strike="noStrike">
              <a:solidFill>
                <a:srgbClr val="666666"/>
              </a:solidFill>
              <a:latin typeface="Lato"/>
              <a:ea typeface="Lato"/>
              <a:cs typeface="Lato"/>
              <a:sym typeface="Lato"/>
            </a:endParaRPr>
          </a:p>
          <a:p>
            <a:pPr indent="0" lvl="0" marL="0" marR="0" rtl="0" algn="l">
              <a:lnSpc>
                <a:spcPct val="100000"/>
              </a:lnSpc>
              <a:spcBef>
                <a:spcPts val="2700"/>
              </a:spcBef>
              <a:spcAft>
                <a:spcPts val="0"/>
              </a:spcAft>
              <a:buClr>
                <a:srgbClr val="092042"/>
              </a:buClr>
              <a:buSzPts val="4000"/>
              <a:buFont typeface="Helvetica Neue"/>
              <a:buNone/>
            </a:pPr>
            <a:r>
              <a:rPr i="0" lang="en-US" sz="5000" u="none" cap="none" strike="noStrike">
                <a:solidFill>
                  <a:srgbClr val="666666"/>
                </a:solidFill>
                <a:latin typeface="Lato Light"/>
                <a:ea typeface="Lato Light"/>
                <a:cs typeface="Lato Light"/>
                <a:sym typeface="Lato Light"/>
              </a:rPr>
              <a:t>Nos da una perspectiva para enfocar la investigación cualitativa</a:t>
            </a:r>
            <a:endParaRPr sz="5000">
              <a:solidFill>
                <a:srgbClr val="666666"/>
              </a:solidFill>
              <a:latin typeface="Lato Light"/>
              <a:ea typeface="Lato Light"/>
              <a:cs typeface="Lato Light"/>
              <a:sym typeface="Lato Light"/>
            </a:endParaRPr>
          </a:p>
        </p:txBody>
      </p:sp>
      <p:sp>
        <p:nvSpPr>
          <p:cNvPr id="1317" name="Google Shape;1317;p122"/>
          <p:cNvSpPr txBox="1"/>
          <p:nvPr/>
        </p:nvSpPr>
        <p:spPr>
          <a:xfrm>
            <a:off x="15734200" y="7739200"/>
            <a:ext cx="7177200" cy="3682500"/>
          </a:xfrm>
          <a:prstGeom prst="rect">
            <a:avLst/>
          </a:prstGeom>
          <a:noFill/>
          <a:ln>
            <a:noFill/>
          </a:ln>
        </p:spPr>
        <p:txBody>
          <a:bodyPr anchorCtr="0" anchor="t" bIns="50800" lIns="50800" spcFirstLastPara="1" rIns="50800" wrap="square" tIns="50800">
            <a:noAutofit/>
          </a:bodyPr>
          <a:lstStyle/>
          <a:p>
            <a:pPr indent="0" lvl="0" marL="0" marR="0" rtl="0" algn="l">
              <a:lnSpc>
                <a:spcPct val="100000"/>
              </a:lnSpc>
              <a:spcBef>
                <a:spcPts val="0"/>
              </a:spcBef>
              <a:spcAft>
                <a:spcPts val="0"/>
              </a:spcAft>
              <a:buClr>
                <a:srgbClr val="092042"/>
              </a:buClr>
              <a:buSzPts val="4000"/>
              <a:buFont typeface="Helvetica Neue"/>
              <a:buNone/>
            </a:pPr>
            <a:r>
              <a:rPr i="0" lang="en-US" sz="5000" u="none" cap="none" strike="noStrike">
                <a:solidFill>
                  <a:srgbClr val="666666"/>
                </a:solidFill>
                <a:latin typeface="Lato Light"/>
                <a:ea typeface="Lato Light"/>
                <a:cs typeface="Lato Light"/>
                <a:sym typeface="Lato Light"/>
              </a:rPr>
              <a:t>Nos permite comprender </a:t>
            </a:r>
            <a:br>
              <a:rPr i="0" lang="en-US" sz="5000" u="none" cap="none" strike="noStrike">
                <a:solidFill>
                  <a:srgbClr val="666666"/>
                </a:solidFill>
                <a:latin typeface="Lato Light"/>
                <a:ea typeface="Lato Light"/>
                <a:cs typeface="Lato Light"/>
                <a:sym typeface="Lato Light"/>
              </a:rPr>
            </a:br>
            <a:r>
              <a:rPr i="0" lang="en-US" sz="5000" u="none" cap="none" strike="noStrike">
                <a:solidFill>
                  <a:srgbClr val="666666"/>
                </a:solidFill>
                <a:latin typeface="Lato"/>
                <a:ea typeface="Lato"/>
                <a:cs typeface="Lato"/>
                <a:sym typeface="Lato"/>
              </a:rPr>
              <a:t>por qué</a:t>
            </a:r>
            <a:r>
              <a:rPr i="0" lang="en-US" sz="5000" u="none" cap="none" strike="noStrike">
                <a:solidFill>
                  <a:srgbClr val="666666"/>
                </a:solidFill>
                <a:latin typeface="Lato Light"/>
                <a:ea typeface="Lato Light"/>
                <a:cs typeface="Lato Light"/>
                <a:sym typeface="Lato Light"/>
              </a:rPr>
              <a:t> os da una comprensión más profunda y completa de los problemas a resolver</a:t>
            </a:r>
            <a:endParaRPr sz="5000">
              <a:solidFill>
                <a:srgbClr val="666666"/>
              </a:solidFill>
              <a:latin typeface="Lato Light"/>
              <a:ea typeface="Lato Light"/>
              <a:cs typeface="Lato Light"/>
              <a:sym typeface="Lato Light"/>
            </a:endParaRPr>
          </a:p>
        </p:txBody>
      </p:sp>
      <p:sp>
        <p:nvSpPr>
          <p:cNvPr id="1318" name="Google Shape;1318;p122"/>
          <p:cNvSpPr txBox="1"/>
          <p:nvPr>
            <p:ph type="title"/>
          </p:nvPr>
        </p:nvSpPr>
        <p:spPr>
          <a:xfrm>
            <a:off x="1316980" y="1017939"/>
            <a:ext cx="18357600" cy="9123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US"/>
              <a:t>¿Investigación cualitativa o cuantitativa?</a:t>
            </a:r>
            <a:endParaRPr/>
          </a:p>
        </p:txBody>
      </p:sp>
      <p:sp>
        <p:nvSpPr>
          <p:cNvPr id="1319" name="Google Shape;1319;p122"/>
          <p:cNvSpPr txBox="1"/>
          <p:nvPr/>
        </p:nvSpPr>
        <p:spPr>
          <a:xfrm>
            <a:off x="1423750" y="6392500"/>
            <a:ext cx="5952000" cy="863700"/>
          </a:xfrm>
          <a:prstGeom prst="rect">
            <a:avLst/>
          </a:prstGeom>
          <a:noFill/>
          <a:ln>
            <a:noFill/>
          </a:ln>
        </p:spPr>
        <p:txBody>
          <a:bodyPr anchorCtr="0" anchor="ctr" bIns="50800" lIns="50800" spcFirstLastPara="1" rIns="50800" wrap="square" tIns="50800">
            <a:noAutofit/>
          </a:bodyPr>
          <a:lstStyle/>
          <a:p>
            <a:pPr indent="0" lvl="0" marL="0" marR="0" rtl="0" algn="l">
              <a:lnSpc>
                <a:spcPct val="100000"/>
              </a:lnSpc>
              <a:spcBef>
                <a:spcPts val="0"/>
              </a:spcBef>
              <a:spcAft>
                <a:spcPts val="0"/>
              </a:spcAft>
              <a:buClr>
                <a:srgbClr val="E0884F"/>
              </a:buClr>
              <a:buSzPts val="5000"/>
              <a:buFont typeface="Helvetica Neue"/>
              <a:buNone/>
            </a:pPr>
            <a:r>
              <a:rPr lang="en-US" sz="6500">
                <a:solidFill>
                  <a:schemeClr val="dk1"/>
                </a:solidFill>
                <a:latin typeface="Lato"/>
                <a:ea typeface="Lato"/>
                <a:cs typeface="Lato"/>
                <a:sym typeface="Lato"/>
              </a:rPr>
              <a:t>Cuantitativa</a:t>
            </a:r>
            <a:endParaRPr sz="6500">
              <a:solidFill>
                <a:schemeClr val="dk1"/>
              </a:solidFill>
              <a:latin typeface="Lato"/>
              <a:ea typeface="Lato"/>
              <a:cs typeface="Lato"/>
              <a:sym typeface="Lato"/>
            </a:endParaRPr>
          </a:p>
        </p:txBody>
      </p:sp>
      <p:sp>
        <p:nvSpPr>
          <p:cNvPr id="1320" name="Google Shape;1320;p122"/>
          <p:cNvSpPr txBox="1"/>
          <p:nvPr/>
        </p:nvSpPr>
        <p:spPr>
          <a:xfrm>
            <a:off x="15734200" y="6392500"/>
            <a:ext cx="5359200" cy="863700"/>
          </a:xfrm>
          <a:prstGeom prst="rect">
            <a:avLst/>
          </a:prstGeom>
          <a:noFill/>
          <a:ln>
            <a:noFill/>
          </a:ln>
        </p:spPr>
        <p:txBody>
          <a:bodyPr anchorCtr="0" anchor="ctr" bIns="50800" lIns="50800" spcFirstLastPara="1" rIns="50800" wrap="square" tIns="50800">
            <a:noAutofit/>
          </a:bodyPr>
          <a:lstStyle/>
          <a:p>
            <a:pPr indent="0" lvl="0" marL="0" marR="0" rtl="0" algn="l">
              <a:lnSpc>
                <a:spcPct val="100000"/>
              </a:lnSpc>
              <a:spcBef>
                <a:spcPts val="0"/>
              </a:spcBef>
              <a:spcAft>
                <a:spcPts val="0"/>
              </a:spcAft>
              <a:buClr>
                <a:srgbClr val="E0884F"/>
              </a:buClr>
              <a:buSzPts val="5000"/>
              <a:buFont typeface="Helvetica Neue"/>
              <a:buNone/>
            </a:pPr>
            <a:r>
              <a:rPr lang="en-US" sz="6500">
                <a:solidFill>
                  <a:schemeClr val="dk1"/>
                </a:solidFill>
                <a:latin typeface="Lato"/>
                <a:ea typeface="Lato"/>
                <a:cs typeface="Lato"/>
                <a:sym typeface="Lato"/>
              </a:rPr>
              <a:t>Cualitativa</a:t>
            </a:r>
            <a:endParaRPr sz="6500">
              <a:solidFill>
                <a:schemeClr val="dk1"/>
              </a:solidFill>
              <a:latin typeface="Lato"/>
              <a:ea typeface="Lato"/>
              <a:cs typeface="Lato"/>
              <a:sym typeface="Lato"/>
            </a:endParaRPr>
          </a:p>
        </p:txBody>
      </p:sp>
      <p:sp>
        <p:nvSpPr>
          <p:cNvPr id="1321" name="Google Shape;1321;p122"/>
          <p:cNvSpPr/>
          <p:nvPr/>
        </p:nvSpPr>
        <p:spPr>
          <a:xfrm rot="-3723592">
            <a:off x="8158999" y="8066981"/>
            <a:ext cx="10175251" cy="21336"/>
          </a:xfrm>
          <a:prstGeom prst="rect">
            <a:avLst/>
          </a:prstGeom>
          <a:gradFill>
            <a:gsLst>
              <a:gs pos="0">
                <a:srgbClr val="D6D6D6"/>
              </a:gs>
              <a:gs pos="100000">
                <a:srgbClr val="FFFFFF"/>
              </a:gs>
            </a:gsLst>
            <a:path path="circle">
              <a:fillToRect b="50%" l="50%" r="50%" t="50%"/>
            </a:path>
            <a:tileRect/>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322" name="Google Shape;1322;p122"/>
          <p:cNvPicPr preferRelativeResize="0"/>
          <p:nvPr/>
        </p:nvPicPr>
        <p:blipFill>
          <a:blip r:embed="rId3">
            <a:alphaModFix/>
          </a:blip>
          <a:stretch>
            <a:fillRect/>
          </a:stretch>
        </p:blipFill>
        <p:spPr>
          <a:xfrm>
            <a:off x="1423750" y="3867350"/>
            <a:ext cx="2176550" cy="2176550"/>
          </a:xfrm>
          <a:prstGeom prst="rect">
            <a:avLst/>
          </a:prstGeom>
          <a:noFill/>
          <a:ln>
            <a:noFill/>
          </a:ln>
        </p:spPr>
      </p:pic>
      <p:pic>
        <p:nvPicPr>
          <p:cNvPr id="1323" name="Google Shape;1323;p122"/>
          <p:cNvPicPr preferRelativeResize="0"/>
          <p:nvPr/>
        </p:nvPicPr>
        <p:blipFill>
          <a:blip r:embed="rId4">
            <a:alphaModFix/>
          </a:blip>
          <a:stretch>
            <a:fillRect/>
          </a:stretch>
        </p:blipFill>
        <p:spPr>
          <a:xfrm>
            <a:off x="15899125" y="4196075"/>
            <a:ext cx="2061874" cy="2061875"/>
          </a:xfrm>
          <a:prstGeom prst="rect">
            <a:avLst/>
          </a:prstGeom>
          <a:noFill/>
          <a:ln>
            <a:noFill/>
          </a:ln>
        </p:spPr>
      </p:pic>
    </p:spTree>
  </p:cSld>
  <p:clrMapOvr>
    <a:masterClrMapping/>
  </p:clrMapOvr>
</p:sld>
</file>

<file path=ppt/slides/slide9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327" name="Shape 1327"/>
        <p:cNvGrpSpPr/>
        <p:nvPr/>
      </p:nvGrpSpPr>
      <p:grpSpPr>
        <a:xfrm>
          <a:off x="0" y="0"/>
          <a:ext cx="0" cy="0"/>
          <a:chOff x="0" y="0"/>
          <a:chExt cx="0" cy="0"/>
        </a:xfrm>
      </p:grpSpPr>
      <p:sp>
        <p:nvSpPr>
          <p:cNvPr id="1328" name="Google Shape;1328;p123"/>
          <p:cNvSpPr txBox="1"/>
          <p:nvPr>
            <p:ph type="title"/>
          </p:nvPr>
        </p:nvSpPr>
        <p:spPr>
          <a:xfrm>
            <a:off x="1316980" y="1017939"/>
            <a:ext cx="18357600" cy="912300"/>
          </a:xfrm>
          <a:prstGeom prst="rect">
            <a:avLst/>
          </a:prstGeom>
          <a:noFill/>
          <a:ln>
            <a:noFill/>
          </a:ln>
        </p:spPr>
        <p:txBody>
          <a:bodyPr anchorCtr="0" anchor="t" bIns="45700" lIns="45700" spcFirstLastPara="1" rIns="45700" wrap="square" tIns="45700">
            <a:noAutofit/>
          </a:bodyPr>
          <a:lstStyle/>
          <a:p>
            <a:pPr indent="0" lvl="0" marL="0" marR="0" rtl="0" algn="ctr">
              <a:lnSpc>
                <a:spcPct val="80000"/>
              </a:lnSpc>
              <a:spcBef>
                <a:spcPts val="0"/>
              </a:spcBef>
              <a:spcAft>
                <a:spcPts val="0"/>
              </a:spcAft>
              <a:buClr>
                <a:srgbClr val="FDFEFE"/>
              </a:buClr>
              <a:buSzPts val="8500"/>
              <a:buFont typeface="Arial"/>
              <a:buNone/>
            </a:pPr>
            <a:r>
              <a:rPr b="0" i="0" lang="en-US" sz="8500" u="none" cap="none" strike="noStrike">
                <a:solidFill>
                  <a:srgbClr val="FDFEFE"/>
                </a:solidFill>
                <a:latin typeface="Arial"/>
                <a:ea typeface="Arial"/>
                <a:cs typeface="Arial"/>
                <a:sym typeface="Arial"/>
              </a:rPr>
              <a:t>No debemos seguir adelante sin investigación cualitativa.</a:t>
            </a:r>
            <a:endParaRPr/>
          </a:p>
        </p:txBody>
      </p:sp>
      <p:sp>
        <p:nvSpPr>
          <p:cNvPr id="1329" name="Google Shape;1329;p123"/>
          <p:cNvSpPr txBox="1"/>
          <p:nvPr>
            <p:ph type="title"/>
          </p:nvPr>
        </p:nvSpPr>
        <p:spPr>
          <a:xfrm>
            <a:off x="887850" y="5426725"/>
            <a:ext cx="22608300" cy="3976800"/>
          </a:xfrm>
          <a:prstGeom prst="rect">
            <a:avLst/>
          </a:prstGeom>
          <a:noFill/>
          <a:ln>
            <a:noFill/>
          </a:ln>
        </p:spPr>
        <p:txBody>
          <a:bodyPr anchorCtr="0" anchor="t" bIns="45700" lIns="45700" spcFirstLastPara="1" rIns="45700" wrap="square" tIns="45700">
            <a:noAutofit/>
          </a:bodyPr>
          <a:lstStyle/>
          <a:p>
            <a:pPr indent="0" lvl="0" marL="0" marR="0" rtl="0" algn="ctr">
              <a:lnSpc>
                <a:spcPct val="110000"/>
              </a:lnSpc>
              <a:spcBef>
                <a:spcPts val="0"/>
              </a:spcBef>
              <a:spcAft>
                <a:spcPts val="0"/>
              </a:spcAft>
              <a:buClr>
                <a:srgbClr val="092042"/>
              </a:buClr>
              <a:buSzPts val="8000"/>
              <a:buFont typeface="Arial"/>
              <a:buNone/>
            </a:pPr>
            <a:r>
              <a:rPr lang="en-US" sz="12000">
                <a:solidFill>
                  <a:srgbClr val="666666"/>
                </a:solidFill>
                <a:latin typeface="Lato Light"/>
                <a:ea typeface="Lato Light"/>
                <a:cs typeface="Lato Light"/>
                <a:sym typeface="Lato Light"/>
              </a:rPr>
              <a:t>No debemos seguir adelante</a:t>
            </a:r>
            <a:br>
              <a:rPr lang="en-US" sz="12000">
                <a:solidFill>
                  <a:srgbClr val="666666"/>
                </a:solidFill>
                <a:latin typeface="Lato Light"/>
                <a:ea typeface="Lato Light"/>
                <a:cs typeface="Lato Light"/>
                <a:sym typeface="Lato Light"/>
              </a:rPr>
            </a:br>
            <a:r>
              <a:rPr lang="en-US" sz="12000">
                <a:solidFill>
                  <a:srgbClr val="666666"/>
                </a:solidFill>
                <a:latin typeface="Lato Light"/>
                <a:ea typeface="Lato Light"/>
                <a:cs typeface="Lato Light"/>
                <a:sym typeface="Lato Light"/>
              </a:rPr>
              <a:t>sin </a:t>
            </a:r>
            <a:r>
              <a:rPr lang="en-US" sz="12000">
                <a:solidFill>
                  <a:schemeClr val="accent1"/>
                </a:solidFill>
                <a:latin typeface="Lato"/>
                <a:ea typeface="Lato"/>
                <a:cs typeface="Lato"/>
                <a:sym typeface="Lato"/>
              </a:rPr>
              <a:t>investigación cualitativa</a:t>
            </a:r>
            <a:endParaRPr sz="12000">
              <a:solidFill>
                <a:schemeClr val="accent1"/>
              </a:solidFill>
              <a:latin typeface="Lato"/>
              <a:ea typeface="Lato"/>
              <a:cs typeface="Lato"/>
              <a:sym typeface="Lato"/>
            </a:endParaRPr>
          </a:p>
        </p:txBody>
      </p:sp>
    </p:spTree>
  </p:cSld>
  <p:clrMapOvr>
    <a:masterClrMapping/>
  </p:clrMapOvr>
</p:sld>
</file>

<file path=ppt/theme/theme1.xml><?xml version="1.0" encoding="utf-8"?>
<a:theme xmlns:a="http://schemas.openxmlformats.org/drawingml/2006/main" xmlns:r="http://schemas.openxmlformats.org/officeDocument/2006/relationships" name="BBVA">
  <a:themeElements>
    <a:clrScheme name="BBVA CORONITA">
      <a:dk1>
        <a:srgbClr val="004481"/>
      </a:dk1>
      <a:lt1>
        <a:srgbClr val="FFFFFF"/>
      </a:lt1>
      <a:dk2>
        <a:srgbClr val="1464A5"/>
      </a:dk2>
      <a:lt2>
        <a:srgbClr val="121212"/>
      </a:lt2>
      <a:accent1>
        <a:srgbClr val="1973B8"/>
      </a:accent1>
      <a:accent2>
        <a:srgbClr val="5BBEFF"/>
      </a:accent2>
      <a:accent3>
        <a:srgbClr val="2DCCCD"/>
      </a:accent3>
      <a:accent4>
        <a:srgbClr val="072146"/>
      </a:accent4>
      <a:accent5>
        <a:srgbClr val="D8BE75"/>
      </a:accent5>
      <a:accent6>
        <a:srgbClr val="F7893B"/>
      </a:accent6>
      <a:hlink>
        <a:srgbClr val="004481"/>
      </a:hlink>
      <a:folHlink>
        <a:srgbClr val="072146"/>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White">
  <a:themeElements>
    <a:clrScheme name="White">
      <a:dk1>
        <a:srgbClr val="000000"/>
      </a:dk1>
      <a:lt1>
        <a:srgbClr val="FFFFFF"/>
      </a:lt1>
      <a:dk2>
        <a:srgbClr val="FDE7D8"/>
      </a:dk2>
      <a:lt2>
        <a:srgbClr val="FFFFFF"/>
      </a:lt2>
      <a:accent1>
        <a:srgbClr val="02407F"/>
      </a:accent1>
      <a:accent2>
        <a:srgbClr val="5DCACB"/>
      </a:accent2>
      <a:accent3>
        <a:srgbClr val="E0884F"/>
      </a:accent3>
      <a:accent4>
        <a:srgbClr val="F55D5C"/>
      </a:accent4>
      <a:accent5>
        <a:srgbClr val="927CC1"/>
      </a:accent5>
      <a:accent6>
        <a:srgbClr val="11AC66"/>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