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Lst>
  <p:sldSz cy="13716000" cx="24384000"/>
  <p:notesSz cx="6858000" cy="9144000"/>
  <p:embeddedFontLst>
    <p:embeddedFont>
      <p:font typeface="Halant"/>
      <p:regular r:id="rId133"/>
      <p:bold r:id="rId134"/>
    </p:embeddedFont>
    <p:embeddedFont>
      <p:font typeface="Lato"/>
      <p:regular r:id="rId135"/>
      <p:bold r:id="rId136"/>
      <p:italic r:id="rId137"/>
      <p:boldItalic r:id="rId138"/>
    </p:embeddedFont>
    <p:embeddedFont>
      <p:font typeface="Lato Light"/>
      <p:regular r:id="rId139"/>
      <p:bold r:id="rId140"/>
      <p:italic r:id="rId141"/>
      <p:boldItalic r:id="rId142"/>
    </p:embeddedFont>
    <p:embeddedFont>
      <p:font typeface="Lato Black"/>
      <p:bold r:id="rId143"/>
      <p:boldItalic r:id="rId144"/>
    </p:embeddedFont>
    <p:embeddedFont>
      <p:font typeface="Helvetica Neue"/>
      <p:regular r:id="rId145"/>
      <p:bold r:id="rId146"/>
      <p:italic r:id="rId147"/>
      <p:boldItalic r:id="rId148"/>
    </p:embeddedFont>
    <p:embeddedFont>
      <p:font typeface="Halant Light"/>
      <p:regular r:id="rId149"/>
      <p:bold r:id="rId1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830">
          <p15:clr>
            <a:srgbClr val="9AA0A6"/>
          </p15:clr>
        </p15:guide>
        <p15:guide id="2" pos="15075">
          <p15:clr>
            <a:srgbClr val="9AA0A6"/>
          </p15:clr>
        </p15:guide>
        <p15:guide id="3" orient="horz" pos="129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830"/>
        <p:guide pos="15075"/>
        <p:guide pos="1296"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150" Type="http://schemas.openxmlformats.org/officeDocument/2006/relationships/font" Target="fonts/HalantLight-bold.fntdata"/><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font" Target="fonts/HalantLight-regular.fntdata"/><Relationship Id="rId4" Type="http://schemas.openxmlformats.org/officeDocument/2006/relationships/slideMaster" Target="slideMasters/slideMaster1.xml"/><Relationship Id="rId148" Type="http://schemas.openxmlformats.org/officeDocument/2006/relationships/font" Target="fonts/HelveticaNeue-boldItalic.fntdata"/><Relationship Id="rId9" Type="http://schemas.openxmlformats.org/officeDocument/2006/relationships/slide" Target="slides/slide4.xml"/><Relationship Id="rId143" Type="http://schemas.openxmlformats.org/officeDocument/2006/relationships/font" Target="fonts/LatoBlack-bold.fntdata"/><Relationship Id="rId142" Type="http://schemas.openxmlformats.org/officeDocument/2006/relationships/font" Target="fonts/LatoLight-boldItalic.fntdata"/><Relationship Id="rId141" Type="http://schemas.openxmlformats.org/officeDocument/2006/relationships/font" Target="fonts/LatoLight-italic.fntdata"/><Relationship Id="rId140" Type="http://schemas.openxmlformats.org/officeDocument/2006/relationships/font" Target="fonts/LatoLight-bold.fntdata"/><Relationship Id="rId5" Type="http://schemas.openxmlformats.org/officeDocument/2006/relationships/notesMaster" Target="notesMasters/notesMaster1.xml"/><Relationship Id="rId147" Type="http://schemas.openxmlformats.org/officeDocument/2006/relationships/font" Target="fonts/HelveticaNeue-italic.fntdata"/><Relationship Id="rId6" Type="http://schemas.openxmlformats.org/officeDocument/2006/relationships/slide" Target="slides/slide1.xml"/><Relationship Id="rId146" Type="http://schemas.openxmlformats.org/officeDocument/2006/relationships/font" Target="fonts/HelveticaNeue-bold.fntdata"/><Relationship Id="rId7" Type="http://schemas.openxmlformats.org/officeDocument/2006/relationships/slide" Target="slides/slide2.xml"/><Relationship Id="rId145" Type="http://schemas.openxmlformats.org/officeDocument/2006/relationships/font" Target="fonts/HelveticaNeue-regular.fntdata"/><Relationship Id="rId8" Type="http://schemas.openxmlformats.org/officeDocument/2006/relationships/slide" Target="slides/slide3.xml"/><Relationship Id="rId144" Type="http://schemas.openxmlformats.org/officeDocument/2006/relationships/font" Target="fonts/LatoBlack-boldItalic.fntdata"/><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font" Target="fonts/LatoLight-regular.fntdata"/><Relationship Id="rId138" Type="http://schemas.openxmlformats.org/officeDocument/2006/relationships/font" Target="fonts/Lato-boldItalic.fntdata"/><Relationship Id="rId137" Type="http://schemas.openxmlformats.org/officeDocument/2006/relationships/font" Target="fonts/Lato-italic.fntdata"/><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font" Target="fonts/Lato-bold.fntdata"/><Relationship Id="rId135" Type="http://schemas.openxmlformats.org/officeDocument/2006/relationships/font" Target="fonts/Lato-regular.fntdata"/><Relationship Id="rId134" Type="http://schemas.openxmlformats.org/officeDocument/2006/relationships/font" Target="fonts/Halant-bold.fntdata"/><Relationship Id="rId133" Type="http://schemas.openxmlformats.org/officeDocument/2006/relationships/font" Target="fonts/Halant-regular.fntdata"/><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6999"/>
              </a:lnSpc>
              <a:spcBef>
                <a:spcPts val="0"/>
              </a:spcBef>
              <a:spcAft>
                <a:spcPts val="0"/>
              </a:spcAft>
              <a:buSzPts val="1400"/>
              <a:buNone/>
              <a:defRPr b="0" i="0" sz="1200" u="none" cap="none" strike="noStrike">
                <a:latin typeface="Helvetica Neue"/>
                <a:ea typeface="Helvetica Neue"/>
                <a:cs typeface="Helvetica Neue"/>
                <a:sym typeface="Helvetica Neue"/>
              </a:defRPr>
            </a:lvl1pPr>
            <a:lvl2pPr indent="-228600" lvl="1" marL="914400" marR="0" rtl="0" algn="l">
              <a:lnSpc>
                <a:spcPct val="116999"/>
              </a:lnSpc>
              <a:spcBef>
                <a:spcPts val="0"/>
              </a:spcBef>
              <a:spcAft>
                <a:spcPts val="0"/>
              </a:spcAft>
              <a:buSzPts val="1400"/>
              <a:buNone/>
              <a:defRPr b="0" i="0" sz="1200" u="none" cap="none" strike="noStrike">
                <a:latin typeface="Helvetica Neue"/>
                <a:ea typeface="Helvetica Neue"/>
                <a:cs typeface="Helvetica Neue"/>
                <a:sym typeface="Helvetica Neue"/>
              </a:defRPr>
            </a:lvl2pPr>
            <a:lvl3pPr indent="-228600" lvl="2" marL="1371600" marR="0" rtl="0" algn="l">
              <a:lnSpc>
                <a:spcPct val="116999"/>
              </a:lnSpc>
              <a:spcBef>
                <a:spcPts val="0"/>
              </a:spcBef>
              <a:spcAft>
                <a:spcPts val="0"/>
              </a:spcAft>
              <a:buSzPts val="1400"/>
              <a:buNone/>
              <a:defRPr b="0" i="0" sz="1200" u="none" cap="none" strike="noStrike">
                <a:latin typeface="Helvetica Neue"/>
                <a:ea typeface="Helvetica Neue"/>
                <a:cs typeface="Helvetica Neue"/>
                <a:sym typeface="Helvetica Neue"/>
              </a:defRPr>
            </a:lvl3pPr>
            <a:lvl4pPr indent="-228600" lvl="3" marL="1828800" marR="0" rtl="0" algn="l">
              <a:lnSpc>
                <a:spcPct val="116999"/>
              </a:lnSpc>
              <a:spcBef>
                <a:spcPts val="0"/>
              </a:spcBef>
              <a:spcAft>
                <a:spcPts val="0"/>
              </a:spcAft>
              <a:buSzPts val="1400"/>
              <a:buNone/>
              <a:defRPr b="0" i="0" sz="1200" u="none" cap="none" strike="noStrike">
                <a:latin typeface="Helvetica Neue"/>
                <a:ea typeface="Helvetica Neue"/>
                <a:cs typeface="Helvetica Neue"/>
                <a:sym typeface="Helvetica Neue"/>
              </a:defRPr>
            </a:lvl4pPr>
            <a:lvl5pPr indent="-228600" lvl="4" marL="2286000" marR="0" rtl="0" algn="l">
              <a:lnSpc>
                <a:spcPct val="116999"/>
              </a:lnSpc>
              <a:spcBef>
                <a:spcPts val="0"/>
              </a:spcBef>
              <a:spcAft>
                <a:spcPts val="0"/>
              </a:spcAft>
              <a:buSzPts val="1400"/>
              <a:buNone/>
              <a:defRPr b="0" i="0" sz="1200" u="none" cap="none" strike="noStrike">
                <a:latin typeface="Helvetica Neue"/>
                <a:ea typeface="Helvetica Neue"/>
                <a:cs typeface="Helvetica Neue"/>
                <a:sym typeface="Helvetica Neue"/>
              </a:defRPr>
            </a:lvl5pPr>
            <a:lvl6pPr indent="-228600" lvl="5" marL="2743200" marR="0" rtl="0" algn="l">
              <a:lnSpc>
                <a:spcPct val="116999"/>
              </a:lnSpc>
              <a:spcBef>
                <a:spcPts val="0"/>
              </a:spcBef>
              <a:spcAft>
                <a:spcPts val="0"/>
              </a:spcAft>
              <a:buSzPts val="1400"/>
              <a:buNone/>
              <a:defRPr b="0" i="0" sz="1200" u="none" cap="none" strike="noStrike">
                <a:latin typeface="Helvetica Neue"/>
                <a:ea typeface="Helvetica Neue"/>
                <a:cs typeface="Helvetica Neue"/>
                <a:sym typeface="Helvetica Neue"/>
              </a:defRPr>
            </a:lvl6pPr>
            <a:lvl7pPr indent="-228600" lvl="6" marL="3200400" marR="0" rtl="0" algn="l">
              <a:lnSpc>
                <a:spcPct val="116999"/>
              </a:lnSpc>
              <a:spcBef>
                <a:spcPts val="0"/>
              </a:spcBef>
              <a:spcAft>
                <a:spcPts val="0"/>
              </a:spcAft>
              <a:buSzPts val="1400"/>
              <a:buNone/>
              <a:defRPr b="0" i="0" sz="1200" u="none" cap="none" strike="noStrike">
                <a:latin typeface="Helvetica Neue"/>
                <a:ea typeface="Helvetica Neue"/>
                <a:cs typeface="Helvetica Neue"/>
                <a:sym typeface="Helvetica Neue"/>
              </a:defRPr>
            </a:lvl7pPr>
            <a:lvl8pPr indent="-228600" lvl="7" marL="3657600" marR="0" rtl="0" algn="l">
              <a:lnSpc>
                <a:spcPct val="116999"/>
              </a:lnSpc>
              <a:spcBef>
                <a:spcPts val="0"/>
              </a:spcBef>
              <a:spcAft>
                <a:spcPts val="0"/>
              </a:spcAft>
              <a:buSzPts val="1400"/>
              <a:buNone/>
              <a:defRPr b="0" i="0" sz="1200" u="none" cap="none" strike="noStrike">
                <a:latin typeface="Helvetica Neue"/>
                <a:ea typeface="Helvetica Neue"/>
                <a:cs typeface="Helvetica Neue"/>
                <a:sym typeface="Helvetica Neue"/>
              </a:defRPr>
            </a:lvl8pPr>
            <a:lvl9pPr indent="-228600" lvl="8" marL="4114800" marR="0" rtl="0" algn="l">
              <a:lnSpc>
                <a:spcPct val="116999"/>
              </a:lnSpc>
              <a:spcBef>
                <a:spcPts val="0"/>
              </a:spcBef>
              <a:spcAft>
                <a:spcPts val="0"/>
              </a:spcAft>
              <a:buSzPts val="1400"/>
              <a:buNone/>
              <a:defRPr b="0" i="0" sz="1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pfEAUfjY4yg"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pfEAUfjY4yg"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 name="Shape 25"/>
        <p:cNvGrpSpPr/>
        <p:nvPr/>
      </p:nvGrpSpPr>
      <p:grpSpPr>
        <a:xfrm>
          <a:off x="0" y="0"/>
          <a:ext cx="0" cy="0"/>
          <a:chOff x="0" y="0"/>
          <a:chExt cx="0" cy="0"/>
        </a:xfrm>
      </p:grpSpPr>
      <p:sp>
        <p:nvSpPr>
          <p:cNvPr id="26" name="Google Shape;26;g5da271e849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5da271e849_0_0:notes"/>
          <p:cNvSpPr/>
          <p:nvPr>
            <p:ph idx="2" type="sldImg"/>
          </p:nvPr>
        </p:nvSpPr>
        <p:spPr>
          <a:xfrm>
            <a:off x="1143220"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5da31974c4_0_3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5da31974c4_0_34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1/1	 VISUAL THINKING WARM-UP / INDIVIDUALLY: Draw each item (5’)</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rPr lang="en-US"/>
              <a:t>30” to draw each item</a:t>
            </a:r>
            <a:endParaRPr/>
          </a:p>
          <a:p>
            <a:pPr indent="0" lvl="0" marL="0" rtl="0" algn="l">
              <a:spcBef>
                <a:spcPts val="0"/>
              </a:spcBef>
              <a:spcAft>
                <a:spcPts val="0"/>
              </a:spcAft>
              <a:buClr>
                <a:srgbClr val="000000"/>
              </a:buClr>
              <a:buFont typeface="Arial"/>
              <a:buNone/>
            </a:pPr>
            <a:r>
              <a:rPr lang="en-US"/>
              <a:t>Tell them: Draw each item randomly on your page!</a:t>
            </a:r>
            <a:endParaRPr/>
          </a:p>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8" name="Shape 2288"/>
        <p:cNvGrpSpPr/>
        <p:nvPr/>
      </p:nvGrpSpPr>
      <p:grpSpPr>
        <a:xfrm>
          <a:off x="0" y="0"/>
          <a:ext cx="0" cy="0"/>
          <a:chOff x="0" y="0"/>
          <a:chExt cx="0" cy="0"/>
        </a:xfrm>
      </p:grpSpPr>
      <p:sp>
        <p:nvSpPr>
          <p:cNvPr id="2289" name="Google Shape;2289;g5f032e6b86_6_8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2/4	 FORMULATING DESIGN PRINCIPLES / GROUP:Design Principles	 (25’)</a:t>
            </a:r>
            <a:endParaRPr/>
          </a:p>
          <a:p>
            <a:pPr indent="0" lvl="0" marL="0" rtl="0" algn="l">
              <a:spcBef>
                <a:spcPts val="0"/>
              </a:spcBef>
              <a:spcAft>
                <a:spcPts val="0"/>
              </a:spcAft>
              <a:buNone/>
            </a:pPr>
            <a:r>
              <a:t/>
            </a:r>
            <a:endParaRPr/>
          </a:p>
        </p:txBody>
      </p:sp>
      <p:sp>
        <p:nvSpPr>
          <p:cNvPr id="2290" name="Google Shape;2290;g5f032e6b86_6_8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4" name="Shape 2294"/>
        <p:cNvGrpSpPr/>
        <p:nvPr/>
      </p:nvGrpSpPr>
      <p:grpSpPr>
        <a:xfrm>
          <a:off x="0" y="0"/>
          <a:ext cx="0" cy="0"/>
          <a:chOff x="0" y="0"/>
          <a:chExt cx="0" cy="0"/>
        </a:xfrm>
      </p:grpSpPr>
      <p:sp>
        <p:nvSpPr>
          <p:cNvPr id="2295" name="Google Shape;2295;g5f032e6b86_6_8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5/6	 FORMULATING DESIGN PRINCIPLES / Overview of Design Principles	 (10’)</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rPr lang="en-US"/>
              <a:t>How are they built?</a:t>
            </a:r>
            <a:endParaRPr/>
          </a:p>
          <a:p>
            <a:pPr indent="0" lvl="0" marL="0" rtl="0" algn="l">
              <a:spcBef>
                <a:spcPts val="0"/>
              </a:spcBef>
              <a:spcAft>
                <a:spcPts val="0"/>
              </a:spcAft>
              <a:buClr>
                <a:srgbClr val="000000"/>
              </a:buClr>
              <a:buFont typeface="Arial"/>
              <a:buNone/>
            </a:pPr>
            <a:r>
              <a:t/>
            </a:r>
            <a:endParaRPr/>
          </a:p>
          <a:p>
            <a:pPr indent="0" lvl="0" marL="0" rtl="0" algn="l">
              <a:spcBef>
                <a:spcPts val="0"/>
              </a:spcBef>
              <a:spcAft>
                <a:spcPts val="0"/>
              </a:spcAft>
              <a:buClr>
                <a:srgbClr val="000000"/>
              </a:buClr>
              <a:buFont typeface="Arial"/>
              <a:buNone/>
            </a:pPr>
            <a:r>
              <a:rPr lang="en-US"/>
              <a:t>They’re created as a team. It’s a strategic commitment by the team.</a:t>
            </a:r>
            <a:endParaRPr/>
          </a:p>
          <a:p>
            <a:pPr indent="0" lvl="0" marL="0" rtl="0" algn="l">
              <a:spcBef>
                <a:spcPts val="0"/>
              </a:spcBef>
              <a:spcAft>
                <a:spcPts val="0"/>
              </a:spcAft>
              <a:buClr>
                <a:srgbClr val="000000"/>
              </a:buClr>
              <a:buFont typeface="Arial"/>
              <a:buNone/>
            </a:pPr>
            <a:r>
              <a:rPr lang="en-US"/>
              <a:t>They have to be very clear and self-explanatory.</a:t>
            </a:r>
            <a:endParaRPr/>
          </a:p>
          <a:p>
            <a:pPr indent="0" lvl="0" marL="0" rtl="0" algn="l">
              <a:spcBef>
                <a:spcPts val="0"/>
              </a:spcBef>
              <a:spcAft>
                <a:spcPts val="0"/>
              </a:spcAft>
              <a:buClr>
                <a:srgbClr val="000000"/>
              </a:buClr>
              <a:buFont typeface="Arial"/>
              <a:buNone/>
            </a:pPr>
            <a:r>
              <a:rPr lang="en-US"/>
              <a:t>A short phrase or a word + a description. Just one word is not enough, and can be interpreted in different ways.</a:t>
            </a:r>
            <a:endParaRPr/>
          </a:p>
          <a:p>
            <a:pPr indent="0" lvl="0" marL="0" rtl="0" algn="l">
              <a:spcBef>
                <a:spcPts val="0"/>
              </a:spcBef>
              <a:spcAft>
                <a:spcPts val="0"/>
              </a:spcAft>
              <a:buClr>
                <a:srgbClr val="000000"/>
              </a:buClr>
              <a:buFont typeface="Arial"/>
              <a:buNone/>
            </a:pPr>
            <a:r>
              <a:rPr lang="en-US"/>
              <a:t>They’re built based on the results of the research.</a:t>
            </a:r>
            <a:endParaRPr/>
          </a:p>
          <a:p>
            <a:pPr indent="0" lvl="0" marL="0" rtl="0" algn="l">
              <a:spcBef>
                <a:spcPts val="0"/>
              </a:spcBef>
              <a:spcAft>
                <a:spcPts val="0"/>
              </a:spcAft>
              <a:buClr>
                <a:srgbClr val="000000"/>
              </a:buClr>
              <a:buFont typeface="Arial"/>
              <a:buNone/>
            </a:pPr>
            <a:r>
              <a:rPr lang="en-US"/>
              <a:t>A good number is between 5 and 10 principles.</a:t>
            </a:r>
            <a:endParaRPr/>
          </a:p>
          <a:p>
            <a:pPr indent="0" lvl="0" marL="0" rtl="0" algn="l">
              <a:spcBef>
                <a:spcPts val="0"/>
              </a:spcBef>
              <a:spcAft>
                <a:spcPts val="0"/>
              </a:spcAft>
              <a:buNone/>
            </a:pPr>
            <a:r>
              <a:t/>
            </a:r>
            <a:endParaRPr/>
          </a:p>
        </p:txBody>
      </p:sp>
      <p:sp>
        <p:nvSpPr>
          <p:cNvPr id="2296" name="Google Shape;2296;g5f032e6b86_6_8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2" name="Shape 2302"/>
        <p:cNvGrpSpPr/>
        <p:nvPr/>
      </p:nvGrpSpPr>
      <p:grpSpPr>
        <a:xfrm>
          <a:off x="0" y="0"/>
          <a:ext cx="0" cy="0"/>
          <a:chOff x="0" y="0"/>
          <a:chExt cx="0" cy="0"/>
        </a:xfrm>
      </p:grpSpPr>
      <p:sp>
        <p:nvSpPr>
          <p:cNvPr id="2303" name="Google Shape;2303;g5f032e6b86_6_86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3/4	 FORMULATING DESIGN PRINCIPLES / GROUP:Design Principles	 (25’)</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rPr lang="en-US"/>
              <a:t>How are they built?</a:t>
            </a:r>
            <a:endParaRPr/>
          </a:p>
          <a:p>
            <a:pPr indent="0" lvl="0" marL="0" rtl="0" algn="l">
              <a:spcBef>
                <a:spcPts val="0"/>
              </a:spcBef>
              <a:spcAft>
                <a:spcPts val="0"/>
              </a:spcAft>
              <a:buClr>
                <a:srgbClr val="000000"/>
              </a:buClr>
              <a:buFont typeface="Arial"/>
              <a:buNone/>
            </a:pPr>
            <a:r>
              <a:t/>
            </a:r>
            <a:endParaRPr/>
          </a:p>
          <a:p>
            <a:pPr indent="0" lvl="0" marL="0" rtl="0" algn="l">
              <a:spcBef>
                <a:spcPts val="0"/>
              </a:spcBef>
              <a:spcAft>
                <a:spcPts val="0"/>
              </a:spcAft>
              <a:buClr>
                <a:srgbClr val="000000"/>
              </a:buClr>
              <a:buFont typeface="Arial"/>
              <a:buNone/>
            </a:pPr>
            <a:r>
              <a:rPr lang="en-US"/>
              <a:t>They’re created as a team. It’s a strategic commitment by the team.</a:t>
            </a:r>
            <a:endParaRPr/>
          </a:p>
          <a:p>
            <a:pPr indent="0" lvl="0" marL="0" rtl="0" algn="l">
              <a:spcBef>
                <a:spcPts val="0"/>
              </a:spcBef>
              <a:spcAft>
                <a:spcPts val="0"/>
              </a:spcAft>
              <a:buClr>
                <a:srgbClr val="000000"/>
              </a:buClr>
              <a:buFont typeface="Arial"/>
              <a:buNone/>
            </a:pPr>
            <a:r>
              <a:rPr lang="en-US"/>
              <a:t>They have to be very clear and self-explanatory.</a:t>
            </a:r>
            <a:endParaRPr/>
          </a:p>
          <a:p>
            <a:pPr indent="0" lvl="0" marL="0" rtl="0" algn="l">
              <a:spcBef>
                <a:spcPts val="0"/>
              </a:spcBef>
              <a:spcAft>
                <a:spcPts val="0"/>
              </a:spcAft>
              <a:buClr>
                <a:srgbClr val="000000"/>
              </a:buClr>
              <a:buFont typeface="Arial"/>
              <a:buNone/>
            </a:pPr>
            <a:r>
              <a:rPr lang="en-US"/>
              <a:t>A short phrase or a word + a description. Just one word is not enough, and can be interpreted in different ways.</a:t>
            </a:r>
            <a:endParaRPr/>
          </a:p>
          <a:p>
            <a:pPr indent="0" lvl="0" marL="0" rtl="0" algn="l">
              <a:spcBef>
                <a:spcPts val="0"/>
              </a:spcBef>
              <a:spcAft>
                <a:spcPts val="0"/>
              </a:spcAft>
              <a:buClr>
                <a:srgbClr val="000000"/>
              </a:buClr>
              <a:buFont typeface="Arial"/>
              <a:buNone/>
            </a:pPr>
            <a:r>
              <a:rPr lang="en-US"/>
              <a:t>They’re built based on the results of the research.</a:t>
            </a:r>
            <a:endParaRPr/>
          </a:p>
          <a:p>
            <a:pPr indent="0" lvl="0" marL="0" rtl="0" algn="l">
              <a:spcBef>
                <a:spcPts val="0"/>
              </a:spcBef>
              <a:spcAft>
                <a:spcPts val="0"/>
              </a:spcAft>
              <a:buClr>
                <a:srgbClr val="000000"/>
              </a:buClr>
              <a:buFont typeface="Arial"/>
              <a:buNone/>
            </a:pPr>
            <a:r>
              <a:rPr lang="en-US"/>
              <a:t>A good number is between 5 and 10 principles.</a:t>
            </a:r>
            <a:endParaRPr/>
          </a:p>
          <a:p>
            <a:pPr indent="0" lvl="0" marL="0" rtl="0" algn="l">
              <a:spcBef>
                <a:spcPts val="0"/>
              </a:spcBef>
              <a:spcAft>
                <a:spcPts val="0"/>
              </a:spcAft>
              <a:buNone/>
            </a:pPr>
            <a:r>
              <a:t/>
            </a:r>
            <a:endParaRPr/>
          </a:p>
        </p:txBody>
      </p:sp>
      <p:sp>
        <p:nvSpPr>
          <p:cNvPr id="2304" name="Google Shape;2304;g5f032e6b86_6_8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3" name="Shape 2313"/>
        <p:cNvGrpSpPr/>
        <p:nvPr/>
      </p:nvGrpSpPr>
      <p:grpSpPr>
        <a:xfrm>
          <a:off x="0" y="0"/>
          <a:ext cx="0" cy="0"/>
          <a:chOff x="0" y="0"/>
          <a:chExt cx="0" cy="0"/>
        </a:xfrm>
      </p:grpSpPr>
      <p:sp>
        <p:nvSpPr>
          <p:cNvPr id="2314" name="Google Shape;2314;g5f032e6b86_6_10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15" name="Google Shape;2315;g5f032e6b86_6_104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4/4	 FORMULATING DESIGN PRINCIPLES / GROUP:Design Principles	 (25’)</a:t>
            </a:r>
            <a:endParaRPr/>
          </a:p>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9" name="Shape 2319"/>
        <p:cNvGrpSpPr/>
        <p:nvPr/>
      </p:nvGrpSpPr>
      <p:grpSpPr>
        <a:xfrm>
          <a:off x="0" y="0"/>
          <a:ext cx="0" cy="0"/>
          <a:chOff x="0" y="0"/>
          <a:chExt cx="0" cy="0"/>
        </a:xfrm>
      </p:grpSpPr>
      <p:sp>
        <p:nvSpPr>
          <p:cNvPr id="2320" name="Google Shape;2320;g5f032e6b86_6_10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21" name="Google Shape;2321;g5f032e6b86_6_105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u="sng"/>
              <a:t>1 SLIDES	 CONVERGE ON IDEAS (15’)</a:t>
            </a:r>
            <a:endParaRPr/>
          </a:p>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4" name="Shape 2324"/>
        <p:cNvGrpSpPr/>
        <p:nvPr/>
      </p:nvGrpSpPr>
      <p:grpSpPr>
        <a:xfrm>
          <a:off x="0" y="0"/>
          <a:ext cx="0" cy="0"/>
          <a:chOff x="0" y="0"/>
          <a:chExt cx="0" cy="0"/>
        </a:xfrm>
      </p:grpSpPr>
      <p:sp>
        <p:nvSpPr>
          <p:cNvPr id="2325" name="Google Shape;2325;g5f032e6b86_6_10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26" name="Google Shape;2326;g5f032e6b86_6_105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800"/>
              <a:t>1/12 CONCEPT MAP / Overview of Concept Map	 (10’)</a:t>
            </a:r>
            <a:endParaRPr/>
          </a:p>
          <a:p>
            <a:pPr indent="0" lvl="0" marL="0" rtl="0" algn="l">
              <a:spcBef>
                <a:spcPts val="0"/>
              </a:spcBef>
              <a:spcAft>
                <a:spcPts val="0"/>
              </a:spcAft>
              <a:buNone/>
            </a:pPr>
            <a:r>
              <a:t/>
            </a:r>
            <a:endParaRPr b="1" sz="1800"/>
          </a:p>
          <a:p>
            <a:pPr indent="0" lvl="0" marL="0" rtl="0" algn="l">
              <a:spcBef>
                <a:spcPts val="0"/>
              </a:spcBef>
              <a:spcAft>
                <a:spcPts val="0"/>
              </a:spcAft>
              <a:buNone/>
            </a:pPr>
            <a:r>
              <a:rPr lang="en-US"/>
              <a:t>The concept map is a tool that allows us to describe and explain  visually and with texts the concept of the solution from the standpoint of use.</a:t>
            </a:r>
            <a:endParaRPr/>
          </a:p>
          <a:p>
            <a:pPr indent="0" lvl="0" marL="0" rtl="0" algn="l">
              <a:spcBef>
                <a:spcPts val="0"/>
              </a:spcBef>
              <a:spcAft>
                <a:spcPts val="0"/>
              </a:spcAft>
              <a:buNone/>
            </a:pPr>
            <a:r>
              <a:rPr lang="en-US"/>
              <a:t>It really explains “what the new concept we’re creating does” and “how it does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is a design tool, it’s not a marketing tool. The descriptive part is objective, it’s not a sales pitch</a:t>
            </a:r>
            <a:endParaRPr b="1" sz="1800"/>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They’re built based on the results of the research.</a:t>
            </a:r>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A good number is between 5 and 10 principles.</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2" name="Shape 2332"/>
        <p:cNvGrpSpPr/>
        <p:nvPr/>
      </p:nvGrpSpPr>
      <p:grpSpPr>
        <a:xfrm>
          <a:off x="0" y="0"/>
          <a:ext cx="0" cy="0"/>
          <a:chOff x="0" y="0"/>
          <a:chExt cx="0" cy="0"/>
        </a:xfrm>
      </p:grpSpPr>
      <p:sp>
        <p:nvSpPr>
          <p:cNvPr id="2333" name="Google Shape;2333;g5f032e6b86_6_10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34" name="Google Shape;2334;g5f032e6b86_6_107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800"/>
              <a:t>2/12	 CONCEPT MAP / Overview of Concept Map	 (10’)</a:t>
            </a:r>
            <a:endParaRPr/>
          </a:p>
          <a:p>
            <a:pPr indent="0" lvl="0" marL="0" rtl="0" algn="l">
              <a:spcBef>
                <a:spcPts val="0"/>
              </a:spcBef>
              <a:spcAft>
                <a:spcPts val="0"/>
              </a:spcAft>
              <a:buNone/>
            </a:pPr>
            <a:r>
              <a:t/>
            </a:r>
            <a:endParaRPr b="1" sz="1800"/>
          </a:p>
          <a:p>
            <a:pPr indent="0" lvl="0" marL="0" rtl="0" algn="l">
              <a:spcBef>
                <a:spcPts val="0"/>
              </a:spcBef>
              <a:spcAft>
                <a:spcPts val="0"/>
              </a:spcAft>
              <a:buNone/>
            </a:pPr>
            <a:r>
              <a:rPr lang="en-US"/>
              <a:t>The concept map is a tool that allows us to describe and explain  visually and with texts the concept of the solution from the standpoint of use.</a:t>
            </a:r>
            <a:endParaRPr/>
          </a:p>
          <a:p>
            <a:pPr indent="0" lvl="0" marL="0" rtl="0" algn="l">
              <a:spcBef>
                <a:spcPts val="0"/>
              </a:spcBef>
              <a:spcAft>
                <a:spcPts val="0"/>
              </a:spcAft>
              <a:buNone/>
            </a:pPr>
            <a:r>
              <a:rPr lang="en-US"/>
              <a:t>It really explains “what the new concept we’re creating does” and “how it does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is a design tool, it’s not a marketing tool. The descriptive part is objective, it’s not a sales pitch.</a:t>
            </a:r>
            <a:endParaRPr/>
          </a:p>
          <a:p>
            <a:pPr indent="0" lvl="0" marL="0" marR="0" rtl="0" algn="l">
              <a:lnSpc>
                <a:spcPct val="116999"/>
              </a:lnSpc>
              <a:spcBef>
                <a:spcPts val="0"/>
              </a:spcBef>
              <a:spcAft>
                <a:spcPts val="0"/>
              </a:spcAft>
              <a:buNone/>
            </a:pPr>
            <a:r>
              <a:t/>
            </a:r>
            <a:endParaRPr b="1" sz="1800"/>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A good number is between 5 and 10 principles.</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0" name="Shape 2340"/>
        <p:cNvGrpSpPr/>
        <p:nvPr/>
      </p:nvGrpSpPr>
      <p:grpSpPr>
        <a:xfrm>
          <a:off x="0" y="0"/>
          <a:ext cx="0" cy="0"/>
          <a:chOff x="0" y="0"/>
          <a:chExt cx="0" cy="0"/>
        </a:xfrm>
      </p:grpSpPr>
      <p:sp>
        <p:nvSpPr>
          <p:cNvPr id="2341" name="Google Shape;2341;g5f032e6b86_6_10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42" name="Google Shape;2342;g5f032e6b86_6_108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3/12	 CONCEPT MAP / Overview of Concept Map	 (10’)</a:t>
            </a:r>
            <a:endParaRPr/>
          </a:p>
          <a:p>
            <a:pPr indent="0" lvl="0" marL="0" rtl="0" algn="l">
              <a:spcBef>
                <a:spcPts val="0"/>
              </a:spcBef>
              <a:spcAft>
                <a:spcPts val="0"/>
              </a:spcAft>
              <a:buNone/>
            </a:pPr>
            <a:r>
              <a:t/>
            </a:r>
            <a:endParaRPr b="1" sz="1800"/>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8" name="Shape 2348"/>
        <p:cNvGrpSpPr/>
        <p:nvPr/>
      </p:nvGrpSpPr>
      <p:grpSpPr>
        <a:xfrm>
          <a:off x="0" y="0"/>
          <a:ext cx="0" cy="0"/>
          <a:chOff x="0" y="0"/>
          <a:chExt cx="0" cy="0"/>
        </a:xfrm>
      </p:grpSpPr>
      <p:sp>
        <p:nvSpPr>
          <p:cNvPr id="2349" name="Google Shape;2349;g5f032e6b86_6_108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4/12	 CONCEPT MAP / Overview of Concept Map	 (10’)</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rPr lang="en-US"/>
              <a:t>We’re going to </a:t>
            </a:r>
            <a:r>
              <a:rPr b="1" lang="en-US"/>
              <a:t>see an example of a concept map</a:t>
            </a:r>
            <a:r>
              <a:rPr lang="en-US"/>
              <a:t> applied to our example challenge.</a:t>
            </a:r>
            <a:endParaRPr/>
          </a:p>
          <a:p>
            <a:pPr indent="0" lvl="0" marL="0" rtl="0" algn="l">
              <a:spcBef>
                <a:spcPts val="0"/>
              </a:spcBef>
              <a:spcAft>
                <a:spcPts val="0"/>
              </a:spcAft>
              <a:buNone/>
            </a:pPr>
            <a:r>
              <a:t/>
            </a:r>
            <a:endParaRPr/>
          </a:p>
        </p:txBody>
      </p:sp>
      <p:sp>
        <p:nvSpPr>
          <p:cNvPr id="2350" name="Google Shape;2350;g5f032e6b86_6_10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4" name="Shape 2354"/>
        <p:cNvGrpSpPr/>
        <p:nvPr/>
      </p:nvGrpSpPr>
      <p:grpSpPr>
        <a:xfrm>
          <a:off x="0" y="0"/>
          <a:ext cx="0" cy="0"/>
          <a:chOff x="0" y="0"/>
          <a:chExt cx="0" cy="0"/>
        </a:xfrm>
      </p:grpSpPr>
      <p:sp>
        <p:nvSpPr>
          <p:cNvPr id="2355" name="Google Shape;2355;g5f032e6b86_6_109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6/12	 CONCEPT MAP / Overview of Concept Map	 (10’)</a:t>
            </a:r>
            <a:endParaRPr/>
          </a:p>
          <a:p>
            <a:pPr indent="0" lvl="0" marL="0" rtl="0" algn="l">
              <a:spcBef>
                <a:spcPts val="0"/>
              </a:spcBef>
              <a:spcAft>
                <a:spcPts val="0"/>
              </a:spcAft>
              <a:buNone/>
            </a:pPr>
            <a:r>
              <a:t/>
            </a:r>
            <a:endParaRPr b="1" sz="1800"/>
          </a:p>
        </p:txBody>
      </p:sp>
      <p:sp>
        <p:nvSpPr>
          <p:cNvPr id="2356" name="Google Shape;2356;g5f032e6b86_6_10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5da31974c4_0_3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5da31974c4_0_35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1/1	 VISUAL THINKING WARM-UP / INDIVIDUALLY: Draw online shopping experience w/ previous items (1’)</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rPr lang="en-US"/>
              <a:t>1’ for them to draw</a:t>
            </a:r>
            <a:endParaRPr/>
          </a:p>
          <a:p>
            <a:pPr indent="0" lvl="0" marL="0" rtl="0" algn="l">
              <a:spcBef>
                <a:spcPts val="0"/>
              </a:spcBef>
              <a:spcAft>
                <a:spcPts val="0"/>
              </a:spcAft>
              <a:buNone/>
            </a:pPr>
            <a:r>
              <a:t/>
            </a:r>
            <a:endParaRPr b="1" sz="1800"/>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5" name="Shape 2375"/>
        <p:cNvGrpSpPr/>
        <p:nvPr/>
      </p:nvGrpSpPr>
      <p:grpSpPr>
        <a:xfrm>
          <a:off x="0" y="0"/>
          <a:ext cx="0" cy="0"/>
          <a:chOff x="0" y="0"/>
          <a:chExt cx="0" cy="0"/>
        </a:xfrm>
      </p:grpSpPr>
      <p:sp>
        <p:nvSpPr>
          <p:cNvPr id="2376" name="Google Shape;2376;g5f032e6b86_6_116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7/12	 CONCEPT MAP / Overview of Concept Map	 (10’)</a:t>
            </a:r>
            <a:endParaRPr/>
          </a:p>
          <a:p>
            <a:pPr indent="0" lvl="0" marL="0" rtl="0" algn="l">
              <a:spcBef>
                <a:spcPts val="0"/>
              </a:spcBef>
              <a:spcAft>
                <a:spcPts val="0"/>
              </a:spcAft>
              <a:buNone/>
            </a:pPr>
            <a:r>
              <a:t/>
            </a:r>
            <a:endParaRPr/>
          </a:p>
        </p:txBody>
      </p:sp>
      <p:sp>
        <p:nvSpPr>
          <p:cNvPr id="2377" name="Google Shape;2377;g5f032e6b86_6_11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6" name="Shape 2406"/>
        <p:cNvGrpSpPr/>
        <p:nvPr/>
      </p:nvGrpSpPr>
      <p:grpSpPr>
        <a:xfrm>
          <a:off x="0" y="0"/>
          <a:ext cx="0" cy="0"/>
          <a:chOff x="0" y="0"/>
          <a:chExt cx="0" cy="0"/>
        </a:xfrm>
      </p:grpSpPr>
      <p:sp>
        <p:nvSpPr>
          <p:cNvPr id="2407" name="Google Shape;2407;g5f032e6b86_6_118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8/12	 CONCEPT MAP / Overview of Concept Map	 (10’)</a:t>
            </a:r>
            <a:endParaRPr/>
          </a:p>
          <a:p>
            <a:pPr indent="0" lvl="0" marL="0" rtl="0" algn="l">
              <a:spcBef>
                <a:spcPts val="0"/>
              </a:spcBef>
              <a:spcAft>
                <a:spcPts val="0"/>
              </a:spcAft>
              <a:buNone/>
            </a:pPr>
            <a:r>
              <a:t/>
            </a:r>
            <a:endParaRPr/>
          </a:p>
        </p:txBody>
      </p:sp>
      <p:sp>
        <p:nvSpPr>
          <p:cNvPr id="2408" name="Google Shape;2408;g5f032e6b86_6_11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8" name="Shape 2438"/>
        <p:cNvGrpSpPr/>
        <p:nvPr/>
      </p:nvGrpSpPr>
      <p:grpSpPr>
        <a:xfrm>
          <a:off x="0" y="0"/>
          <a:ext cx="0" cy="0"/>
          <a:chOff x="0" y="0"/>
          <a:chExt cx="0" cy="0"/>
        </a:xfrm>
      </p:grpSpPr>
      <p:sp>
        <p:nvSpPr>
          <p:cNvPr id="2439" name="Google Shape;2439;g5f032e6b86_6_120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9/12	 CONCEPT MAP / Overview of Concept Map	 (10’)</a:t>
            </a:r>
            <a:endParaRPr/>
          </a:p>
          <a:p>
            <a:pPr indent="0" lvl="0" marL="0" rtl="0" algn="l">
              <a:spcBef>
                <a:spcPts val="0"/>
              </a:spcBef>
              <a:spcAft>
                <a:spcPts val="0"/>
              </a:spcAft>
              <a:buNone/>
            </a:pPr>
            <a:r>
              <a:t/>
            </a:r>
            <a:endParaRPr/>
          </a:p>
        </p:txBody>
      </p:sp>
      <p:sp>
        <p:nvSpPr>
          <p:cNvPr id="2440" name="Google Shape;2440;g5f032e6b86_6_12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9" name="Shape 2469"/>
        <p:cNvGrpSpPr/>
        <p:nvPr/>
      </p:nvGrpSpPr>
      <p:grpSpPr>
        <a:xfrm>
          <a:off x="0" y="0"/>
          <a:ext cx="0" cy="0"/>
          <a:chOff x="0" y="0"/>
          <a:chExt cx="0" cy="0"/>
        </a:xfrm>
      </p:grpSpPr>
      <p:sp>
        <p:nvSpPr>
          <p:cNvPr id="2470" name="Google Shape;2470;g5f032e6b86_6_12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10/12	 CONCEPT MAP / Overview of Concept Map	 (10’)</a:t>
            </a:r>
            <a:endParaRPr/>
          </a:p>
          <a:p>
            <a:pPr indent="0" lvl="0" marL="0" rtl="0" algn="l">
              <a:spcBef>
                <a:spcPts val="0"/>
              </a:spcBef>
              <a:spcAft>
                <a:spcPts val="0"/>
              </a:spcAft>
              <a:buNone/>
            </a:pPr>
            <a:r>
              <a:t/>
            </a:r>
            <a:endParaRPr/>
          </a:p>
        </p:txBody>
      </p:sp>
      <p:sp>
        <p:nvSpPr>
          <p:cNvPr id="2471" name="Google Shape;2471;g5f032e6b86_6_12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9" name="Shape 2499"/>
        <p:cNvGrpSpPr/>
        <p:nvPr/>
      </p:nvGrpSpPr>
      <p:grpSpPr>
        <a:xfrm>
          <a:off x="0" y="0"/>
          <a:ext cx="0" cy="0"/>
          <a:chOff x="0" y="0"/>
          <a:chExt cx="0" cy="0"/>
        </a:xfrm>
      </p:grpSpPr>
      <p:sp>
        <p:nvSpPr>
          <p:cNvPr id="2500" name="Google Shape;2500;g5f032e6b86_6_125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11/12	 CONCEPT MAP / Overview of Concept Map	 (10’)</a:t>
            </a:r>
            <a:endParaRPr/>
          </a:p>
          <a:p>
            <a:pPr indent="0" lvl="0" marL="0" rtl="0" algn="l">
              <a:spcBef>
                <a:spcPts val="0"/>
              </a:spcBef>
              <a:spcAft>
                <a:spcPts val="0"/>
              </a:spcAft>
              <a:buNone/>
            </a:pPr>
            <a:r>
              <a:t/>
            </a:r>
            <a:endParaRPr/>
          </a:p>
        </p:txBody>
      </p:sp>
      <p:sp>
        <p:nvSpPr>
          <p:cNvPr id="2501" name="Google Shape;2501;g5f032e6b86_6_12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0" name="Shape 2530"/>
        <p:cNvGrpSpPr/>
        <p:nvPr/>
      </p:nvGrpSpPr>
      <p:grpSpPr>
        <a:xfrm>
          <a:off x="0" y="0"/>
          <a:ext cx="0" cy="0"/>
          <a:chOff x="0" y="0"/>
          <a:chExt cx="0" cy="0"/>
        </a:xfrm>
      </p:grpSpPr>
      <p:sp>
        <p:nvSpPr>
          <p:cNvPr id="2531" name="Google Shape;2531;g5f032e6b86_6_130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1/2	 CONCEPT MAP / GROUP: Concept Map	 (30’)</a:t>
            </a:r>
            <a:endParaRPr/>
          </a:p>
          <a:p>
            <a:pPr indent="0" lvl="0" marL="0" rtl="0" algn="l">
              <a:spcBef>
                <a:spcPts val="0"/>
              </a:spcBef>
              <a:spcAft>
                <a:spcPts val="0"/>
              </a:spcAft>
              <a:buNone/>
            </a:pPr>
            <a:r>
              <a:t/>
            </a:r>
            <a:endParaRPr/>
          </a:p>
        </p:txBody>
      </p:sp>
      <p:sp>
        <p:nvSpPr>
          <p:cNvPr id="2532" name="Google Shape;2532;g5f032e6b86_6_13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2" name="Shape 2542"/>
        <p:cNvGrpSpPr/>
        <p:nvPr/>
      </p:nvGrpSpPr>
      <p:grpSpPr>
        <a:xfrm>
          <a:off x="0" y="0"/>
          <a:ext cx="0" cy="0"/>
          <a:chOff x="0" y="0"/>
          <a:chExt cx="0" cy="0"/>
        </a:xfrm>
      </p:grpSpPr>
      <p:sp>
        <p:nvSpPr>
          <p:cNvPr id="2543" name="Google Shape;2543;g5f032e6b86_6_135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1/2	 CONCEPT MAP / GROUP: Concept Map	 (30’)</a:t>
            </a:r>
            <a:endParaRPr/>
          </a:p>
          <a:p>
            <a:pPr indent="0" lvl="0" marL="0" rtl="0" algn="l">
              <a:spcBef>
                <a:spcPts val="0"/>
              </a:spcBef>
              <a:spcAft>
                <a:spcPts val="0"/>
              </a:spcAft>
              <a:buNone/>
            </a:pPr>
            <a:r>
              <a:t/>
            </a:r>
            <a:endParaRPr/>
          </a:p>
        </p:txBody>
      </p:sp>
      <p:sp>
        <p:nvSpPr>
          <p:cNvPr id="2544" name="Google Shape;2544;g5f032e6b86_6_13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5" name="Shape 2555"/>
        <p:cNvGrpSpPr/>
        <p:nvPr/>
      </p:nvGrpSpPr>
      <p:grpSpPr>
        <a:xfrm>
          <a:off x="0" y="0"/>
          <a:ext cx="0" cy="0"/>
          <a:chOff x="0" y="0"/>
          <a:chExt cx="0" cy="0"/>
        </a:xfrm>
      </p:grpSpPr>
      <p:sp>
        <p:nvSpPr>
          <p:cNvPr id="2556" name="Google Shape;2556;g5f032e6b86_6_137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1/2	 CONCEPT MAP / GROUP: Concept Map	 (30’)</a:t>
            </a:r>
            <a:endParaRPr/>
          </a:p>
          <a:p>
            <a:pPr indent="0" lvl="0" marL="0" rtl="0" algn="l">
              <a:spcBef>
                <a:spcPts val="0"/>
              </a:spcBef>
              <a:spcAft>
                <a:spcPts val="0"/>
              </a:spcAft>
              <a:buNone/>
            </a:pPr>
            <a:r>
              <a:t/>
            </a:r>
            <a:endParaRPr/>
          </a:p>
        </p:txBody>
      </p:sp>
      <p:sp>
        <p:nvSpPr>
          <p:cNvPr id="2557" name="Google Shape;2557;g5f032e6b86_6_13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1" name="Shape 2571"/>
        <p:cNvGrpSpPr/>
        <p:nvPr/>
      </p:nvGrpSpPr>
      <p:grpSpPr>
        <a:xfrm>
          <a:off x="0" y="0"/>
          <a:ext cx="0" cy="0"/>
          <a:chOff x="0" y="0"/>
          <a:chExt cx="0" cy="0"/>
        </a:xfrm>
      </p:grpSpPr>
      <p:sp>
        <p:nvSpPr>
          <p:cNvPr id="2572" name="Google Shape;2572;g5f032e6b86_6_138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1/2	 CONCEPT MAP / GROUP: Concept Map	 (30’)</a:t>
            </a:r>
            <a:endParaRPr/>
          </a:p>
          <a:p>
            <a:pPr indent="0" lvl="0" marL="0" rtl="0" algn="l">
              <a:spcBef>
                <a:spcPts val="0"/>
              </a:spcBef>
              <a:spcAft>
                <a:spcPts val="0"/>
              </a:spcAft>
              <a:buNone/>
            </a:pPr>
            <a:r>
              <a:t/>
            </a:r>
            <a:endParaRPr/>
          </a:p>
        </p:txBody>
      </p:sp>
      <p:sp>
        <p:nvSpPr>
          <p:cNvPr id="2573" name="Google Shape;2573;g5f032e6b86_6_13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1" name="Shape 2581"/>
        <p:cNvGrpSpPr/>
        <p:nvPr/>
      </p:nvGrpSpPr>
      <p:grpSpPr>
        <a:xfrm>
          <a:off x="0" y="0"/>
          <a:ext cx="0" cy="0"/>
          <a:chOff x="0" y="0"/>
          <a:chExt cx="0" cy="0"/>
        </a:xfrm>
      </p:grpSpPr>
      <p:sp>
        <p:nvSpPr>
          <p:cNvPr id="2582" name="Google Shape;2582;g5f032e6b86_6_140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u="sng"/>
              <a:t>2 SLIDES	 THE WAR ROOM (10’)</a:t>
            </a:r>
            <a:endParaRPr/>
          </a:p>
          <a:p>
            <a:pPr indent="0" lvl="0" marL="0" rtl="0" algn="l">
              <a:spcBef>
                <a:spcPts val="0"/>
              </a:spcBef>
              <a:spcAft>
                <a:spcPts val="0"/>
              </a:spcAft>
              <a:buClr>
                <a:srgbClr val="000000"/>
              </a:buClr>
              <a:buFont typeface="Arial"/>
              <a:buNone/>
            </a:pPr>
            <a:r>
              <a:t/>
            </a:r>
            <a:endParaRPr b="1" sz="1800" u="sng"/>
          </a:p>
          <a:p>
            <a:pPr indent="0" lvl="0" marL="0" rtl="0" algn="l">
              <a:spcBef>
                <a:spcPts val="0"/>
              </a:spcBef>
              <a:spcAft>
                <a:spcPts val="0"/>
              </a:spcAft>
              <a:buClr>
                <a:srgbClr val="000000"/>
              </a:buClr>
              <a:buFont typeface="Arial"/>
              <a:buNone/>
            </a:pPr>
            <a:r>
              <a:rPr lang="en-US"/>
              <a:t>“How to give form to abstract ideas? to concepts? to solutions, intangible ideas? That’s what we’re going to see with the concept map.”</a:t>
            </a:r>
            <a:endParaRPr/>
          </a:p>
          <a:p>
            <a:pPr indent="0" lvl="0" marL="0" rtl="0" algn="l">
              <a:spcBef>
                <a:spcPts val="0"/>
              </a:spcBef>
              <a:spcAft>
                <a:spcPts val="0"/>
              </a:spcAft>
              <a:buClr>
                <a:srgbClr val="000000"/>
              </a:buClr>
              <a:buFont typeface="Arial"/>
              <a:buNone/>
            </a:pPr>
            <a:r>
              <a:t/>
            </a:r>
            <a:endParaRPr b="1" sz="1800" u="sng"/>
          </a:p>
        </p:txBody>
      </p:sp>
      <p:sp>
        <p:nvSpPr>
          <p:cNvPr id="2583" name="Google Shape;2583;g5f032e6b86_6_14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5da31974c4_0_3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5da31974c4_0_3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1/1	 VISUAL THINKING WARM-UP / ALL: Post results on panel and discuss (9’)</a:t>
            </a:r>
            <a:endParaRPr/>
          </a:p>
          <a:p>
            <a:pPr indent="0" lvl="0" marL="0" rtl="0" algn="l">
              <a:spcBef>
                <a:spcPts val="0"/>
              </a:spcBef>
              <a:spcAft>
                <a:spcPts val="0"/>
              </a:spcAft>
              <a:buClr>
                <a:srgbClr val="000000"/>
              </a:buClr>
              <a:buFont typeface="Arial"/>
              <a:buNone/>
            </a:pPr>
            <a:r>
              <a:t/>
            </a:r>
            <a:endParaRPr b="1" sz="1800"/>
          </a:p>
          <a:p>
            <a:pPr indent="-387350" lvl="0" marL="387350" rtl="0" algn="l">
              <a:spcBef>
                <a:spcPts val="0"/>
              </a:spcBef>
              <a:spcAft>
                <a:spcPts val="0"/>
              </a:spcAft>
              <a:buSzPts val="1200"/>
              <a:buFont typeface="Helvetica Neue"/>
              <a:buAutoNum type="arabicPeriod"/>
            </a:pPr>
            <a:r>
              <a:rPr lang="en-US"/>
              <a:t>Ask </a:t>
            </a:r>
            <a:r>
              <a:rPr b="1" lang="en-US"/>
              <a:t>who can’t draw</a:t>
            </a:r>
            <a:r>
              <a:rPr lang="en-US"/>
              <a:t>. Go to the sheet done by the person who can’t draw and ask their teammates if they understand what’s been drawn. They normally do understand it. So that should dispel any fears about expressing things graphically.</a:t>
            </a:r>
            <a:endParaRPr/>
          </a:p>
          <a:p>
            <a:pPr indent="-387350" lvl="0" marL="387350" rtl="0" algn="l">
              <a:spcBef>
                <a:spcPts val="0"/>
              </a:spcBef>
              <a:spcAft>
                <a:spcPts val="0"/>
              </a:spcAft>
              <a:buSzPts val="1200"/>
              <a:buFont typeface="Helvetica Neue"/>
              <a:buAutoNum type="arabicPeriod"/>
            </a:pPr>
            <a:r>
              <a:rPr b="1" lang="en-US"/>
              <a:t>See if anyone has used labels, arrows, </a:t>
            </a:r>
            <a:r>
              <a:rPr lang="en-US"/>
              <a:t>etc to explain the process. These are usually helpful, and you need to give positive reinforcement.</a:t>
            </a:r>
            <a:endParaRPr/>
          </a:p>
          <a:p>
            <a:pPr indent="-387350" lvl="0" marL="387350" rtl="0" algn="l">
              <a:spcBef>
                <a:spcPts val="0"/>
              </a:spcBef>
              <a:spcAft>
                <a:spcPts val="0"/>
              </a:spcAft>
              <a:buSzPts val="1200"/>
              <a:buFont typeface="Helvetica Neue"/>
              <a:buAutoNum type="arabicPeriod"/>
            </a:pPr>
            <a:r>
              <a:rPr lang="en-US"/>
              <a:t>Explain that </a:t>
            </a:r>
            <a:r>
              <a:rPr b="1" lang="en-US"/>
              <a:t>drawing helps us process information more quickly</a:t>
            </a:r>
            <a:r>
              <a:rPr lang="en-US"/>
              <a:t> and gives us a better understanding of problems, so we need to give them confidence that they’re capable of visualizing whatever they set their mind to.</a:t>
            </a:r>
            <a:endParaRPr/>
          </a:p>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6" name="Shape 2586"/>
        <p:cNvGrpSpPr/>
        <p:nvPr/>
      </p:nvGrpSpPr>
      <p:grpSpPr>
        <a:xfrm>
          <a:off x="0" y="0"/>
          <a:ext cx="0" cy="0"/>
          <a:chOff x="0" y="0"/>
          <a:chExt cx="0" cy="0"/>
        </a:xfrm>
      </p:grpSpPr>
      <p:sp>
        <p:nvSpPr>
          <p:cNvPr id="2587" name="Google Shape;2587;g5f032e6b86_6_14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1/2	 THE WAR ROOM /ASK: What artefacts have we generated so far (5’)</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rPr lang="en-US"/>
              <a:t>Ask: What artefacts have we generated so far</a:t>
            </a:r>
            <a:endParaRPr/>
          </a:p>
          <a:p>
            <a:pPr indent="0" lvl="0" marL="0" rtl="0" algn="l">
              <a:spcBef>
                <a:spcPts val="0"/>
              </a:spcBef>
              <a:spcAft>
                <a:spcPts val="0"/>
              </a:spcAft>
              <a:buClr>
                <a:srgbClr val="000000"/>
              </a:buClr>
              <a:buFont typeface="Arial"/>
              <a:buNone/>
            </a:pPr>
            <a:r>
              <a:rPr lang="en-US"/>
              <a:t>Draw the responses on the white board</a:t>
            </a:r>
            <a:endParaRPr/>
          </a:p>
          <a:p>
            <a:pPr indent="0" lvl="0" marL="0" rtl="0" algn="l">
              <a:spcBef>
                <a:spcPts val="0"/>
              </a:spcBef>
              <a:spcAft>
                <a:spcPts val="0"/>
              </a:spcAft>
              <a:buNone/>
            </a:pPr>
            <a:r>
              <a:t/>
            </a:r>
            <a:endParaRPr b="1" sz="1800"/>
          </a:p>
        </p:txBody>
      </p:sp>
      <p:sp>
        <p:nvSpPr>
          <p:cNvPr id="2588" name="Google Shape;2588;g5f032e6b86_6_14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2" name="Shape 2592"/>
        <p:cNvGrpSpPr/>
        <p:nvPr/>
      </p:nvGrpSpPr>
      <p:grpSpPr>
        <a:xfrm>
          <a:off x="0" y="0"/>
          <a:ext cx="0" cy="0"/>
          <a:chOff x="0" y="0"/>
          <a:chExt cx="0" cy="0"/>
        </a:xfrm>
      </p:grpSpPr>
      <p:sp>
        <p:nvSpPr>
          <p:cNvPr id="2593" name="Google Shape;2593;g5f032e6b86_6_14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2/2	 THE WAR ROOM / Clean-Up Your War Room (5’)</a:t>
            </a:r>
            <a:endParaRPr/>
          </a:p>
          <a:p>
            <a:pPr indent="-215900" lvl="0" marL="215900" rtl="0" algn="l">
              <a:spcBef>
                <a:spcPts val="0"/>
              </a:spcBef>
              <a:spcAft>
                <a:spcPts val="0"/>
              </a:spcAft>
              <a:buClr>
                <a:srgbClr val="000000"/>
              </a:buClr>
              <a:buFont typeface="Arial"/>
              <a:buNone/>
            </a:pPr>
            <a:r>
              <a:t/>
            </a:r>
            <a:endParaRPr b="1" sz="1800"/>
          </a:p>
          <a:p>
            <a:pPr indent="-215900" lvl="0" marL="215900" rtl="0" algn="l">
              <a:spcBef>
                <a:spcPts val="0"/>
              </a:spcBef>
              <a:spcAft>
                <a:spcPts val="0"/>
              </a:spcAft>
              <a:buClr>
                <a:srgbClr val="000000"/>
              </a:buClr>
              <a:buFont typeface="Arial"/>
              <a:buNone/>
            </a:pPr>
            <a:r>
              <a:rPr lang="en-US"/>
              <a:t>Have them organise their work area, and select the 3 most important artefacts they will need visually present going forward.</a:t>
            </a:r>
            <a:endParaRPr/>
          </a:p>
          <a:p>
            <a:pPr indent="0" lvl="0" marL="0" rtl="0" algn="l">
              <a:spcBef>
                <a:spcPts val="0"/>
              </a:spcBef>
              <a:spcAft>
                <a:spcPts val="0"/>
              </a:spcAft>
              <a:buNone/>
            </a:pPr>
            <a:r>
              <a:t/>
            </a:r>
            <a:endParaRPr b="1" sz="1800"/>
          </a:p>
        </p:txBody>
      </p:sp>
      <p:sp>
        <p:nvSpPr>
          <p:cNvPr id="2594" name="Google Shape;2594;g5f032e6b86_6_14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7" name="Shape 2597"/>
        <p:cNvGrpSpPr/>
        <p:nvPr/>
      </p:nvGrpSpPr>
      <p:grpSpPr>
        <a:xfrm>
          <a:off x="0" y="0"/>
          <a:ext cx="0" cy="0"/>
          <a:chOff x="0" y="0"/>
          <a:chExt cx="0" cy="0"/>
        </a:xfrm>
      </p:grpSpPr>
      <p:sp>
        <p:nvSpPr>
          <p:cNvPr id="2598" name="Google Shape;2598;g5f032e6b86_6_14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99" name="Google Shape;2599;g5f032e6b86_6_14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800"/>
              <a:t>1/2	 THE WAR ROOM /ASK: What artefacts have we generated so far (5’)</a:t>
            </a:r>
            <a:endParaRPr/>
          </a:p>
          <a:p>
            <a:pPr indent="0" lvl="0" marL="0" rtl="0" algn="l">
              <a:spcBef>
                <a:spcPts val="0"/>
              </a:spcBef>
              <a:spcAft>
                <a:spcPts val="0"/>
              </a:spcAft>
              <a:buNone/>
            </a:pPr>
            <a:r>
              <a:t/>
            </a:r>
            <a:endParaRPr b="1" sz="1800"/>
          </a:p>
          <a:p>
            <a:pPr indent="0" lvl="0" marL="0" rtl="0" algn="l">
              <a:spcBef>
                <a:spcPts val="0"/>
              </a:spcBef>
              <a:spcAft>
                <a:spcPts val="0"/>
              </a:spcAft>
              <a:buNone/>
            </a:pPr>
            <a:r>
              <a:rPr lang="en-US"/>
              <a:t>Ask: What artefacts have we generated so far</a:t>
            </a:r>
            <a:endParaRPr/>
          </a:p>
          <a:p>
            <a:pPr indent="0" lvl="0" marL="0" rtl="0" algn="l">
              <a:spcBef>
                <a:spcPts val="0"/>
              </a:spcBef>
              <a:spcAft>
                <a:spcPts val="0"/>
              </a:spcAft>
              <a:buNone/>
            </a:pPr>
            <a:r>
              <a:rPr lang="en-US"/>
              <a:t>Draw the responses on the white board</a:t>
            </a:r>
            <a:endParaRPr/>
          </a:p>
          <a:p>
            <a:pPr indent="0" lvl="0" marL="0" marR="0" rtl="0" algn="l">
              <a:lnSpc>
                <a:spcPct val="116999"/>
              </a:lnSpc>
              <a:spcBef>
                <a:spcPts val="0"/>
              </a:spcBef>
              <a:spcAft>
                <a:spcPts val="0"/>
              </a:spcAft>
              <a:buNone/>
            </a:pPr>
            <a:r>
              <a:t/>
            </a:r>
            <a:endParaRPr b="1" sz="1800">
              <a:latin typeface="Arial"/>
              <a:ea typeface="Arial"/>
              <a:cs typeface="Arial"/>
              <a:sym typeface="Aria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3" name="Shape 2603"/>
        <p:cNvGrpSpPr/>
        <p:nvPr/>
      </p:nvGrpSpPr>
      <p:grpSpPr>
        <a:xfrm>
          <a:off x="0" y="0"/>
          <a:ext cx="0" cy="0"/>
          <a:chOff x="0" y="0"/>
          <a:chExt cx="0" cy="0"/>
        </a:xfrm>
      </p:grpSpPr>
      <p:sp>
        <p:nvSpPr>
          <p:cNvPr id="2604" name="Google Shape;2604;g5f032e6b86_6_14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2/2	 THE WAR ROOM / Clean-Up Your War Room (5’)</a:t>
            </a:r>
            <a:endParaRPr/>
          </a:p>
          <a:p>
            <a:pPr indent="-215900" lvl="0" marL="215900" rtl="0" algn="l">
              <a:spcBef>
                <a:spcPts val="0"/>
              </a:spcBef>
              <a:spcAft>
                <a:spcPts val="0"/>
              </a:spcAft>
              <a:buClr>
                <a:srgbClr val="000000"/>
              </a:buClr>
              <a:buFont typeface="Arial"/>
              <a:buNone/>
            </a:pPr>
            <a:r>
              <a:t/>
            </a:r>
            <a:endParaRPr b="1" sz="1800"/>
          </a:p>
          <a:p>
            <a:pPr indent="-215900" lvl="0" marL="215900" rtl="0" algn="l">
              <a:spcBef>
                <a:spcPts val="0"/>
              </a:spcBef>
              <a:spcAft>
                <a:spcPts val="0"/>
              </a:spcAft>
              <a:buClr>
                <a:srgbClr val="000000"/>
              </a:buClr>
              <a:buFont typeface="Arial"/>
              <a:buNone/>
            </a:pPr>
            <a:r>
              <a:rPr lang="en-US"/>
              <a:t>Have them organise their work area, and select the 3 most important artefacts they will need visually present going forward.</a:t>
            </a:r>
            <a:endParaRPr/>
          </a:p>
          <a:p>
            <a:pPr indent="0" lvl="0" marL="0" rtl="0" algn="l">
              <a:spcBef>
                <a:spcPts val="0"/>
              </a:spcBef>
              <a:spcAft>
                <a:spcPts val="0"/>
              </a:spcAft>
              <a:buNone/>
            </a:pPr>
            <a:r>
              <a:t/>
            </a:r>
            <a:endParaRPr b="1" sz="1800"/>
          </a:p>
        </p:txBody>
      </p:sp>
      <p:sp>
        <p:nvSpPr>
          <p:cNvPr id="2605" name="Google Shape;2605;g5f032e6b86_6_14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8" name="Shape 2608"/>
        <p:cNvGrpSpPr/>
        <p:nvPr/>
      </p:nvGrpSpPr>
      <p:grpSpPr>
        <a:xfrm>
          <a:off x="0" y="0"/>
          <a:ext cx="0" cy="0"/>
          <a:chOff x="0" y="0"/>
          <a:chExt cx="0" cy="0"/>
        </a:xfrm>
      </p:grpSpPr>
      <p:sp>
        <p:nvSpPr>
          <p:cNvPr id="2609" name="Google Shape;2609;g5e8cf85b3c_0_5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10" name="Google Shape;2610;g5e8cf85b3c_0_5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[I ask and write it down on the flipchart:]</a:t>
            </a:r>
            <a:endParaRPr/>
          </a:p>
          <a:p>
            <a:pPr indent="0" lvl="0" marL="0" marR="0" rtl="0" algn="l">
              <a:lnSpc>
                <a:spcPct val="116999"/>
              </a:lnSpc>
              <a:spcBef>
                <a:spcPts val="0"/>
              </a:spcBef>
              <a:spcAft>
                <a:spcPts val="0"/>
              </a:spcAft>
              <a:buNone/>
            </a:pPr>
            <a:r>
              <a:rPr b="0" i="1" lang="en-US" sz="1200" u="none" cap="none" strike="noStrike">
                <a:latin typeface="Helvetica Neue"/>
                <a:ea typeface="Helvetica Neue"/>
                <a:cs typeface="Helvetica Neue"/>
                <a:sym typeface="Helvetica Neue"/>
              </a:rPr>
              <a:t>What have we learned today?</a:t>
            </a:r>
            <a:endParaRPr/>
          </a:p>
          <a:p>
            <a:pPr indent="0" lvl="0" marL="0" marR="0" rtl="0" algn="l">
              <a:lnSpc>
                <a:spcPct val="116999"/>
              </a:lnSpc>
              <a:spcBef>
                <a:spcPts val="0"/>
              </a:spcBef>
              <a:spcAft>
                <a:spcPts val="0"/>
              </a:spcAft>
              <a:buNone/>
            </a:pPr>
            <a:r>
              <a:rPr b="0" i="1" lang="en-US" sz="1200" u="none" cap="none" strike="noStrike">
                <a:latin typeface="Helvetica Neue"/>
                <a:ea typeface="Helvetica Neue"/>
                <a:cs typeface="Helvetica Neue"/>
                <a:sym typeface="Helvetica Neue"/>
              </a:rPr>
              <a:t>How did you feel about the exercises?</a:t>
            </a:r>
            <a:endParaRPr/>
          </a:p>
          <a:p>
            <a:pPr indent="0" lvl="0" marL="0" marR="0" rtl="0" algn="l">
              <a:lnSpc>
                <a:spcPct val="116999"/>
              </a:lnSpc>
              <a:spcBef>
                <a:spcPts val="0"/>
              </a:spcBef>
              <a:spcAft>
                <a:spcPts val="0"/>
              </a:spcAft>
              <a:buNone/>
            </a:pPr>
            <a:r>
              <a:rPr b="0" i="1" lang="en-US" sz="1200" u="none" cap="none" strike="noStrike">
                <a:latin typeface="Helvetica Neue"/>
                <a:ea typeface="Helvetica Neue"/>
                <a:cs typeface="Helvetica Neue"/>
                <a:sym typeface="Helvetica Neue"/>
              </a:rPr>
              <a:t>What did they contribute to you?</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3" name="Shape 2623"/>
        <p:cNvGrpSpPr/>
        <p:nvPr/>
      </p:nvGrpSpPr>
      <p:grpSpPr>
        <a:xfrm>
          <a:off x="0" y="0"/>
          <a:ext cx="0" cy="0"/>
          <a:chOff x="0" y="0"/>
          <a:chExt cx="0" cy="0"/>
        </a:xfrm>
      </p:grpSpPr>
      <p:sp>
        <p:nvSpPr>
          <p:cNvPr id="2624" name="Google Shape;2624;g5f032e6b86_6_14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u="sng"/>
              <a:t>14 SLIDES	 JOURNEY (50’)</a:t>
            </a:r>
            <a:endParaRPr/>
          </a:p>
          <a:p>
            <a:pPr indent="0" lvl="0" marL="0" rtl="0" algn="l">
              <a:spcBef>
                <a:spcPts val="0"/>
              </a:spcBef>
              <a:spcAft>
                <a:spcPts val="0"/>
              </a:spcAft>
              <a:buClr>
                <a:srgbClr val="000000"/>
              </a:buClr>
              <a:buFont typeface="Arial"/>
              <a:buNone/>
            </a:pPr>
            <a:r>
              <a:t/>
            </a:r>
            <a:endParaRPr b="1" sz="1800" u="sng"/>
          </a:p>
          <a:p>
            <a:pPr indent="0" lvl="0" marL="0" rtl="0" algn="l">
              <a:spcBef>
                <a:spcPts val="0"/>
              </a:spcBef>
              <a:spcAft>
                <a:spcPts val="0"/>
              </a:spcAft>
              <a:buClr>
                <a:srgbClr val="000000"/>
              </a:buClr>
              <a:buFont typeface="Arial"/>
              <a:buNone/>
            </a:pPr>
            <a:r>
              <a:rPr lang="en-US"/>
              <a:t>[</a:t>
            </a:r>
            <a:r>
              <a:rPr b="1" lang="en-US"/>
              <a:t>We all get up</a:t>
            </a:r>
            <a:r>
              <a:rPr lang="en-US"/>
              <a:t> and move toward the prepared flipcharts to make the journey. </a:t>
            </a:r>
            <a:r>
              <a:rPr b="1" lang="en-US"/>
              <a:t>I ask volunteers to do </a:t>
            </a:r>
            <a:r>
              <a:rPr lang="en-US"/>
              <a:t>the work as I guide them:</a:t>
            </a:r>
            <a:endParaRPr/>
          </a:p>
          <a:p>
            <a:pPr indent="-110835" lvl="0" marL="110835" rtl="0" algn="l">
              <a:spcBef>
                <a:spcPts val="0"/>
              </a:spcBef>
              <a:spcAft>
                <a:spcPts val="0"/>
              </a:spcAft>
              <a:buSzPts val="900"/>
              <a:buFont typeface="Helvetica Neue"/>
              <a:buChar char="•"/>
            </a:pPr>
            <a:r>
              <a:rPr lang="en-US"/>
              <a:t>one person to describe the moments</a:t>
            </a:r>
            <a:endParaRPr/>
          </a:p>
          <a:p>
            <a:pPr indent="-110835" lvl="0" marL="110835" rtl="0" algn="l">
              <a:spcBef>
                <a:spcPts val="0"/>
              </a:spcBef>
              <a:spcAft>
                <a:spcPts val="0"/>
              </a:spcAft>
              <a:buSzPts val="900"/>
              <a:buFont typeface="Helvetica Neue"/>
              <a:buChar char="•"/>
            </a:pPr>
            <a:r>
              <a:rPr lang="en-US"/>
              <a:t>another person to draw them</a:t>
            </a:r>
            <a:endParaRPr/>
          </a:p>
          <a:p>
            <a:pPr indent="-110835" lvl="0" marL="110835" rtl="0" algn="l">
              <a:spcBef>
                <a:spcPts val="0"/>
              </a:spcBef>
              <a:spcAft>
                <a:spcPts val="0"/>
              </a:spcAft>
              <a:buSzPts val="900"/>
              <a:buFont typeface="Helvetica Neue"/>
              <a:buChar char="•"/>
            </a:pPr>
            <a:r>
              <a:rPr lang="en-US"/>
              <a:t>another person to draw the contact points (evidences of the service)</a:t>
            </a:r>
            <a:endParaRPr/>
          </a:p>
          <a:p>
            <a:pPr indent="-110835" lvl="0" marL="110835" rtl="0" algn="l">
              <a:spcBef>
                <a:spcPts val="0"/>
              </a:spcBef>
              <a:spcAft>
                <a:spcPts val="0"/>
              </a:spcAft>
              <a:buSzPts val="900"/>
              <a:buFont typeface="Helvetica Neue"/>
              <a:buChar char="•"/>
            </a:pPr>
            <a:r>
              <a:rPr lang="en-US"/>
              <a:t>another person for the emotions.</a:t>
            </a:r>
            <a:endParaRPr/>
          </a:p>
          <a:p>
            <a:pPr indent="-110835" lvl="0" marL="110835" rtl="0" algn="l">
              <a:spcBef>
                <a:spcPts val="0"/>
              </a:spcBef>
              <a:spcAft>
                <a:spcPts val="0"/>
              </a:spcAft>
              <a:buSzPts val="900"/>
              <a:buFont typeface="Helvetica Neue"/>
              <a:buChar char="•"/>
            </a:pPr>
            <a:r>
              <a:rPr lang="en-US"/>
              <a:t>another for the thoughts</a:t>
            </a:r>
            <a:endParaRPr/>
          </a:p>
          <a:p>
            <a:pPr indent="-110835" lvl="0" marL="110835" rtl="0" algn="l">
              <a:spcBef>
                <a:spcPts val="0"/>
              </a:spcBef>
              <a:spcAft>
                <a:spcPts val="0"/>
              </a:spcAft>
              <a:buSzPts val="900"/>
              <a:buFont typeface="Helvetica Neue"/>
              <a:buChar char="•"/>
            </a:pPr>
            <a:r>
              <a:rPr lang="en-US"/>
              <a:t>etc.</a:t>
            </a:r>
            <a:endParaRPr/>
          </a:p>
          <a:p>
            <a:pPr indent="0" lvl="0" marL="0" rtl="0" algn="l">
              <a:spcBef>
                <a:spcPts val="0"/>
              </a:spcBef>
              <a:spcAft>
                <a:spcPts val="0"/>
              </a:spcAft>
              <a:buClr>
                <a:srgbClr val="000000"/>
              </a:buClr>
              <a:buFont typeface="Arial"/>
              <a:buNone/>
            </a:pPr>
            <a:r>
              <a:rPr b="1" lang="en-US"/>
              <a:t>We do it all really quickly, ideally in 10 minutes</a:t>
            </a:r>
            <a:r>
              <a:rPr lang="en-US"/>
              <a:t>]</a:t>
            </a:r>
            <a:endParaRPr/>
          </a:p>
          <a:p>
            <a:pPr indent="0" lvl="0" marL="0" rtl="0" algn="l">
              <a:spcBef>
                <a:spcPts val="0"/>
              </a:spcBef>
              <a:spcAft>
                <a:spcPts val="0"/>
              </a:spcAft>
              <a:buClr>
                <a:srgbClr val="000000"/>
              </a:buClr>
              <a:buFont typeface="Arial"/>
              <a:buNone/>
            </a:pPr>
            <a:r>
              <a:t/>
            </a:r>
            <a:endParaRPr b="1" sz="1800" u="sng"/>
          </a:p>
        </p:txBody>
      </p:sp>
      <p:sp>
        <p:nvSpPr>
          <p:cNvPr id="2625" name="Google Shape;2625;g5f032e6b86_6_14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8" name="Shape 2628"/>
        <p:cNvGrpSpPr/>
        <p:nvPr/>
      </p:nvGrpSpPr>
      <p:grpSpPr>
        <a:xfrm>
          <a:off x="0" y="0"/>
          <a:ext cx="0" cy="0"/>
          <a:chOff x="0" y="0"/>
          <a:chExt cx="0" cy="0"/>
        </a:xfrm>
      </p:grpSpPr>
      <p:sp>
        <p:nvSpPr>
          <p:cNvPr id="2629" name="Google Shape;2629;g5f032e6b86_6_14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30" name="Google Shape;2630;g5f032e6b86_6_149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800"/>
              <a:t>2/7 	WORKSHOP OVERVIEW </a:t>
            </a:r>
            <a:r>
              <a:rPr lang="en-US" sz="1800"/>
              <a:t>/</a:t>
            </a:r>
            <a:r>
              <a:rPr b="1" lang="en-US" sz="1800"/>
              <a:t> Present the DTF Manual + Roadmap (2’)</a:t>
            </a:r>
            <a:endParaRPr/>
          </a:p>
          <a:p>
            <a:pPr indent="0" lvl="0" marL="0" rtl="0" algn="l">
              <a:spcBef>
                <a:spcPts val="0"/>
              </a:spcBef>
              <a:spcAft>
                <a:spcPts val="0"/>
              </a:spcAft>
              <a:buNone/>
            </a:pPr>
            <a:r>
              <a:t/>
            </a:r>
            <a:endParaRPr b="1" sz="1800"/>
          </a:p>
          <a:p>
            <a:pPr indent="0" lvl="0" marL="0" rtl="0" algn="l">
              <a:spcBef>
                <a:spcPts val="0"/>
              </a:spcBef>
              <a:spcAft>
                <a:spcPts val="0"/>
              </a:spcAft>
              <a:buNone/>
            </a:pPr>
            <a:r>
              <a:rPr b="1" lang="en-US"/>
              <a:t>INDIVIDUALLY: Write your name and contact info on page 3 of the manual</a:t>
            </a:r>
            <a:endParaRPr/>
          </a:p>
          <a:p>
            <a:pPr indent="0" lvl="0" marL="0" marR="0" rtl="0" algn="l">
              <a:lnSpc>
                <a:spcPct val="116999"/>
              </a:lnSpc>
              <a:spcBef>
                <a:spcPts val="0"/>
              </a:spcBef>
              <a:spcAft>
                <a:spcPts val="0"/>
              </a:spcAft>
              <a:buNone/>
            </a:pPr>
            <a:r>
              <a:t/>
            </a:r>
            <a:endParaRPr b="1" sz="1800"/>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5" name="Shape 2635"/>
        <p:cNvGrpSpPr/>
        <p:nvPr/>
      </p:nvGrpSpPr>
      <p:grpSpPr>
        <a:xfrm>
          <a:off x="0" y="0"/>
          <a:ext cx="0" cy="0"/>
          <a:chOff x="0" y="0"/>
          <a:chExt cx="0" cy="0"/>
        </a:xfrm>
      </p:grpSpPr>
      <p:sp>
        <p:nvSpPr>
          <p:cNvPr id="2636" name="Google Shape;2636;g5f032e6b86_6_14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37" name="Google Shape;2637;g5f032e6b86_6_144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800"/>
              <a:t>1/2 	WELCOME </a:t>
            </a:r>
            <a:r>
              <a:rPr lang="en-US" sz="1800"/>
              <a:t>/</a:t>
            </a:r>
            <a:r>
              <a:rPr b="1" lang="en-US" sz="1800"/>
              <a:t> Welcome Slides (2’)</a:t>
            </a:r>
            <a:endParaRPr/>
          </a:p>
          <a:p>
            <a:pPr indent="0" lvl="0" marL="0" rtl="0" algn="l">
              <a:spcBef>
                <a:spcPts val="0"/>
              </a:spcBef>
              <a:spcAft>
                <a:spcPts val="0"/>
              </a:spcAft>
              <a:buNone/>
            </a:pPr>
            <a:r>
              <a:t/>
            </a:r>
            <a:endParaRPr b="1" sz="1800"/>
          </a:p>
          <a:p>
            <a:pPr indent="0" lvl="0" marL="0" rtl="0" algn="l">
              <a:spcBef>
                <a:spcPts val="0"/>
              </a:spcBef>
              <a:spcAft>
                <a:spcPts val="0"/>
              </a:spcAft>
              <a:buNone/>
            </a:pPr>
            <a:r>
              <a:rPr lang="en-US"/>
              <a:t>About this workshop:</a:t>
            </a:r>
            <a:endParaRPr/>
          </a:p>
          <a:p>
            <a:pPr indent="-120314" lvl="0" marL="120314" rtl="0" algn="l">
              <a:spcBef>
                <a:spcPts val="0"/>
              </a:spcBef>
              <a:spcAft>
                <a:spcPts val="0"/>
              </a:spcAft>
              <a:buSzPts val="1200"/>
              <a:buFont typeface="Helvetica Neue"/>
              <a:buChar char="-"/>
            </a:pPr>
            <a:r>
              <a:rPr lang="en-US"/>
              <a:t>it will feel like a rollercoaster ride</a:t>
            </a:r>
            <a:endParaRPr/>
          </a:p>
          <a:p>
            <a:pPr indent="-120314" lvl="0" marL="120314" rtl="0" algn="l">
              <a:spcBef>
                <a:spcPts val="0"/>
              </a:spcBef>
              <a:spcAft>
                <a:spcPts val="0"/>
              </a:spcAft>
              <a:buSzPts val="1200"/>
              <a:buFont typeface="Helvetica Neue"/>
              <a:buChar char="-"/>
            </a:pPr>
            <a:r>
              <a:rPr lang="en-US"/>
              <a:t>it will be uncomfortable for some</a:t>
            </a:r>
            <a:endParaRPr/>
          </a:p>
          <a:p>
            <a:pPr indent="-120314" lvl="0" marL="120314" rtl="0" algn="l">
              <a:spcBef>
                <a:spcPts val="0"/>
              </a:spcBef>
              <a:spcAft>
                <a:spcPts val="0"/>
              </a:spcAft>
              <a:buSzPts val="1200"/>
              <a:buFont typeface="Helvetica Neue"/>
              <a:buChar char="-"/>
            </a:pPr>
            <a:r>
              <a:rPr lang="en-US"/>
              <a:t>you’ll be flexing some new muscles (creativity, divergence, visual thinking, etc)</a:t>
            </a:r>
            <a:endParaRPr/>
          </a:p>
          <a:p>
            <a:pPr indent="0" lvl="0" marL="0" marR="0" rtl="0" algn="l">
              <a:lnSpc>
                <a:spcPct val="116999"/>
              </a:lnSpc>
              <a:spcBef>
                <a:spcPts val="0"/>
              </a:spcBef>
              <a:spcAft>
                <a:spcPts val="0"/>
              </a:spcAft>
              <a:buNone/>
            </a:pPr>
            <a:r>
              <a:t/>
            </a:r>
            <a:endParaRPr b="1" sz="1800">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5da31974c4_0_3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5da31974c4_0_36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1/1	 VISUAL THINKING WARM-UP /ASK: Do you think you can draw now? (2’)</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rPr lang="en-US"/>
              <a:t>Ask: How many of you think you can draw now?  Do you still think it’s an innate ability or an acquired skill?</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5da31974c4_0_19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u="sng"/>
              <a:t>12 SLIDES	 TEAM CREATIVITY WARM-UP (30’)</a:t>
            </a:r>
            <a:endParaRPr/>
          </a:p>
        </p:txBody>
      </p:sp>
      <p:sp>
        <p:nvSpPr>
          <p:cNvPr id="179" name="Google Shape;179;g5da31974c4_0_1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5da31974c4_0_5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4" name="Google Shape;184;g5da31974c4_0_55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800"/>
              <a:t>1/1	 TEAM CREATIVITY WARM-UP / Overview of Design Thinking Process “ingredients” (2’)</a:t>
            </a:r>
            <a:endParaRPr/>
          </a:p>
          <a:p>
            <a:pPr indent="-215900" lvl="0" marL="215900" rtl="0" algn="l">
              <a:spcBef>
                <a:spcPts val="0"/>
              </a:spcBef>
              <a:spcAft>
                <a:spcPts val="0"/>
              </a:spcAft>
              <a:buNone/>
            </a:pPr>
            <a:r>
              <a:t/>
            </a:r>
            <a:endParaRPr b="1" sz="1800"/>
          </a:p>
          <a:p>
            <a:pPr indent="-215900" lvl="0" marL="215900" rtl="0" algn="l">
              <a:spcBef>
                <a:spcPts val="0"/>
              </a:spcBef>
              <a:spcAft>
                <a:spcPts val="0"/>
              </a:spcAft>
              <a:buNone/>
            </a:pPr>
            <a:r>
              <a:rPr lang="en-US"/>
              <a:t>“It’s </a:t>
            </a:r>
            <a:r>
              <a:rPr b="1" lang="en-US"/>
              <a:t>like cooking</a:t>
            </a:r>
            <a:r>
              <a:rPr lang="en-US"/>
              <a:t>:</a:t>
            </a:r>
            <a:endParaRPr/>
          </a:p>
          <a:p>
            <a:pPr indent="-215900" lvl="0" marL="215900" rtl="0" algn="l">
              <a:spcBef>
                <a:spcPts val="0"/>
              </a:spcBef>
              <a:spcAft>
                <a:spcPts val="0"/>
              </a:spcAft>
              <a:buSzPts val="900"/>
              <a:buFont typeface="Helvetica Neue"/>
              <a:buChar char="•"/>
            </a:pPr>
            <a:r>
              <a:rPr lang="en-US"/>
              <a:t>We have some </a:t>
            </a:r>
            <a:r>
              <a:rPr b="1" lang="en-US"/>
              <a:t>ingredients</a:t>
            </a:r>
            <a:r>
              <a:rPr lang="en-US"/>
              <a:t>, a content (acquired in the understanding phase), </a:t>
            </a:r>
            <a:endParaRPr/>
          </a:p>
          <a:p>
            <a:pPr indent="-215900" lvl="0" marL="215900" rtl="0" algn="l">
              <a:spcBef>
                <a:spcPts val="0"/>
              </a:spcBef>
              <a:spcAft>
                <a:spcPts val="0"/>
              </a:spcAft>
              <a:buSzPts val="900"/>
              <a:buFont typeface="Helvetica Neue"/>
              <a:buChar char="•"/>
            </a:pPr>
            <a:r>
              <a:rPr lang="en-US"/>
              <a:t>we apply a </a:t>
            </a:r>
            <a:r>
              <a:rPr b="1" lang="en-US"/>
              <a:t>recipe</a:t>
            </a:r>
            <a:r>
              <a:rPr lang="en-US"/>
              <a:t>, a </a:t>
            </a:r>
            <a:r>
              <a:rPr b="1" lang="en-US"/>
              <a:t>process</a:t>
            </a:r>
            <a:r>
              <a:rPr lang="en-US"/>
              <a:t> (the Design Thinking process)</a:t>
            </a:r>
            <a:endParaRPr/>
          </a:p>
          <a:p>
            <a:pPr indent="-215900" lvl="0" marL="215900" rtl="0" algn="l">
              <a:spcBef>
                <a:spcPts val="0"/>
              </a:spcBef>
              <a:spcAft>
                <a:spcPts val="0"/>
              </a:spcAft>
              <a:buSzPts val="900"/>
              <a:buFont typeface="Helvetica Neue"/>
              <a:buChar char="•"/>
            </a:pPr>
            <a:r>
              <a:rPr lang="en-US"/>
              <a:t>at each stage we use certain </a:t>
            </a:r>
            <a:r>
              <a:rPr b="1" lang="en-US"/>
              <a:t>tools</a:t>
            </a:r>
            <a:r>
              <a:rPr lang="en-US"/>
              <a:t> and techniques for cooking (or designing)</a:t>
            </a:r>
            <a:endParaRPr/>
          </a:p>
          <a:p>
            <a:pPr indent="-215900" lvl="0" marL="215900" rtl="0" algn="l">
              <a:spcBef>
                <a:spcPts val="0"/>
              </a:spcBef>
              <a:spcAft>
                <a:spcPts val="0"/>
              </a:spcAft>
              <a:buSzPts val="900"/>
              <a:buFont typeface="Helvetica Neue"/>
              <a:buChar char="•"/>
            </a:pPr>
            <a:r>
              <a:rPr lang="en-US"/>
              <a:t>each tool/technique requires </a:t>
            </a:r>
            <a:r>
              <a:rPr b="1" lang="en-US"/>
              <a:t>skills</a:t>
            </a:r>
            <a:r>
              <a:rPr lang="en-US"/>
              <a:t> that can be trained, the same as cooking skills.”</a:t>
            </a:r>
            <a:endParaRPr/>
          </a:p>
          <a:p>
            <a:pPr indent="0" lvl="0" marL="0" marR="0" rtl="0" algn="l">
              <a:lnSpc>
                <a:spcPct val="116999"/>
              </a:lnSpc>
              <a:spcBef>
                <a:spcPts val="0"/>
              </a:spcBef>
              <a:spcAft>
                <a:spcPts val="0"/>
              </a:spcAft>
              <a:buNone/>
            </a:pPr>
            <a:r>
              <a:t/>
            </a:r>
            <a:endParaRPr b="1" sz="1800">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5da31974c4_0_3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2" name="Google Shape;192;g5da31974c4_0_38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Helvetica Neue"/>
                <a:ea typeface="Helvetica Neue"/>
                <a:cs typeface="Helvetica Neue"/>
                <a:sym typeface="Helvetica Neue"/>
              </a:rPr>
              <a:t>1/4	 TEAM CREATIVITY WARM-UP / Overview Diverge/Converge Moment (3’)</a:t>
            </a:r>
            <a:endParaRPr/>
          </a:p>
          <a:p>
            <a:pPr indent="-215900" lvl="0" marL="215900" marR="0" rtl="0" algn="l">
              <a:lnSpc>
                <a:spcPct val="116999"/>
              </a:lnSpc>
              <a:spcBef>
                <a:spcPts val="0"/>
              </a:spcBef>
              <a:spcAft>
                <a:spcPts val="0"/>
              </a:spcAft>
              <a:buNone/>
            </a:pPr>
            <a:r>
              <a:t/>
            </a:r>
            <a:endParaRPr b="1" i="0" sz="1800" u="none" cap="none" strike="noStrike">
              <a:latin typeface="Helvetica Neue"/>
              <a:ea typeface="Helvetica Neue"/>
              <a:cs typeface="Helvetica Neue"/>
              <a:sym typeface="Helvetica Neue"/>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a:t>
            </a:r>
            <a:r>
              <a:rPr b="1" i="0" lang="en-US" sz="1200" u="none" cap="none" strike="noStrike">
                <a:latin typeface="Helvetica Neue"/>
                <a:ea typeface="Helvetica Neue"/>
                <a:cs typeface="Helvetica Neue"/>
                <a:sym typeface="Helvetica Neue"/>
              </a:rPr>
              <a:t>The skill we’re going to use most today</a:t>
            </a:r>
            <a:r>
              <a:rPr b="0" i="0" lang="en-US" sz="1200" u="none" cap="none" strike="noStrike">
                <a:latin typeface="Helvetica Neue"/>
                <a:ea typeface="Helvetica Neue"/>
                <a:cs typeface="Helvetica Neue"/>
                <a:sym typeface="Helvetica Neue"/>
              </a:rPr>
              <a:t> for our “recipe” is </a:t>
            </a:r>
            <a:r>
              <a:rPr b="1" i="0" lang="en-US" sz="1200" u="none" cap="none" strike="noStrike">
                <a:latin typeface="Helvetica Neue"/>
                <a:ea typeface="Helvetica Neue"/>
                <a:cs typeface="Helvetica Neue"/>
                <a:sym typeface="Helvetica Neue"/>
              </a:rPr>
              <a:t>creativity</a:t>
            </a:r>
            <a:r>
              <a:rPr b="0" i="0" lang="en-US" sz="1200" u="none" cap="none" strike="noStrike">
                <a:latin typeface="Helvetica Neue"/>
                <a:ea typeface="Helvetica Neue"/>
                <a:cs typeface="Helvetica Neue"/>
                <a:sym typeface="Helvetica Neue"/>
              </a:rPr>
              <a:t>. And we’re going to </a:t>
            </a:r>
            <a:r>
              <a:rPr b="1" i="0" lang="en-US" sz="1200" u="none" cap="none" strike="noStrike">
                <a:latin typeface="Helvetica Neue"/>
                <a:ea typeface="Helvetica Neue"/>
                <a:cs typeface="Helvetica Neue"/>
                <a:sym typeface="Helvetica Neue"/>
              </a:rPr>
              <a:t>train it</a:t>
            </a:r>
            <a:r>
              <a:rPr b="0" i="0" lang="en-US" sz="1200" u="none" cap="none" strike="noStrike">
                <a:latin typeface="Helvetica Neue"/>
                <a:ea typeface="Helvetica Neue"/>
                <a:cs typeface="Helvetica Neue"/>
                <a:sym typeface="Helvetica Neue"/>
              </a:rPr>
              <a:t> with some exercises.”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g5da31974c4_0_4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8" name="Google Shape;458;g5da31974c4_0_43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Helvetica Neue"/>
                <a:ea typeface="Helvetica Neue"/>
                <a:cs typeface="Helvetica Neue"/>
                <a:sym typeface="Helvetica Neue"/>
              </a:rPr>
              <a:t>2/4	 TEAM CREATIVITY WARM-UP / Overview Diverge/Converge Moment (3’)</a:t>
            </a:r>
            <a:endParaRPr/>
          </a:p>
          <a:p>
            <a:pPr indent="-215900" lvl="0" marL="215900" marR="0" rtl="0" algn="l">
              <a:lnSpc>
                <a:spcPct val="116999"/>
              </a:lnSpc>
              <a:spcBef>
                <a:spcPts val="0"/>
              </a:spcBef>
              <a:spcAft>
                <a:spcPts val="0"/>
              </a:spcAft>
              <a:buNone/>
            </a:pPr>
            <a:r>
              <a:t/>
            </a:r>
            <a:endParaRPr b="1" i="0" sz="1800" u="none" cap="none" strike="noStrike">
              <a:latin typeface="Helvetica Neue"/>
              <a:ea typeface="Helvetica Neue"/>
              <a:cs typeface="Helvetica Neue"/>
              <a:sym typeface="Helvetica Neue"/>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a:t>
            </a:r>
            <a:r>
              <a:rPr b="1" i="0" lang="en-US" sz="1200" u="none" cap="none" strike="noStrike">
                <a:latin typeface="Helvetica Neue"/>
                <a:ea typeface="Helvetica Neue"/>
                <a:cs typeface="Helvetica Neue"/>
                <a:sym typeface="Helvetica Neue"/>
              </a:rPr>
              <a:t>The skill we’re going to use most today</a:t>
            </a:r>
            <a:r>
              <a:rPr b="0" i="0" lang="en-US" sz="1200" u="none" cap="none" strike="noStrike">
                <a:latin typeface="Helvetica Neue"/>
                <a:ea typeface="Helvetica Neue"/>
                <a:cs typeface="Helvetica Neue"/>
                <a:sym typeface="Helvetica Neue"/>
              </a:rPr>
              <a:t> for our “recipe” is </a:t>
            </a:r>
            <a:r>
              <a:rPr b="1" i="0" lang="en-US" sz="1200" u="none" cap="none" strike="noStrike">
                <a:latin typeface="Helvetica Neue"/>
                <a:ea typeface="Helvetica Neue"/>
                <a:cs typeface="Helvetica Neue"/>
                <a:sym typeface="Helvetica Neue"/>
              </a:rPr>
              <a:t>creativity</a:t>
            </a:r>
            <a:r>
              <a:rPr b="0" i="0" lang="en-US" sz="1200" u="none" cap="none" strike="noStrike">
                <a:latin typeface="Helvetica Neue"/>
                <a:ea typeface="Helvetica Neue"/>
                <a:cs typeface="Helvetica Neue"/>
                <a:sym typeface="Helvetica Neue"/>
              </a:rPr>
              <a:t>. And we’re going to </a:t>
            </a:r>
            <a:r>
              <a:rPr b="1" i="0" lang="en-US" sz="1200" u="none" cap="none" strike="noStrike">
                <a:latin typeface="Helvetica Neue"/>
                <a:ea typeface="Helvetica Neue"/>
                <a:cs typeface="Helvetica Neue"/>
                <a:sym typeface="Helvetica Neue"/>
              </a:rPr>
              <a:t>train it</a:t>
            </a:r>
            <a:r>
              <a:rPr b="0" i="0" lang="en-US" sz="1200" u="none" cap="none" strike="noStrike">
                <a:latin typeface="Helvetica Neue"/>
                <a:ea typeface="Helvetica Neue"/>
                <a:cs typeface="Helvetica Neue"/>
                <a:sym typeface="Helvetica Neue"/>
              </a:rPr>
              <a:t> with some exercises.”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Google Shape;562;g5da31974c4_0_4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3" name="Google Shape;563;g5da31974c4_0_44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Helvetica Neue"/>
                <a:ea typeface="Helvetica Neue"/>
                <a:cs typeface="Helvetica Neue"/>
                <a:sym typeface="Helvetica Neue"/>
              </a:rPr>
              <a:t>3/4	 TEAM CREATIVITY WARM-UP / Overview Diverge/Converge Moment (3’)</a:t>
            </a:r>
            <a:endParaRPr/>
          </a:p>
          <a:p>
            <a:pPr indent="-215900" lvl="0" marL="215900" marR="0" rtl="0" algn="l">
              <a:lnSpc>
                <a:spcPct val="116999"/>
              </a:lnSpc>
              <a:spcBef>
                <a:spcPts val="0"/>
              </a:spcBef>
              <a:spcAft>
                <a:spcPts val="0"/>
              </a:spcAft>
              <a:buNone/>
            </a:pPr>
            <a:r>
              <a:t/>
            </a:r>
            <a:endParaRPr b="1" i="0" sz="1800" u="none" cap="none" strike="noStrike">
              <a:latin typeface="Helvetica Neue"/>
              <a:ea typeface="Helvetica Neue"/>
              <a:cs typeface="Helvetica Neue"/>
              <a:sym typeface="Helvetica Neue"/>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a:t>
            </a:r>
            <a:r>
              <a:rPr b="1" i="0" lang="en-US" sz="1200" u="none" cap="none" strike="noStrike">
                <a:latin typeface="Helvetica Neue"/>
                <a:ea typeface="Helvetica Neue"/>
                <a:cs typeface="Helvetica Neue"/>
                <a:sym typeface="Helvetica Neue"/>
              </a:rPr>
              <a:t>The skill we’re going to use most today</a:t>
            </a:r>
            <a:r>
              <a:rPr b="0" i="0" lang="en-US" sz="1200" u="none" cap="none" strike="noStrike">
                <a:latin typeface="Helvetica Neue"/>
                <a:ea typeface="Helvetica Neue"/>
                <a:cs typeface="Helvetica Neue"/>
                <a:sym typeface="Helvetica Neue"/>
              </a:rPr>
              <a:t> for our “recipe” is </a:t>
            </a:r>
            <a:r>
              <a:rPr b="1" i="0" lang="en-US" sz="1200" u="none" cap="none" strike="noStrike">
                <a:latin typeface="Helvetica Neue"/>
                <a:ea typeface="Helvetica Neue"/>
                <a:cs typeface="Helvetica Neue"/>
                <a:sym typeface="Helvetica Neue"/>
              </a:rPr>
              <a:t>creativity</a:t>
            </a:r>
            <a:r>
              <a:rPr b="0" i="0" lang="en-US" sz="1200" u="none" cap="none" strike="noStrike">
                <a:latin typeface="Helvetica Neue"/>
                <a:ea typeface="Helvetica Neue"/>
                <a:cs typeface="Helvetica Neue"/>
                <a:sym typeface="Helvetica Neue"/>
              </a:rPr>
              <a:t>. And we’re going to </a:t>
            </a:r>
            <a:r>
              <a:rPr b="1" i="0" lang="en-US" sz="1200" u="none" cap="none" strike="noStrike">
                <a:latin typeface="Helvetica Neue"/>
                <a:ea typeface="Helvetica Neue"/>
                <a:cs typeface="Helvetica Neue"/>
                <a:sym typeface="Helvetica Neue"/>
              </a:rPr>
              <a:t>train it</a:t>
            </a:r>
            <a:r>
              <a:rPr b="0" i="0" lang="en-US" sz="1200" u="none" cap="none" strike="noStrike">
                <a:latin typeface="Helvetica Neue"/>
                <a:ea typeface="Helvetica Neue"/>
                <a:cs typeface="Helvetica Neue"/>
                <a:sym typeface="Helvetica Neue"/>
              </a:rPr>
              <a:t> with some exercises.”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7" name="Shape 617"/>
        <p:cNvGrpSpPr/>
        <p:nvPr/>
      </p:nvGrpSpPr>
      <p:grpSpPr>
        <a:xfrm>
          <a:off x="0" y="0"/>
          <a:ext cx="0" cy="0"/>
          <a:chOff x="0" y="0"/>
          <a:chExt cx="0" cy="0"/>
        </a:xfrm>
      </p:grpSpPr>
      <p:sp>
        <p:nvSpPr>
          <p:cNvPr id="618" name="Google Shape;618;g5da31974c4_0_4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9" name="Google Shape;619;g5da31974c4_0_46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Helvetica Neue"/>
                <a:ea typeface="Helvetica Neue"/>
                <a:cs typeface="Helvetica Neue"/>
                <a:sym typeface="Helvetica Neue"/>
              </a:rPr>
              <a:t>4/4	 TEAM CREATIVITY WARM-UP / Overview Diverge/Converge Moment (3’)</a:t>
            </a:r>
            <a:endParaRPr/>
          </a:p>
          <a:p>
            <a:pPr indent="-215900" lvl="0" marL="215900" marR="0" rtl="0" algn="l">
              <a:lnSpc>
                <a:spcPct val="116999"/>
              </a:lnSpc>
              <a:spcBef>
                <a:spcPts val="0"/>
              </a:spcBef>
              <a:spcAft>
                <a:spcPts val="0"/>
              </a:spcAft>
              <a:buNone/>
            </a:pPr>
            <a:r>
              <a:t/>
            </a:r>
            <a:endParaRPr b="1" i="0" sz="1800" u="none" cap="none" strike="noStrike">
              <a:latin typeface="Helvetica Neue"/>
              <a:ea typeface="Helvetica Neue"/>
              <a:cs typeface="Helvetica Neue"/>
              <a:sym typeface="Helvetica Neue"/>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a:t>
            </a:r>
            <a:r>
              <a:rPr b="1" i="0" lang="en-US" sz="1200" u="none" cap="none" strike="noStrike">
                <a:latin typeface="Helvetica Neue"/>
                <a:ea typeface="Helvetica Neue"/>
                <a:cs typeface="Helvetica Neue"/>
                <a:sym typeface="Helvetica Neue"/>
              </a:rPr>
              <a:t>The skill we’re going to use most today</a:t>
            </a:r>
            <a:r>
              <a:rPr b="0" i="0" lang="en-US" sz="1200" u="none" cap="none" strike="noStrike">
                <a:latin typeface="Helvetica Neue"/>
                <a:ea typeface="Helvetica Neue"/>
                <a:cs typeface="Helvetica Neue"/>
                <a:sym typeface="Helvetica Neue"/>
              </a:rPr>
              <a:t> for our “recipe” is </a:t>
            </a:r>
            <a:r>
              <a:rPr b="1" i="0" lang="en-US" sz="1200" u="none" cap="none" strike="noStrike">
                <a:latin typeface="Helvetica Neue"/>
                <a:ea typeface="Helvetica Neue"/>
                <a:cs typeface="Helvetica Neue"/>
                <a:sym typeface="Helvetica Neue"/>
              </a:rPr>
              <a:t>creativity</a:t>
            </a:r>
            <a:r>
              <a:rPr b="0" i="0" lang="en-US" sz="1200" u="none" cap="none" strike="noStrike">
                <a:latin typeface="Helvetica Neue"/>
                <a:ea typeface="Helvetica Neue"/>
                <a:cs typeface="Helvetica Neue"/>
                <a:sym typeface="Helvetica Neue"/>
              </a:rPr>
              <a:t>. And we’re going to </a:t>
            </a:r>
            <a:r>
              <a:rPr b="1" i="0" lang="en-US" sz="1200" u="none" cap="none" strike="noStrike">
                <a:latin typeface="Helvetica Neue"/>
                <a:ea typeface="Helvetica Neue"/>
                <a:cs typeface="Helvetica Neue"/>
                <a:sym typeface="Helvetica Neue"/>
              </a:rPr>
              <a:t>train it</a:t>
            </a:r>
            <a:r>
              <a:rPr b="0" i="0" lang="en-US" sz="1200" u="none" cap="none" strike="noStrike">
                <a:latin typeface="Helvetica Neue"/>
                <a:ea typeface="Helvetica Neue"/>
                <a:cs typeface="Helvetica Neue"/>
                <a:sym typeface="Helvetica Neue"/>
              </a:rPr>
              <a:t> with some exercises.”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 name="Shape 32"/>
        <p:cNvGrpSpPr/>
        <p:nvPr/>
      </p:nvGrpSpPr>
      <p:grpSpPr>
        <a:xfrm>
          <a:off x="0" y="0"/>
          <a:ext cx="0" cy="0"/>
          <a:chOff x="0" y="0"/>
          <a:chExt cx="0" cy="0"/>
        </a:xfrm>
      </p:grpSpPr>
      <p:sp>
        <p:nvSpPr>
          <p:cNvPr id="33" name="Google Shape;33;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 name="Google Shape;3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3" name="Shape 673"/>
        <p:cNvGrpSpPr/>
        <p:nvPr/>
      </p:nvGrpSpPr>
      <p:grpSpPr>
        <a:xfrm>
          <a:off x="0" y="0"/>
          <a:ext cx="0" cy="0"/>
          <a:chOff x="0" y="0"/>
          <a:chExt cx="0" cy="0"/>
        </a:xfrm>
      </p:grpSpPr>
      <p:sp>
        <p:nvSpPr>
          <p:cNvPr id="674" name="Google Shape;674;g5da31974c4_0_4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5" name="Google Shape;675;g5da31974c4_0_48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Helvetica Neue"/>
                <a:ea typeface="Helvetica Neue"/>
                <a:cs typeface="Helvetica Neue"/>
                <a:sym typeface="Helvetica Neue"/>
              </a:rPr>
              <a:t>1/2	 TEAM CREATIVITY WARM-UP / ASK: Does anyone have a belt? (2’)</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9" name="Shape 679"/>
        <p:cNvGrpSpPr/>
        <p:nvPr/>
      </p:nvGrpSpPr>
      <p:grpSpPr>
        <a:xfrm>
          <a:off x="0" y="0"/>
          <a:ext cx="0" cy="0"/>
          <a:chOff x="0" y="0"/>
          <a:chExt cx="0" cy="0"/>
        </a:xfrm>
      </p:grpSpPr>
      <p:sp>
        <p:nvSpPr>
          <p:cNvPr id="680" name="Google Shape;680;g5da8e722f0_1_7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5da8e722f0_1_7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2/2	 TEAM CREATIVITY WARM-UP / ASK: Does anyone have a belt? (2’)</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rPr lang="en-US"/>
              <a:t>I ask with humor.</a:t>
            </a:r>
            <a:endParaRPr/>
          </a:p>
          <a:p>
            <a:pPr indent="0" lvl="0" marL="0" rtl="0" algn="l">
              <a:spcBef>
                <a:spcPts val="0"/>
              </a:spcBef>
              <a:spcAft>
                <a:spcPts val="0"/>
              </a:spcAft>
              <a:buNone/>
            </a:pPr>
            <a:r>
              <a:t/>
            </a:r>
            <a:endParaRPr b="1" sz="18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5" name="Shape 685"/>
        <p:cNvGrpSpPr/>
        <p:nvPr/>
      </p:nvGrpSpPr>
      <p:grpSpPr>
        <a:xfrm>
          <a:off x="0" y="0"/>
          <a:ext cx="0" cy="0"/>
          <a:chOff x="0" y="0"/>
          <a:chExt cx="0" cy="0"/>
        </a:xfrm>
      </p:grpSpPr>
      <p:sp>
        <p:nvSpPr>
          <p:cNvPr id="686" name="Google Shape;686;g5da8e722f0_1_7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5da8e722f0_1_7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1/1	 TEAM CREATIVITY WARM-UP / INDIVIDUALLY: Divergence on uses of belt (8’)</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rPr lang="en-US"/>
              <a:t>“You have to make a </a:t>
            </a:r>
            <a:r>
              <a:rPr b="1" lang="en-US"/>
              <a:t>list of uses for this belt</a:t>
            </a:r>
            <a:r>
              <a:rPr lang="en-US"/>
              <a:t>. We’re looking for </a:t>
            </a:r>
            <a:r>
              <a:rPr b="1" lang="en-US"/>
              <a:t>quantity</a:t>
            </a:r>
            <a:r>
              <a:rPr lang="en-US"/>
              <a:t>, it’s divergence…”</a:t>
            </a:r>
            <a:endParaRPr/>
          </a:p>
          <a:p>
            <a:pPr indent="0" lvl="0" marL="0" rtl="0" algn="l">
              <a:spcBef>
                <a:spcPts val="0"/>
              </a:spcBef>
              <a:spcAft>
                <a:spcPts val="0"/>
              </a:spcAft>
              <a:buClr>
                <a:srgbClr val="000000"/>
              </a:buClr>
              <a:buFont typeface="Arial"/>
              <a:buNone/>
            </a:pPr>
            <a:r>
              <a:rPr lang="en-US"/>
              <a:t>(Important for the facilitator: using the belt to hold up your pants is fine too, that’s OK. Anything goes, it’s divergence.)</a:t>
            </a:r>
            <a:endParaRPr/>
          </a:p>
          <a:p>
            <a:pPr indent="0" lvl="0" marL="0" rtl="0" algn="l">
              <a:spcBef>
                <a:spcPts val="0"/>
              </a:spcBef>
              <a:spcAft>
                <a:spcPts val="0"/>
              </a:spcAft>
              <a:buClr>
                <a:srgbClr val="000000"/>
              </a:buClr>
              <a:buFont typeface="Arial"/>
              <a:buNone/>
            </a:pPr>
            <a:r>
              <a:t/>
            </a:r>
            <a:endParaRPr/>
          </a:p>
          <a:p>
            <a:pPr indent="0" lvl="0" marL="0" rtl="0" algn="l">
              <a:spcBef>
                <a:spcPts val="0"/>
              </a:spcBef>
              <a:spcAft>
                <a:spcPts val="0"/>
              </a:spcAft>
              <a:buClr>
                <a:srgbClr val="000000"/>
              </a:buClr>
              <a:buFont typeface="Arial"/>
              <a:buNone/>
            </a:pPr>
            <a:r>
              <a:rPr lang="en-US"/>
              <a:t>Once people have written their options on a piece of paper, the facilitator puts the following numbers in a column:</a:t>
            </a:r>
            <a:endParaRPr/>
          </a:p>
          <a:p>
            <a:pPr indent="0" lvl="0" marL="0" rtl="0" algn="l">
              <a:spcBef>
                <a:spcPts val="0"/>
              </a:spcBef>
              <a:spcAft>
                <a:spcPts val="0"/>
              </a:spcAft>
              <a:buClr>
                <a:srgbClr val="000000"/>
              </a:buClr>
              <a:buFont typeface="Arial"/>
              <a:buNone/>
            </a:pPr>
            <a:r>
              <a:rPr lang="en-US"/>
              <a:t>0</a:t>
            </a:r>
            <a:endParaRPr/>
          </a:p>
          <a:p>
            <a:pPr indent="0" lvl="0" marL="0" rtl="0" algn="l">
              <a:spcBef>
                <a:spcPts val="0"/>
              </a:spcBef>
              <a:spcAft>
                <a:spcPts val="0"/>
              </a:spcAft>
              <a:buClr>
                <a:srgbClr val="000000"/>
              </a:buClr>
              <a:buFont typeface="Arial"/>
              <a:buNone/>
            </a:pPr>
            <a:r>
              <a:rPr lang="en-US"/>
              <a:t>1-3</a:t>
            </a:r>
            <a:endParaRPr/>
          </a:p>
          <a:p>
            <a:pPr indent="0" lvl="0" marL="0" rtl="0" algn="l">
              <a:spcBef>
                <a:spcPts val="0"/>
              </a:spcBef>
              <a:spcAft>
                <a:spcPts val="0"/>
              </a:spcAft>
              <a:buClr>
                <a:srgbClr val="000000"/>
              </a:buClr>
              <a:buFont typeface="Arial"/>
              <a:buNone/>
            </a:pPr>
            <a:r>
              <a:rPr lang="en-US"/>
              <a:t>4-6</a:t>
            </a:r>
            <a:endParaRPr/>
          </a:p>
          <a:p>
            <a:pPr indent="0" lvl="0" marL="0" rtl="0" algn="l">
              <a:spcBef>
                <a:spcPts val="0"/>
              </a:spcBef>
              <a:spcAft>
                <a:spcPts val="0"/>
              </a:spcAft>
              <a:buClr>
                <a:srgbClr val="000000"/>
              </a:buClr>
              <a:buFont typeface="Arial"/>
              <a:buNone/>
            </a:pPr>
            <a:r>
              <a:rPr lang="en-US"/>
              <a:t>7-9</a:t>
            </a:r>
            <a:endParaRPr/>
          </a:p>
          <a:p>
            <a:pPr indent="0" lvl="0" marL="0" rtl="0" algn="l">
              <a:spcBef>
                <a:spcPts val="0"/>
              </a:spcBef>
              <a:spcAft>
                <a:spcPts val="0"/>
              </a:spcAft>
              <a:buClr>
                <a:srgbClr val="000000"/>
              </a:buClr>
              <a:buFont typeface="Arial"/>
              <a:buNone/>
            </a:pPr>
            <a:r>
              <a:rPr lang="en-US"/>
              <a:t>10-12</a:t>
            </a:r>
            <a:endParaRPr/>
          </a:p>
          <a:p>
            <a:pPr indent="0" lvl="0" marL="0" rtl="0" algn="l">
              <a:spcBef>
                <a:spcPts val="0"/>
              </a:spcBef>
              <a:spcAft>
                <a:spcPts val="0"/>
              </a:spcAft>
              <a:buClr>
                <a:srgbClr val="000000"/>
              </a:buClr>
              <a:buFont typeface="Arial"/>
              <a:buNone/>
            </a:pPr>
            <a:r>
              <a:rPr lang="en-US"/>
              <a:t>+12</a:t>
            </a:r>
            <a:endParaRPr/>
          </a:p>
          <a:p>
            <a:pPr indent="0" lvl="0" marL="0" rtl="0" algn="l">
              <a:spcBef>
                <a:spcPts val="0"/>
              </a:spcBef>
              <a:spcAft>
                <a:spcPts val="0"/>
              </a:spcAft>
              <a:buClr>
                <a:srgbClr val="000000"/>
              </a:buClr>
              <a:buFont typeface="Arial"/>
              <a:buNone/>
            </a:pPr>
            <a:r>
              <a:t/>
            </a:r>
            <a:endParaRPr/>
          </a:p>
          <a:p>
            <a:pPr indent="0" lvl="0" marL="0" rtl="0" algn="l">
              <a:spcBef>
                <a:spcPts val="0"/>
              </a:spcBef>
              <a:spcAft>
                <a:spcPts val="0"/>
              </a:spcAft>
              <a:buClr>
                <a:srgbClr val="000000"/>
              </a:buClr>
              <a:buFont typeface="Arial"/>
              <a:buNone/>
            </a:pPr>
            <a:r>
              <a:rPr lang="en-US"/>
              <a:t>The facilitator asks how many people have written 0 answers, from 1 to 3, etc. and writes it beside the numbers column.</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3" name="Shape 693"/>
        <p:cNvGrpSpPr/>
        <p:nvPr/>
      </p:nvGrpSpPr>
      <p:grpSpPr>
        <a:xfrm>
          <a:off x="0" y="0"/>
          <a:ext cx="0" cy="0"/>
          <a:chOff x="0" y="0"/>
          <a:chExt cx="0" cy="0"/>
        </a:xfrm>
      </p:grpSpPr>
      <p:sp>
        <p:nvSpPr>
          <p:cNvPr id="694" name="Google Shape;694;g5da8e722f0_1_7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5da8e722f0_1_74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1/1	 TEAM CREATIVITY WARM-UP / ASK: Did anyone think of a noose? A whip? What held you back? (3’)</a:t>
            </a:r>
            <a:endParaRPr/>
          </a:p>
          <a:p>
            <a:pPr indent="-114300" lvl="0" marL="228600" rtl="0" algn="l">
              <a:spcBef>
                <a:spcPts val="0"/>
              </a:spcBef>
              <a:spcAft>
                <a:spcPts val="0"/>
              </a:spcAft>
              <a:buClr>
                <a:srgbClr val="000000"/>
              </a:buClr>
              <a:buSzPts val="1800"/>
              <a:buFont typeface="Helvetica Neue"/>
              <a:buNone/>
            </a:pPr>
            <a:r>
              <a:t/>
            </a:r>
            <a:endParaRPr b="1" sz="1800"/>
          </a:p>
          <a:p>
            <a:pPr indent="-228600" lvl="0" marL="228600" rtl="0" algn="l">
              <a:spcBef>
                <a:spcPts val="0"/>
              </a:spcBef>
              <a:spcAft>
                <a:spcPts val="0"/>
              </a:spcAft>
              <a:buSzPts val="1200"/>
              <a:buFont typeface="Helvetica Neue"/>
              <a:buChar char="•"/>
            </a:pPr>
            <a:r>
              <a:rPr lang="en-US"/>
              <a:t>"It’s essential </a:t>
            </a:r>
            <a:r>
              <a:rPr b="1" lang="en-US"/>
              <a:t>to be aware of what’s holding us back.</a:t>
            </a:r>
            <a:r>
              <a:rPr lang="en-US"/>
              <a:t> That’s the only way to be able to move forward and release the brake…</a:t>
            </a:r>
            <a:endParaRPr/>
          </a:p>
          <a:p>
            <a:pPr indent="-228600" lvl="0" marL="228600" rtl="0" algn="l">
              <a:spcBef>
                <a:spcPts val="0"/>
              </a:spcBef>
              <a:spcAft>
                <a:spcPts val="0"/>
              </a:spcAft>
              <a:buSzPts val="1200"/>
              <a:buFont typeface="Helvetica Neue"/>
              <a:buChar char="•"/>
            </a:pPr>
            <a:r>
              <a:rPr lang="en-US"/>
              <a:t>What happens if we use our </a:t>
            </a:r>
            <a:r>
              <a:rPr b="1" lang="en-US"/>
              <a:t>senses</a:t>
            </a:r>
            <a:r>
              <a:rPr lang="en-US"/>
              <a:t>? [I let the participants answer]</a:t>
            </a:r>
            <a:endParaRPr/>
          </a:p>
          <a:p>
            <a:pPr indent="-228600" lvl="0" marL="228600" rtl="0" algn="l">
              <a:spcBef>
                <a:spcPts val="0"/>
              </a:spcBef>
              <a:spcAft>
                <a:spcPts val="0"/>
              </a:spcAft>
              <a:buSzPts val="1200"/>
              <a:buFont typeface="Helvetica Neue"/>
              <a:buChar char="•"/>
            </a:pPr>
            <a:r>
              <a:rPr lang="en-US"/>
              <a:t>What happens if we </a:t>
            </a:r>
            <a:r>
              <a:rPr b="1" lang="en-US"/>
              <a:t>break it</a:t>
            </a:r>
            <a:r>
              <a:rPr lang="en-US"/>
              <a:t>?  [I let the participants answer]</a:t>
            </a:r>
            <a:endParaRPr/>
          </a:p>
          <a:p>
            <a:pPr indent="-228600" lvl="0" marL="228600" rtl="0" algn="l">
              <a:spcBef>
                <a:spcPts val="0"/>
              </a:spcBef>
              <a:spcAft>
                <a:spcPts val="0"/>
              </a:spcAft>
              <a:buSzPts val="1200"/>
              <a:buFont typeface="Helvetica Neue"/>
              <a:buChar char="•"/>
            </a:pPr>
            <a:r>
              <a:rPr lang="en-US"/>
              <a:t>If </a:t>
            </a:r>
            <a:r>
              <a:rPr b="1" lang="en-US"/>
              <a:t>we change one part</a:t>
            </a:r>
            <a:r>
              <a:rPr lang="en-US"/>
              <a:t>?  [I let the participants answer]</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9" name="Shape 699"/>
        <p:cNvGrpSpPr/>
        <p:nvPr/>
      </p:nvGrpSpPr>
      <p:grpSpPr>
        <a:xfrm>
          <a:off x="0" y="0"/>
          <a:ext cx="0" cy="0"/>
          <a:chOff x="0" y="0"/>
          <a:chExt cx="0" cy="0"/>
        </a:xfrm>
      </p:grpSpPr>
      <p:sp>
        <p:nvSpPr>
          <p:cNvPr id="700" name="Google Shape;700;g5da8e722f0_1_7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5da8e722f0_1_75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1/2	 TEAM CREATIVITY WARM-UP / Intro to SCAMGER (3’)</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7" name="Shape 707"/>
        <p:cNvGrpSpPr/>
        <p:nvPr/>
      </p:nvGrpSpPr>
      <p:grpSpPr>
        <a:xfrm>
          <a:off x="0" y="0"/>
          <a:ext cx="0" cy="0"/>
          <a:chOff x="0" y="0"/>
          <a:chExt cx="0" cy="0"/>
        </a:xfrm>
      </p:grpSpPr>
      <p:sp>
        <p:nvSpPr>
          <p:cNvPr id="708" name="Google Shape;708;g5da8e722f0_1_7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5da8e722f0_1_76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1/2	 TEAM CREATIVITY WARM-UP / Intro to SCAMGER (3’)</a:t>
            </a:r>
            <a:endParaRPr/>
          </a:p>
          <a:p>
            <a:pPr indent="0" lvl="0" marL="0" rtl="0" algn="l">
              <a:spcBef>
                <a:spcPts val="0"/>
              </a:spcBef>
              <a:spcAft>
                <a:spcPts val="0"/>
              </a:spcAft>
              <a:buNone/>
            </a:pPr>
            <a:r>
              <a:t/>
            </a:r>
            <a:endParaRPr b="1" sz="18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6" name="Shape 716"/>
        <p:cNvGrpSpPr/>
        <p:nvPr/>
      </p:nvGrpSpPr>
      <p:grpSpPr>
        <a:xfrm>
          <a:off x="0" y="0"/>
          <a:ext cx="0" cy="0"/>
          <a:chOff x="0" y="0"/>
          <a:chExt cx="0" cy="0"/>
        </a:xfrm>
      </p:grpSpPr>
      <p:sp>
        <p:nvSpPr>
          <p:cNvPr id="717" name="Google Shape;717;g5da8e722f0_1_7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5da8e722f0_1_77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1/1	 TEAM CREATIVITY WARM-UP / Intro to Unclumping (6’)</a:t>
            </a:r>
            <a:endParaRPr/>
          </a:p>
          <a:p>
            <a:pPr indent="0" lvl="0" marL="0" rtl="0" algn="l">
              <a:spcBef>
                <a:spcPts val="0"/>
              </a:spcBef>
              <a:spcAft>
                <a:spcPts val="0"/>
              </a:spcAft>
              <a:buClr>
                <a:srgbClr val="000000"/>
              </a:buClr>
              <a:buFont typeface="Arial"/>
              <a:buNone/>
            </a:pPr>
            <a:r>
              <a:t/>
            </a:r>
            <a:endParaRPr b="1" sz="1800"/>
          </a:p>
          <a:p>
            <a:pPr indent="-180975" lvl="0" marL="180975" rtl="0" algn="l">
              <a:spcBef>
                <a:spcPts val="0"/>
              </a:spcBef>
              <a:spcAft>
                <a:spcPts val="0"/>
              </a:spcAft>
              <a:buSzPts val="900"/>
              <a:buFont typeface="Helvetica Neue"/>
              <a:buChar char="•"/>
            </a:pPr>
            <a:r>
              <a:rPr lang="en-US"/>
              <a:t>“What did you written?</a:t>
            </a:r>
            <a:endParaRPr/>
          </a:p>
          <a:p>
            <a:pPr indent="-180975" lvl="0" marL="180975" rtl="0" algn="l">
              <a:spcBef>
                <a:spcPts val="0"/>
              </a:spcBef>
              <a:spcAft>
                <a:spcPts val="0"/>
              </a:spcAft>
              <a:buSzPts val="900"/>
              <a:buFont typeface="Helvetica Neue"/>
              <a:buChar char="•"/>
            </a:pPr>
            <a:r>
              <a:rPr lang="en-US"/>
              <a:t>Someone’s written a football? And what else...? More balls?</a:t>
            </a:r>
            <a:endParaRPr/>
          </a:p>
          <a:p>
            <a:pPr indent="-180975" lvl="0" marL="180975" rtl="0" algn="l">
              <a:spcBef>
                <a:spcPts val="0"/>
              </a:spcBef>
              <a:spcAft>
                <a:spcPts val="0"/>
              </a:spcAft>
              <a:buSzPts val="900"/>
              <a:buFont typeface="Helvetica Neue"/>
              <a:buChar char="•"/>
            </a:pPr>
            <a:r>
              <a:rPr lang="en-US"/>
              <a:t>So let’s look at all balls–golf, ping-pong, tennis, basketball, etc.</a:t>
            </a:r>
            <a:endParaRPr/>
          </a:p>
          <a:p>
            <a:pPr indent="-180975" lvl="0" marL="180975" rtl="0" algn="l">
              <a:spcBef>
                <a:spcPts val="0"/>
              </a:spcBef>
              <a:spcAft>
                <a:spcPts val="0"/>
              </a:spcAft>
              <a:buSzPts val="900"/>
              <a:buFont typeface="Helvetica Neue"/>
              <a:buChar char="•"/>
            </a:pPr>
            <a:r>
              <a:rPr lang="en-US"/>
              <a:t>Did someone write planet? Well that too…”</a:t>
            </a:r>
            <a:endParaRPr/>
          </a:p>
          <a:p>
            <a:pPr indent="-180975" lvl="0" marL="180975" rtl="0" algn="l">
              <a:spcBef>
                <a:spcPts val="0"/>
              </a:spcBef>
              <a:spcAft>
                <a:spcPts val="0"/>
              </a:spcAft>
              <a:buClr>
                <a:srgbClr val="000000"/>
              </a:buClr>
              <a:buFont typeface="Arial"/>
              <a:buNone/>
            </a:pPr>
            <a:r>
              <a:rPr lang="en-US"/>
              <a:t>[Underline the importance of </a:t>
            </a:r>
            <a:r>
              <a:rPr b="1" lang="en-US"/>
              <a:t>saying all the elements in a category.</a:t>
            </a:r>
            <a:endParaRPr/>
          </a:p>
          <a:p>
            <a:pPr indent="-180975" lvl="0" marL="180975" rtl="0" algn="l">
              <a:spcBef>
                <a:spcPts val="0"/>
              </a:spcBef>
              <a:spcAft>
                <a:spcPts val="0"/>
              </a:spcAft>
              <a:buNone/>
            </a:pPr>
            <a:r>
              <a:rPr lang="en-US"/>
              <a:t>The concrete, the specific, stimulates individual and group creativity.]</a:t>
            </a:r>
            <a:endParaRPr b="1" sz="18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2" name="Shape 732"/>
        <p:cNvGrpSpPr/>
        <p:nvPr/>
      </p:nvGrpSpPr>
      <p:grpSpPr>
        <a:xfrm>
          <a:off x="0" y="0"/>
          <a:ext cx="0" cy="0"/>
          <a:chOff x="0" y="0"/>
          <a:chExt cx="0" cy="0"/>
        </a:xfrm>
      </p:grpSpPr>
      <p:sp>
        <p:nvSpPr>
          <p:cNvPr id="733" name="Google Shape;733;g5da8e722f0_1_7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5da8e722f0_1_79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800"/>
              <a:t>1/1	 TEAM CREATIVITY WARM-UP / Intro to Unclumping (6’)</a:t>
            </a:r>
            <a:endParaRPr/>
          </a:p>
          <a:p>
            <a:pPr indent="0" lvl="0" marL="0" rtl="0" algn="l">
              <a:spcBef>
                <a:spcPts val="0"/>
              </a:spcBef>
              <a:spcAft>
                <a:spcPts val="0"/>
              </a:spcAft>
              <a:buNone/>
            </a:pPr>
            <a:r>
              <a:t/>
            </a:r>
            <a:endParaRPr b="1" sz="1800"/>
          </a:p>
          <a:p>
            <a:pPr indent="-180975" lvl="0" marL="180975" rtl="0" algn="l">
              <a:spcBef>
                <a:spcPts val="0"/>
              </a:spcBef>
              <a:spcAft>
                <a:spcPts val="0"/>
              </a:spcAft>
              <a:buSzPts val="900"/>
              <a:buFont typeface="Helvetica Neue"/>
              <a:buChar char="•"/>
            </a:pPr>
            <a:r>
              <a:rPr lang="en-US"/>
              <a:t>“What did you written?</a:t>
            </a:r>
            <a:endParaRPr/>
          </a:p>
          <a:p>
            <a:pPr indent="-180975" lvl="0" marL="180975" rtl="0" algn="l">
              <a:spcBef>
                <a:spcPts val="0"/>
              </a:spcBef>
              <a:spcAft>
                <a:spcPts val="0"/>
              </a:spcAft>
              <a:buSzPts val="900"/>
              <a:buFont typeface="Helvetica Neue"/>
              <a:buChar char="•"/>
            </a:pPr>
            <a:r>
              <a:rPr lang="en-US"/>
              <a:t>Someone’s written a football? And what else...? More balls?</a:t>
            </a:r>
            <a:endParaRPr/>
          </a:p>
          <a:p>
            <a:pPr indent="-180975" lvl="0" marL="180975" rtl="0" algn="l">
              <a:spcBef>
                <a:spcPts val="0"/>
              </a:spcBef>
              <a:spcAft>
                <a:spcPts val="0"/>
              </a:spcAft>
              <a:buSzPts val="900"/>
              <a:buFont typeface="Helvetica Neue"/>
              <a:buChar char="•"/>
            </a:pPr>
            <a:r>
              <a:rPr lang="en-US"/>
              <a:t>So let’s look at all balls–golf, ping-pong, tennis, basketball, etc.</a:t>
            </a:r>
            <a:endParaRPr/>
          </a:p>
          <a:p>
            <a:pPr indent="-180975" lvl="0" marL="180975" rtl="0" algn="l">
              <a:spcBef>
                <a:spcPts val="0"/>
              </a:spcBef>
              <a:spcAft>
                <a:spcPts val="0"/>
              </a:spcAft>
              <a:buSzPts val="900"/>
              <a:buFont typeface="Helvetica Neue"/>
              <a:buChar char="•"/>
            </a:pPr>
            <a:r>
              <a:rPr lang="en-US"/>
              <a:t>Did someone write planet? Well that too…”</a:t>
            </a:r>
            <a:endParaRPr/>
          </a:p>
          <a:p>
            <a:pPr indent="-180975" lvl="0" marL="180975" rtl="0" algn="l">
              <a:spcBef>
                <a:spcPts val="0"/>
              </a:spcBef>
              <a:spcAft>
                <a:spcPts val="0"/>
              </a:spcAft>
              <a:buNone/>
            </a:pPr>
            <a:r>
              <a:rPr lang="en-US"/>
              <a:t>[Underline the importance of </a:t>
            </a:r>
            <a:r>
              <a:rPr b="1" lang="en-US"/>
              <a:t>saying all the elements in a category.</a:t>
            </a:r>
            <a:endParaRPr/>
          </a:p>
          <a:p>
            <a:pPr indent="-180975" lvl="0" marL="180975" rtl="0" algn="l">
              <a:spcBef>
                <a:spcPts val="0"/>
              </a:spcBef>
              <a:spcAft>
                <a:spcPts val="0"/>
              </a:spcAft>
              <a:buNone/>
            </a:pPr>
            <a:r>
              <a:rPr lang="en-US"/>
              <a:t>The concrete, the specific, stimulates individual and group creativity.]</a:t>
            </a:r>
            <a:endParaRPr b="1" sz="18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0" name="Shape 740"/>
        <p:cNvGrpSpPr/>
        <p:nvPr/>
      </p:nvGrpSpPr>
      <p:grpSpPr>
        <a:xfrm>
          <a:off x="0" y="0"/>
          <a:ext cx="0" cy="0"/>
          <a:chOff x="0" y="0"/>
          <a:chExt cx="0" cy="0"/>
        </a:xfrm>
      </p:grpSpPr>
      <p:sp>
        <p:nvSpPr>
          <p:cNvPr id="741" name="Google Shape;741;g5da31974c4_0_20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u="sng"/>
              <a:t>8 SLIDES	 IDENTIFYING INSIGHTS AND OPPORTUNITIES (45’)</a:t>
            </a:r>
            <a:endParaRPr/>
          </a:p>
          <a:p>
            <a:pPr indent="0" lvl="0" marL="0" rtl="0" algn="l">
              <a:spcBef>
                <a:spcPts val="0"/>
              </a:spcBef>
              <a:spcAft>
                <a:spcPts val="0"/>
              </a:spcAft>
              <a:buNone/>
            </a:pPr>
            <a:r>
              <a:t/>
            </a:r>
            <a:endParaRPr/>
          </a:p>
        </p:txBody>
      </p:sp>
      <p:sp>
        <p:nvSpPr>
          <p:cNvPr id="742" name="Google Shape;742;g5da31974c4_0_2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5" name="Shape 745"/>
        <p:cNvGrpSpPr/>
        <p:nvPr/>
      </p:nvGrpSpPr>
      <p:grpSpPr>
        <a:xfrm>
          <a:off x="0" y="0"/>
          <a:ext cx="0" cy="0"/>
          <a:chOff x="0" y="0"/>
          <a:chExt cx="0" cy="0"/>
        </a:xfrm>
      </p:grpSpPr>
      <p:sp>
        <p:nvSpPr>
          <p:cNvPr id="746" name="Google Shape;746;g5da8e722f0_1_9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5da8e722f0_1_90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2/3	 REFRAMING THE CHALLENGE / Overview of Reframing the Challenge	 (5’)</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rPr lang="en-US"/>
              <a:t>“This is the process we invite you to follow and practice to generate powerful ideas in teams.”</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 name="Shape 45"/>
        <p:cNvGrpSpPr/>
        <p:nvPr/>
      </p:nvGrpSpPr>
      <p:grpSpPr>
        <a:xfrm>
          <a:off x="0" y="0"/>
          <a:ext cx="0" cy="0"/>
          <a:chOff x="0" y="0"/>
          <a:chExt cx="0" cy="0"/>
        </a:xfrm>
      </p:grpSpPr>
      <p:sp>
        <p:nvSpPr>
          <p:cNvPr id="46" name="Google Shape;4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 name="Google Shape;47;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10’ [We take a look at what we learned yesterday. We can use yesterday’s flipchart and notes]</a:t>
            </a:r>
            <a:endParaRPr/>
          </a:p>
          <a:p>
            <a:pPr indent="0" lvl="0" marL="0" marR="0" rtl="0" algn="l">
              <a:lnSpc>
                <a:spcPct val="116999"/>
              </a:lnSpc>
              <a:spcBef>
                <a:spcPts val="0"/>
              </a:spcBef>
              <a:spcAft>
                <a:spcPts val="0"/>
              </a:spcAft>
              <a:buNone/>
            </a:pPr>
            <a:r>
              <a:t/>
            </a:r>
            <a:endParaRPr b="1" sz="1800">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3" name="Shape 773"/>
        <p:cNvGrpSpPr/>
        <p:nvPr/>
      </p:nvGrpSpPr>
      <p:grpSpPr>
        <a:xfrm>
          <a:off x="0" y="0"/>
          <a:ext cx="0" cy="0"/>
          <a:chOff x="0" y="0"/>
          <a:chExt cx="0" cy="0"/>
        </a:xfrm>
      </p:grpSpPr>
      <p:sp>
        <p:nvSpPr>
          <p:cNvPr id="774" name="Google Shape;774;g5da8e722f0_1_9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5da8e722f0_1_96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2/3	 IDENTIFY INSIGHTS + OPPORTUNITIES / Overview of Insights + Opportunities	 (5’)</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rPr lang="en-US"/>
              <a:t>“When we analyze the lessons learned from research we can discover new opportunities for contributing values to users.”</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7" name="Shape 797"/>
        <p:cNvGrpSpPr/>
        <p:nvPr/>
      </p:nvGrpSpPr>
      <p:grpSpPr>
        <a:xfrm>
          <a:off x="0" y="0"/>
          <a:ext cx="0" cy="0"/>
          <a:chOff x="0" y="0"/>
          <a:chExt cx="0" cy="0"/>
        </a:xfrm>
      </p:grpSpPr>
      <p:sp>
        <p:nvSpPr>
          <p:cNvPr id="798" name="Google Shape;798;g5da8e722f0_1_9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5da8e722f0_1_98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1/3	 IDENTIFY INSIGHTS + OPPORTUNITIES / Overview of Insights + Opportunities	 (5’)</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5" name="Shape 815"/>
        <p:cNvGrpSpPr/>
        <p:nvPr/>
      </p:nvGrpSpPr>
      <p:grpSpPr>
        <a:xfrm>
          <a:off x="0" y="0"/>
          <a:ext cx="0" cy="0"/>
          <a:chOff x="0" y="0"/>
          <a:chExt cx="0" cy="0"/>
        </a:xfrm>
      </p:grpSpPr>
      <p:sp>
        <p:nvSpPr>
          <p:cNvPr id="816" name="Google Shape;816;g5da8e722f0_1_10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5da8e722f0_1_100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1/2	 IDENTIFY INSIGHTS + OPPORTUNITIES / Overview of Insights Discovery Canvas	 (5’)</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2" name="Shape 822"/>
        <p:cNvGrpSpPr/>
        <p:nvPr/>
      </p:nvGrpSpPr>
      <p:grpSpPr>
        <a:xfrm>
          <a:off x="0" y="0"/>
          <a:ext cx="0" cy="0"/>
          <a:chOff x="0" y="0"/>
          <a:chExt cx="0" cy="0"/>
        </a:xfrm>
      </p:grpSpPr>
      <p:sp>
        <p:nvSpPr>
          <p:cNvPr id="823" name="Google Shape;823;g5da8e722f0_1_10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5da8e722f0_1_10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2/2	 IDENTIFY INSIGHTS + OPPORTUNITIES / Overview of Insight Analysis Canvas	 (5’)</a:t>
            </a:r>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0" name="Shape 830"/>
        <p:cNvGrpSpPr/>
        <p:nvPr/>
      </p:nvGrpSpPr>
      <p:grpSpPr>
        <a:xfrm>
          <a:off x="0" y="0"/>
          <a:ext cx="0" cy="0"/>
          <a:chOff x="0" y="0"/>
          <a:chExt cx="0" cy="0"/>
        </a:xfrm>
      </p:grpSpPr>
      <p:sp>
        <p:nvSpPr>
          <p:cNvPr id="831" name="Google Shape;831;g5da8e722f0_1_10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5da8e722f0_1_10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1/3	 IDENTIFY INSIGHTS + OPPORTUNITIES / GROUP: Insight Analysis Canvas	 (35’)</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1" name="Shape 841"/>
        <p:cNvGrpSpPr/>
        <p:nvPr/>
      </p:nvGrpSpPr>
      <p:grpSpPr>
        <a:xfrm>
          <a:off x="0" y="0"/>
          <a:ext cx="0" cy="0"/>
          <a:chOff x="0" y="0"/>
          <a:chExt cx="0" cy="0"/>
        </a:xfrm>
      </p:grpSpPr>
      <p:sp>
        <p:nvSpPr>
          <p:cNvPr id="842" name="Google Shape;842;g5da8e722f0_1_10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43" name="Google Shape;843;g5da8e722f0_1_10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2/3	 IDENTIFY INSIGHTS + OPPORTUNITIES / GROUP: Insight Analysis Canvas	 (35’)</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2" name="Shape 852"/>
        <p:cNvGrpSpPr/>
        <p:nvPr/>
      </p:nvGrpSpPr>
      <p:grpSpPr>
        <a:xfrm>
          <a:off x="0" y="0"/>
          <a:ext cx="0" cy="0"/>
          <a:chOff x="0" y="0"/>
          <a:chExt cx="0" cy="0"/>
        </a:xfrm>
      </p:grpSpPr>
      <p:sp>
        <p:nvSpPr>
          <p:cNvPr id="853" name="Google Shape;853;g5da8e722f0_1_10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5da8e722f0_1_107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800"/>
              <a:t>1/2	 IDENTIFY INSIGHTS + OPPORTUNITIES / Overview of Insights Discovery Canvas	 (5’)</a:t>
            </a:r>
            <a:endParaRPr b="1" sz="18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9" name="Shape 859"/>
        <p:cNvGrpSpPr/>
        <p:nvPr/>
      </p:nvGrpSpPr>
      <p:grpSpPr>
        <a:xfrm>
          <a:off x="0" y="0"/>
          <a:ext cx="0" cy="0"/>
          <a:chOff x="0" y="0"/>
          <a:chExt cx="0" cy="0"/>
        </a:xfrm>
      </p:grpSpPr>
      <p:sp>
        <p:nvSpPr>
          <p:cNvPr id="860" name="Google Shape;860;g5da8e722f0_1_10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5da8e722f0_1_108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800"/>
              <a:t>2/2	 IDENTIFY INSIGHTS + OPPORTUNITIES / Overview of Insight Analysis Canvas	 (5’)</a:t>
            </a:r>
            <a:endParaRPr b="1" sz="18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6" name="Shape 866"/>
        <p:cNvGrpSpPr/>
        <p:nvPr/>
      </p:nvGrpSpPr>
      <p:grpSpPr>
        <a:xfrm>
          <a:off x="0" y="0"/>
          <a:ext cx="0" cy="0"/>
          <a:chOff x="0" y="0"/>
          <a:chExt cx="0" cy="0"/>
        </a:xfrm>
      </p:grpSpPr>
      <p:sp>
        <p:nvSpPr>
          <p:cNvPr id="867" name="Google Shape;867;g5da8e722f0_1_10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5da8e722f0_1_109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800"/>
              <a:t>3/3	 IDENTIFY INSIGHTS + OPPORTUNITIES / GROUP: Insight Analysis Canvas	 (35’)</a:t>
            </a:r>
            <a:endParaRPr b="1" sz="18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5" name="Shape 875"/>
        <p:cNvGrpSpPr/>
        <p:nvPr/>
      </p:nvGrpSpPr>
      <p:grpSpPr>
        <a:xfrm>
          <a:off x="0" y="0"/>
          <a:ext cx="0" cy="0"/>
          <a:chOff x="0" y="0"/>
          <a:chExt cx="0" cy="0"/>
        </a:xfrm>
      </p:grpSpPr>
      <p:sp>
        <p:nvSpPr>
          <p:cNvPr id="876" name="Google Shape;876;g5ee6688136_1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77" name="Google Shape;877;g5ee6688136_1_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 name="Shape 51"/>
        <p:cNvGrpSpPr/>
        <p:nvPr/>
      </p:nvGrpSpPr>
      <p:grpSpPr>
        <a:xfrm>
          <a:off x="0" y="0"/>
          <a:ext cx="0" cy="0"/>
          <a:chOff x="0" y="0"/>
          <a:chExt cx="0" cy="0"/>
        </a:xfrm>
      </p:grpSpPr>
      <p:sp>
        <p:nvSpPr>
          <p:cNvPr id="52" name="Google Shape;52;g5da31974c4_0_1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 name="Google Shape;53;g5da31974c4_0_14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a:t>I don’t read it here.</a:t>
            </a:r>
            <a:r>
              <a:rPr lang="en-US"/>
              <a:t> The next slide has a detailed description of the day.</a:t>
            </a:r>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3" name="Shape 883"/>
        <p:cNvGrpSpPr/>
        <p:nvPr/>
      </p:nvGrpSpPr>
      <p:grpSpPr>
        <a:xfrm>
          <a:off x="0" y="0"/>
          <a:ext cx="0" cy="0"/>
          <a:chOff x="0" y="0"/>
          <a:chExt cx="0" cy="0"/>
        </a:xfrm>
      </p:grpSpPr>
      <p:sp>
        <p:nvSpPr>
          <p:cNvPr id="884" name="Google Shape;884;g5da31974c4_0_2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5" name="Google Shape;885;g5da31974c4_0_2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8" name="Shape 888"/>
        <p:cNvGrpSpPr/>
        <p:nvPr/>
      </p:nvGrpSpPr>
      <p:grpSpPr>
        <a:xfrm>
          <a:off x="0" y="0"/>
          <a:ext cx="0" cy="0"/>
          <a:chOff x="0" y="0"/>
          <a:chExt cx="0" cy="0"/>
        </a:xfrm>
      </p:grpSpPr>
      <p:sp>
        <p:nvSpPr>
          <p:cNvPr id="889" name="Google Shape;889;g5da8e722f0_1_11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90" name="Google Shape;890;g5da8e722f0_1_110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t/>
            </a:r>
            <a:endParaRPr b="1" sz="1800">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8" name="Shape 898"/>
        <p:cNvGrpSpPr/>
        <p:nvPr/>
      </p:nvGrpSpPr>
      <p:grpSpPr>
        <a:xfrm>
          <a:off x="0" y="0"/>
          <a:ext cx="0" cy="0"/>
          <a:chOff x="0" y="0"/>
          <a:chExt cx="0" cy="0"/>
        </a:xfrm>
      </p:grpSpPr>
      <p:sp>
        <p:nvSpPr>
          <p:cNvPr id="899" name="Google Shape;899;g5da8e722f0_1_12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5da8e722f0_1_12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2/3	 REFRAMING THE CHALLENGE / Overview of Reframing the Challenge	 (5’)</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rPr lang="en-US"/>
              <a:t>“This is the process we invite you to follow and practice to generate powerful ideas in teams.”</a:t>
            </a:r>
            <a:endParaRPr/>
          </a:p>
          <a:p>
            <a:pPr indent="0" lvl="0" marL="0" rtl="0" algn="l">
              <a:spcBef>
                <a:spcPts val="0"/>
              </a:spcBef>
              <a:spcAft>
                <a:spcPts val="0"/>
              </a:spcAft>
              <a:buNone/>
            </a:pPr>
            <a:r>
              <a:t/>
            </a:r>
            <a:endParaRPr b="1" sz="180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6" name="Shape 926"/>
        <p:cNvGrpSpPr/>
        <p:nvPr/>
      </p:nvGrpSpPr>
      <p:grpSpPr>
        <a:xfrm>
          <a:off x="0" y="0"/>
          <a:ext cx="0" cy="0"/>
          <a:chOff x="0" y="0"/>
          <a:chExt cx="0" cy="0"/>
        </a:xfrm>
      </p:grpSpPr>
      <p:sp>
        <p:nvSpPr>
          <p:cNvPr id="927" name="Google Shape;927;g5da8e722f0_1_12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5da8e722f0_1_124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3/3	 REFRAMING THE CHALLENGE / Overview of Reframing the Challenge	 (5’)</a:t>
            </a:r>
            <a:endParaRPr/>
          </a:p>
          <a:p>
            <a:pPr indent="0" lvl="0" marL="0" rtl="0" algn="l">
              <a:spcBef>
                <a:spcPts val="0"/>
              </a:spcBef>
              <a:spcAft>
                <a:spcPts val="0"/>
              </a:spcAft>
              <a:buClr>
                <a:srgbClr val="000000"/>
              </a:buClr>
              <a:buFont typeface="Arial"/>
              <a:buNone/>
            </a:pPr>
            <a:r>
              <a:t/>
            </a:r>
            <a:endParaRPr b="1" sz="1800"/>
          </a:p>
          <a:p>
            <a:pPr indent="-271462" lvl="0" marL="271462" rtl="0" algn="l">
              <a:spcBef>
                <a:spcPts val="0"/>
              </a:spcBef>
              <a:spcAft>
                <a:spcPts val="0"/>
              </a:spcAft>
              <a:buSzPts val="900"/>
              <a:buFont typeface="Helvetica Neue"/>
              <a:buChar char="•"/>
            </a:pPr>
            <a:r>
              <a:rPr b="1" lang="en-US"/>
              <a:t>Instead of seeing the facts as obstacles</a:t>
            </a:r>
            <a:r>
              <a:rPr lang="en-US"/>
              <a:t> (“We can’t do that because…”), they become questions that can easily be understood and tackled. </a:t>
            </a:r>
            <a:endParaRPr/>
          </a:p>
          <a:p>
            <a:pPr indent="-271462" lvl="0" marL="271462" rtl="0" algn="l">
              <a:spcBef>
                <a:spcPts val="0"/>
              </a:spcBef>
              <a:spcAft>
                <a:spcPts val="0"/>
              </a:spcAft>
              <a:buSzPts val="900"/>
              <a:buFont typeface="Helvetica Neue"/>
              <a:buChar char="•"/>
            </a:pPr>
            <a:r>
              <a:rPr lang="en-US"/>
              <a:t>Asking ourselves the right questions helps to </a:t>
            </a:r>
            <a:r>
              <a:rPr b="1" lang="en-US"/>
              <a:t>focus efforts </a:t>
            </a:r>
            <a:r>
              <a:rPr lang="en-US"/>
              <a:t>on the dimension of the problem that can generate a greater impact.</a:t>
            </a:r>
            <a:endParaRPr/>
          </a:p>
          <a:p>
            <a:pPr indent="-271462" lvl="0" marL="271462" rtl="0" algn="l">
              <a:spcBef>
                <a:spcPts val="0"/>
              </a:spcBef>
              <a:spcAft>
                <a:spcPts val="0"/>
              </a:spcAft>
              <a:buSzPts val="900"/>
              <a:buFont typeface="Helvetica Neue"/>
              <a:buChar char="•"/>
            </a:pPr>
            <a:r>
              <a:rPr lang="en-US"/>
              <a:t>We call a challenge a question that begins with “How could we…?”.</a:t>
            </a:r>
            <a:endParaRPr/>
          </a:p>
          <a:p>
            <a:pPr indent="-271462" lvl="0" marL="271462" rtl="0" algn="l">
              <a:spcBef>
                <a:spcPts val="0"/>
              </a:spcBef>
              <a:spcAft>
                <a:spcPts val="0"/>
              </a:spcAft>
              <a:buSzPts val="900"/>
              <a:buFont typeface="Helvetica Neue"/>
              <a:buChar char="•"/>
            </a:pPr>
            <a:r>
              <a:rPr lang="en-US"/>
              <a:t>It could be formulated like this “How could we do something for someone with what goal? ”.</a:t>
            </a:r>
            <a:endParaRPr/>
          </a:p>
          <a:p>
            <a:pPr indent="-214312" lvl="0" marL="271462" rtl="0" algn="l">
              <a:spcBef>
                <a:spcPts val="0"/>
              </a:spcBef>
              <a:spcAft>
                <a:spcPts val="0"/>
              </a:spcAft>
              <a:buClr>
                <a:srgbClr val="000000"/>
              </a:buClr>
              <a:buSzPts val="900"/>
              <a:buFont typeface="Helvetica Neue"/>
              <a:buNone/>
            </a:pPr>
            <a:r>
              <a:t/>
            </a:r>
            <a:endParaRPr/>
          </a:p>
          <a:p>
            <a:pPr indent="-271462" lvl="0" marL="271462" rtl="0" algn="l">
              <a:spcBef>
                <a:spcPts val="0"/>
              </a:spcBef>
              <a:spcAft>
                <a:spcPts val="0"/>
              </a:spcAft>
              <a:buSzPts val="900"/>
              <a:buFont typeface="Helvetica Neue"/>
              <a:buChar char="•"/>
            </a:pPr>
            <a:r>
              <a:rPr lang="en-US"/>
              <a:t>Formulating or framing problems as challenges helps us to eliminate negative thinking. </a:t>
            </a:r>
            <a:endParaRPr/>
          </a:p>
          <a:p>
            <a:pPr indent="-271462" lvl="0" marL="271462" rtl="0" algn="l">
              <a:spcBef>
                <a:spcPts val="0"/>
              </a:spcBef>
              <a:spcAft>
                <a:spcPts val="0"/>
              </a:spcAft>
              <a:buSzPts val="900"/>
              <a:buFont typeface="Helvetica Neue"/>
              <a:buChar char="•"/>
            </a:pPr>
            <a:r>
              <a:rPr lang="en-US"/>
              <a:t>After the phase of understanding the problem, it’s important to question the starting challenge, incorporating the lessons learned from the research.</a:t>
            </a:r>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3" name="Shape 933"/>
        <p:cNvGrpSpPr/>
        <p:nvPr/>
      </p:nvGrpSpPr>
      <p:grpSpPr>
        <a:xfrm>
          <a:off x="0" y="0"/>
          <a:ext cx="0" cy="0"/>
          <a:chOff x="0" y="0"/>
          <a:chExt cx="0" cy="0"/>
        </a:xfrm>
      </p:grpSpPr>
      <p:sp>
        <p:nvSpPr>
          <p:cNvPr id="934" name="Google Shape;934;g5da8e722f0_1_12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35" name="Google Shape;935;g5da8e722f0_1_12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t/>
            </a:r>
            <a:endParaRPr b="1" sz="2200"/>
          </a:p>
          <a:p>
            <a:pPr indent="0" lvl="0" marL="0" rtl="0" algn="l">
              <a:spcBef>
                <a:spcPts val="0"/>
              </a:spcBef>
              <a:spcAft>
                <a:spcPts val="0"/>
              </a:spcAft>
              <a:buClr>
                <a:srgbClr val="000000"/>
              </a:buClr>
              <a:buFont typeface="Arial"/>
              <a:buNone/>
            </a:pPr>
            <a:r>
              <a:rPr b="1" lang="en-US"/>
              <a:t>Adobe Kickstart – The red box </a:t>
            </a:r>
            <a:endParaRPr/>
          </a:p>
          <a:p>
            <a:pPr indent="0" lvl="0" marL="0" rtl="0" algn="l">
              <a:spcBef>
                <a:spcPts val="0"/>
              </a:spcBef>
              <a:spcAft>
                <a:spcPts val="0"/>
              </a:spcAft>
              <a:buClr>
                <a:srgbClr val="000000"/>
              </a:buClr>
              <a:buFont typeface="Arial"/>
              <a:buNone/>
            </a:pPr>
            <a:r>
              <a:t/>
            </a:r>
            <a:endParaRPr b="1"/>
          </a:p>
          <a:p>
            <a:pPr indent="0" lvl="0" marL="0" rtl="0" algn="l">
              <a:spcBef>
                <a:spcPts val="0"/>
              </a:spcBef>
              <a:spcAft>
                <a:spcPts val="0"/>
              </a:spcAft>
              <a:buClr>
                <a:srgbClr val="000000"/>
              </a:buClr>
              <a:buFont typeface="Arial"/>
              <a:buNone/>
            </a:pPr>
            <a:r>
              <a:rPr b="1" lang="en-US"/>
              <a:t>Project:</a:t>
            </a:r>
            <a:endParaRPr/>
          </a:p>
          <a:p>
            <a:pPr indent="-228600" lvl="0" marL="228600" rtl="0" algn="l">
              <a:spcBef>
                <a:spcPts val="0"/>
              </a:spcBef>
              <a:spcAft>
                <a:spcPts val="0"/>
              </a:spcAft>
              <a:buSzPts val="1200"/>
              <a:buFont typeface="Helvetica Neue"/>
              <a:buChar char="•"/>
            </a:pPr>
            <a:r>
              <a:rPr b="1" lang="en-US"/>
              <a:t>2 day course</a:t>
            </a:r>
            <a:endParaRPr/>
          </a:p>
          <a:p>
            <a:pPr indent="-228600" lvl="0" marL="228600" rtl="0" algn="l">
              <a:spcBef>
                <a:spcPts val="0"/>
              </a:spcBef>
              <a:spcAft>
                <a:spcPts val="0"/>
              </a:spcAft>
              <a:buSzPts val="1200"/>
              <a:buFont typeface="Helvetica Neue"/>
              <a:buChar char="•"/>
            </a:pPr>
            <a:r>
              <a:rPr b="1" lang="en-US"/>
              <a:t>get 1,000$ to test and prototype</a:t>
            </a:r>
            <a:endParaRPr/>
          </a:p>
          <a:p>
            <a:pPr indent="-228600" lvl="0" marL="228600" rtl="0" algn="l">
              <a:spcBef>
                <a:spcPts val="0"/>
              </a:spcBef>
              <a:spcAft>
                <a:spcPts val="0"/>
              </a:spcAft>
              <a:buSzPts val="1200"/>
              <a:buFont typeface="Helvetica Neue"/>
              <a:buChar char="•"/>
            </a:pPr>
            <a:r>
              <a:rPr b="1" lang="en-US"/>
              <a:t>validated by at least 1 exec</a:t>
            </a:r>
            <a:endParaRPr/>
          </a:p>
          <a:p>
            <a:pPr indent="0" lvl="0" marL="0" rtl="0" algn="l">
              <a:spcBef>
                <a:spcPts val="0"/>
              </a:spcBef>
              <a:spcAft>
                <a:spcPts val="0"/>
              </a:spcAft>
              <a:buClr>
                <a:srgbClr val="000000"/>
              </a:buClr>
              <a:buFont typeface="Arial"/>
              <a:buNone/>
            </a:pPr>
            <a:r>
              <a:t/>
            </a:r>
            <a:endParaRPr b="1"/>
          </a:p>
          <a:p>
            <a:pPr indent="0" lvl="0" marL="0" rtl="0" algn="l">
              <a:spcBef>
                <a:spcPts val="0"/>
              </a:spcBef>
              <a:spcAft>
                <a:spcPts val="0"/>
              </a:spcAft>
              <a:buClr>
                <a:srgbClr val="000000"/>
              </a:buClr>
              <a:buFont typeface="Arial"/>
              <a:buNone/>
            </a:pPr>
            <a:r>
              <a:rPr b="1" lang="en-US"/>
              <a:t>Outcomes:</a:t>
            </a:r>
            <a:endParaRPr/>
          </a:p>
          <a:p>
            <a:pPr indent="-228600" lvl="0" marL="228600" rtl="0" algn="l">
              <a:spcBef>
                <a:spcPts val="0"/>
              </a:spcBef>
              <a:spcAft>
                <a:spcPts val="0"/>
              </a:spcAft>
              <a:buSzPts val="1200"/>
              <a:buFont typeface="Helvetica Neue"/>
              <a:buChar char="•"/>
            </a:pPr>
            <a:r>
              <a:rPr b="1" lang="en-US"/>
              <a:t>Promotes engagement and creativity</a:t>
            </a:r>
            <a:endParaRPr/>
          </a:p>
          <a:p>
            <a:pPr indent="-228600" lvl="0" marL="228600" rtl="0" algn="l">
              <a:spcBef>
                <a:spcPts val="0"/>
              </a:spcBef>
              <a:spcAft>
                <a:spcPts val="0"/>
              </a:spcAft>
              <a:buSzPts val="1200"/>
              <a:buFont typeface="Helvetica Neue"/>
              <a:buChar char="•"/>
            </a:pPr>
            <a:r>
              <a:rPr b="1" lang="en-US"/>
              <a:t>100 employees = 100 prototypes = 100,000$</a:t>
            </a:r>
            <a:endParaRPr/>
          </a:p>
          <a:p>
            <a:pPr indent="-228600" lvl="0" marL="228600" rtl="0" algn="l">
              <a:spcBef>
                <a:spcPts val="0"/>
              </a:spcBef>
              <a:spcAft>
                <a:spcPts val="0"/>
              </a:spcAft>
              <a:buSzPts val="1200"/>
              <a:buFont typeface="Helvetica Neue"/>
              <a:buChar char="•"/>
            </a:pPr>
            <a:r>
              <a:rPr b="1" lang="en-US"/>
              <a:t>Participants build new skills to bring back to their teams</a:t>
            </a:r>
            <a:endParaRPr/>
          </a:p>
          <a:p>
            <a:pPr indent="-228600" lvl="0" marL="228600" rtl="0" algn="l">
              <a:spcBef>
                <a:spcPts val="0"/>
              </a:spcBef>
              <a:spcAft>
                <a:spcPts val="0"/>
              </a:spcAft>
              <a:buSzPts val="1200"/>
              <a:buFont typeface="Helvetica Neue"/>
              <a:buChar char="•"/>
            </a:pPr>
            <a:r>
              <a:rPr b="1" lang="en-US"/>
              <a:t>Talent retention</a:t>
            </a:r>
            <a:endParaRPr/>
          </a:p>
          <a:p>
            <a:pPr indent="-228600" lvl="0" marL="228600" rtl="0" algn="l">
              <a:spcBef>
                <a:spcPts val="0"/>
              </a:spcBef>
              <a:spcAft>
                <a:spcPts val="0"/>
              </a:spcAft>
              <a:buSzPts val="1200"/>
              <a:buFont typeface="Helvetica Neue"/>
              <a:buChar char="•"/>
            </a:pPr>
            <a:r>
              <a:rPr b="1" lang="en-US"/>
              <a:t>Adaptive organization</a:t>
            </a:r>
            <a:endParaRPr/>
          </a:p>
          <a:p>
            <a:pPr indent="0" lvl="0" marL="0" rtl="0" algn="l">
              <a:spcBef>
                <a:spcPts val="0"/>
              </a:spcBef>
              <a:spcAft>
                <a:spcPts val="0"/>
              </a:spcAft>
              <a:buClr>
                <a:srgbClr val="000000"/>
              </a:buClr>
              <a:buFont typeface="Arial"/>
              <a:buNone/>
            </a:pPr>
            <a:r>
              <a:t/>
            </a:r>
            <a:endParaRPr b="1"/>
          </a:p>
          <a:p>
            <a:pPr indent="0" lvl="0" marL="0" rtl="0" algn="l">
              <a:spcBef>
                <a:spcPts val="0"/>
              </a:spcBef>
              <a:spcAft>
                <a:spcPts val="0"/>
              </a:spcAft>
              <a:buClr>
                <a:srgbClr val="000000"/>
              </a:buClr>
              <a:buFont typeface="Arial"/>
              <a:buNone/>
            </a:pPr>
            <a:r>
              <a:t/>
            </a:r>
            <a:endParaRPr b="1"/>
          </a:p>
          <a:p>
            <a:pPr indent="0" lvl="0" marL="0" rtl="0" algn="l">
              <a:spcBef>
                <a:spcPts val="0"/>
              </a:spcBef>
              <a:spcAft>
                <a:spcPts val="0"/>
              </a:spcAft>
              <a:buClr>
                <a:srgbClr val="000000"/>
              </a:buClr>
              <a:buFont typeface="Arial"/>
              <a:buNone/>
            </a:pPr>
            <a:r>
              <a:t/>
            </a:r>
            <a:endParaRPr b="1"/>
          </a:p>
          <a:p>
            <a:pPr indent="0" lvl="0" marL="0" rtl="0" algn="l">
              <a:spcBef>
                <a:spcPts val="0"/>
              </a:spcBef>
              <a:spcAft>
                <a:spcPts val="0"/>
              </a:spcAft>
              <a:buClr>
                <a:srgbClr val="000000"/>
              </a:buClr>
              <a:buFont typeface="Arial"/>
              <a:buNone/>
            </a:pPr>
            <a:r>
              <a:t/>
            </a:r>
            <a:endParaRPr b="1"/>
          </a:p>
          <a:p>
            <a:pPr indent="0" lvl="0" marL="0" rtl="0" algn="l">
              <a:spcBef>
                <a:spcPts val="0"/>
              </a:spcBef>
              <a:spcAft>
                <a:spcPts val="0"/>
              </a:spcAft>
              <a:buClr>
                <a:srgbClr val="000000"/>
              </a:buClr>
              <a:buFont typeface="Arial"/>
              <a:buNone/>
            </a:pPr>
            <a:r>
              <a:rPr lang="en-US"/>
              <a:t>Image: http://c.fastcompany.net/multisite_files/fastcompany/imagecache/1280/poster/2015/02/3042128-poster-p-1-adobes-kickbox-the-kit-to-launch-your-next-big-idea.jpg</a:t>
            </a:r>
            <a:endParaRPr/>
          </a:p>
          <a:p>
            <a:pPr indent="0" lvl="0" marL="0" rtl="0" algn="l">
              <a:spcBef>
                <a:spcPts val="0"/>
              </a:spcBef>
              <a:spcAft>
                <a:spcPts val="0"/>
              </a:spcAft>
              <a:buClr>
                <a:srgbClr val="000000"/>
              </a:buClr>
              <a:buFont typeface="Arial"/>
              <a:buNone/>
            </a:pPr>
            <a:r>
              <a:t/>
            </a:r>
            <a:endParaRPr/>
          </a:p>
          <a:p>
            <a:pPr indent="0" lvl="0" marL="0" rtl="0" algn="l">
              <a:spcBef>
                <a:spcPts val="0"/>
              </a:spcBef>
              <a:spcAft>
                <a:spcPts val="0"/>
              </a:spcAft>
              <a:buClr>
                <a:srgbClr val="000000"/>
              </a:buClr>
              <a:buFont typeface="Arial"/>
              <a:buNone/>
            </a:pPr>
            <a:r>
              <a:rPr lang="en-US"/>
              <a:t>Video empowered to innovate</a:t>
            </a:r>
            <a:endParaRPr/>
          </a:p>
          <a:p>
            <a:pPr indent="0" lvl="0" marL="0" rtl="0" algn="l">
              <a:spcBef>
                <a:spcPts val="0"/>
              </a:spcBef>
              <a:spcAft>
                <a:spcPts val="0"/>
              </a:spcAft>
              <a:buClr>
                <a:srgbClr val="000000"/>
              </a:buClr>
              <a:buFont typeface="Arial"/>
              <a:buNone/>
            </a:pPr>
            <a:r>
              <a:rPr lang="en-US" u="sng">
                <a:solidFill>
                  <a:srgbClr val="0000FF"/>
                </a:solidFill>
                <a:hlinkClick r:id="rId2"/>
              </a:rPr>
              <a:t>https://www.youtube.com/watch?v=pfEAUfjY4yg</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0" name="Shape 940"/>
        <p:cNvGrpSpPr/>
        <p:nvPr/>
      </p:nvGrpSpPr>
      <p:grpSpPr>
        <a:xfrm>
          <a:off x="0" y="0"/>
          <a:ext cx="0" cy="0"/>
          <a:chOff x="0" y="0"/>
          <a:chExt cx="0" cy="0"/>
        </a:xfrm>
      </p:grpSpPr>
      <p:sp>
        <p:nvSpPr>
          <p:cNvPr id="941" name="Google Shape;941;g5da8e722f0_1_12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2" name="Google Shape;942;g5da8e722f0_1_126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800"/>
              <a:t>1/1	 REFRAMING THE CHALLENGE / EXAMPLE: Cirque du Soleil	 (5’)</a:t>
            </a:r>
            <a:endParaRPr/>
          </a:p>
          <a:p>
            <a:pPr indent="0" lvl="0" marL="0" rtl="0" algn="l">
              <a:spcBef>
                <a:spcPts val="0"/>
              </a:spcBef>
              <a:spcAft>
                <a:spcPts val="0"/>
              </a:spcAft>
              <a:buNone/>
            </a:pPr>
            <a:r>
              <a:t/>
            </a:r>
            <a:endParaRPr b="1" sz="1800"/>
          </a:p>
          <a:p>
            <a:pPr indent="0" lvl="0" marL="0" rtl="0" algn="l">
              <a:spcBef>
                <a:spcPts val="0"/>
              </a:spcBef>
              <a:spcAft>
                <a:spcPts val="0"/>
              </a:spcAft>
              <a:buNone/>
            </a:pPr>
            <a:r>
              <a:rPr b="1" lang="en-US"/>
              <a:t>Before</a:t>
            </a:r>
            <a:endParaRPr/>
          </a:p>
          <a:p>
            <a:pPr indent="-228600" lvl="0" marL="228600" rtl="0" algn="l">
              <a:spcBef>
                <a:spcPts val="0"/>
              </a:spcBef>
              <a:spcAft>
                <a:spcPts val="0"/>
              </a:spcAft>
              <a:buSzPts val="1200"/>
              <a:buFont typeface="Helvetica Neue"/>
              <a:buChar char="•"/>
            </a:pPr>
            <a:r>
              <a:rPr b="1" lang="en-US"/>
              <a:t>For children</a:t>
            </a:r>
            <a:endParaRPr/>
          </a:p>
          <a:p>
            <a:pPr indent="-228600" lvl="0" marL="228600" rtl="0" algn="l">
              <a:spcBef>
                <a:spcPts val="0"/>
              </a:spcBef>
              <a:spcAft>
                <a:spcPts val="0"/>
              </a:spcAft>
              <a:buSzPts val="1200"/>
              <a:buFont typeface="Helvetica Neue"/>
              <a:buChar char="•"/>
            </a:pPr>
            <a:r>
              <a:rPr b="1" lang="en-US"/>
              <a:t>Cheap entertainment</a:t>
            </a:r>
            <a:endParaRPr/>
          </a:p>
          <a:p>
            <a:pPr indent="-228600" lvl="0" marL="228600" rtl="0" algn="l">
              <a:spcBef>
                <a:spcPts val="0"/>
              </a:spcBef>
              <a:spcAft>
                <a:spcPts val="0"/>
              </a:spcAft>
              <a:buSzPts val="1200"/>
              <a:buFont typeface="Helvetica Neue"/>
              <a:buChar char="•"/>
            </a:pPr>
            <a:r>
              <a:rPr b="1" lang="en-US"/>
              <a:t>Animals are expensive</a:t>
            </a:r>
            <a:endParaRPr/>
          </a:p>
          <a:p>
            <a:pPr indent="-228600" lvl="0" marL="228600" rtl="0" algn="l">
              <a:spcBef>
                <a:spcPts val="0"/>
              </a:spcBef>
              <a:spcAft>
                <a:spcPts val="0"/>
              </a:spcAft>
              <a:buSzPts val="1200"/>
              <a:buFont typeface="Helvetica Neue"/>
              <a:buChar char="•"/>
            </a:pPr>
            <a:r>
              <a:rPr b="1" lang="en-US"/>
              <a:t>Famous clowns, actors pushed costs</a:t>
            </a:r>
            <a:endParaRPr/>
          </a:p>
          <a:p>
            <a:pPr indent="-228600" lvl="0" marL="228600" rtl="0" algn="l">
              <a:spcBef>
                <a:spcPts val="0"/>
              </a:spcBef>
              <a:spcAft>
                <a:spcPts val="0"/>
              </a:spcAft>
              <a:buSzPts val="1200"/>
              <a:buFont typeface="Helvetica Neue"/>
              <a:buChar char="•"/>
            </a:pPr>
            <a:r>
              <a:rPr b="1" lang="en-US"/>
              <a:t>Highly competitive = price war</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US"/>
              <a:t>After</a:t>
            </a:r>
            <a:endParaRPr/>
          </a:p>
          <a:p>
            <a:pPr indent="-228600" lvl="0" marL="228600" rtl="0" algn="l">
              <a:spcBef>
                <a:spcPts val="0"/>
              </a:spcBef>
              <a:spcAft>
                <a:spcPts val="0"/>
              </a:spcAft>
              <a:buSzPts val="1200"/>
              <a:buFont typeface="Helvetica Neue"/>
              <a:buChar char="•"/>
            </a:pPr>
            <a:r>
              <a:rPr b="1" lang="en-US"/>
              <a:t>For adults</a:t>
            </a:r>
            <a:endParaRPr/>
          </a:p>
          <a:p>
            <a:pPr indent="-228600" lvl="0" marL="228600" rtl="0" algn="l">
              <a:spcBef>
                <a:spcPts val="0"/>
              </a:spcBef>
              <a:spcAft>
                <a:spcPts val="0"/>
              </a:spcAft>
              <a:buSzPts val="1200"/>
              <a:buFont typeface="Helvetica Neue"/>
              <a:buChar char="•"/>
            </a:pPr>
            <a:r>
              <a:rPr b="1" lang="en-US"/>
              <a:t>Sophisticated and artistic</a:t>
            </a:r>
            <a:endParaRPr/>
          </a:p>
          <a:p>
            <a:pPr indent="-228600" lvl="0" marL="228600" rtl="0" algn="l">
              <a:spcBef>
                <a:spcPts val="0"/>
              </a:spcBef>
              <a:spcAft>
                <a:spcPts val="0"/>
              </a:spcAft>
              <a:buSzPts val="1200"/>
              <a:buFont typeface="Helvetica Neue"/>
              <a:buChar char="•"/>
            </a:pPr>
            <a:r>
              <a:rPr b="1" lang="en-US"/>
              <a:t>Invested on initiating concept, not on individual talent</a:t>
            </a:r>
            <a:endParaRPr/>
          </a:p>
          <a:p>
            <a:pPr indent="-228600" lvl="0" marL="228600" rtl="0" algn="l">
              <a:spcBef>
                <a:spcPts val="0"/>
              </a:spcBef>
              <a:spcAft>
                <a:spcPts val="0"/>
              </a:spcAft>
              <a:buSzPts val="1200"/>
              <a:buFont typeface="Helvetica Neue"/>
              <a:buChar char="•"/>
            </a:pPr>
            <a:r>
              <a:rPr b="1" lang="en-US"/>
              <a:t>No animals</a:t>
            </a:r>
            <a:endParaRPr/>
          </a:p>
          <a:p>
            <a:pPr indent="-228600" lvl="0" marL="228600" rtl="0" algn="l">
              <a:spcBef>
                <a:spcPts val="0"/>
              </a:spcBef>
              <a:spcAft>
                <a:spcPts val="0"/>
              </a:spcAft>
              <a:buSzPts val="1200"/>
              <a:buFont typeface="Helvetica Neue"/>
              <a:buChar char="•"/>
            </a:pPr>
            <a:r>
              <a:rPr b="1" lang="en-US"/>
              <a:t>More expensive, but more similar to theatre or opera than traditional circus</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US"/>
              <a:t>Case Study</a:t>
            </a:r>
            <a:endParaRPr/>
          </a:p>
          <a:p>
            <a:pPr indent="-292100" lvl="0" marL="228600" rtl="0" algn="l">
              <a:spcBef>
                <a:spcPts val="0"/>
              </a:spcBef>
              <a:spcAft>
                <a:spcPts val="0"/>
              </a:spcAft>
              <a:buSzPts val="2200"/>
              <a:buFont typeface="Helvetica Neue"/>
              <a:buChar char="•"/>
            </a:pPr>
            <a:r>
              <a:t/>
            </a:r>
            <a:endParaRPr b="1" sz="2200"/>
          </a:p>
          <a:p>
            <a:pPr indent="0" lvl="0" marL="0" rtl="0" algn="l">
              <a:spcBef>
                <a:spcPts val="0"/>
              </a:spcBef>
              <a:spcAft>
                <a:spcPts val="0"/>
              </a:spcAft>
              <a:buNone/>
            </a:pPr>
            <a:r>
              <a:t/>
            </a:r>
            <a:endParaRPr b="1"/>
          </a:p>
          <a:p>
            <a:pPr indent="0" lvl="0" marL="0" rtl="0" algn="l">
              <a:spcBef>
                <a:spcPts val="0"/>
              </a:spcBef>
              <a:spcAft>
                <a:spcPts val="0"/>
              </a:spcAft>
              <a:buNone/>
            </a:pPr>
            <a:r>
              <a:rPr b="1" lang="en-US"/>
              <a:t>Outcomes:</a:t>
            </a:r>
            <a:endParaRPr/>
          </a:p>
          <a:p>
            <a:pPr indent="-228600" lvl="0" marL="228600" rtl="0" algn="l">
              <a:spcBef>
                <a:spcPts val="0"/>
              </a:spcBef>
              <a:spcAft>
                <a:spcPts val="0"/>
              </a:spcAft>
              <a:buSzPts val="1200"/>
              <a:buFont typeface="Helvetica Neue"/>
              <a:buChar char="•"/>
            </a:pPr>
            <a:r>
              <a:rPr b="1" lang="en-US"/>
              <a:t>Promotes engagement and creativity</a:t>
            </a:r>
            <a:endParaRPr/>
          </a:p>
          <a:p>
            <a:pPr indent="-228600" lvl="0" marL="228600" rtl="0" algn="l">
              <a:spcBef>
                <a:spcPts val="0"/>
              </a:spcBef>
              <a:spcAft>
                <a:spcPts val="0"/>
              </a:spcAft>
              <a:buSzPts val="1200"/>
              <a:buFont typeface="Helvetica Neue"/>
              <a:buChar char="•"/>
            </a:pPr>
            <a:r>
              <a:rPr b="1" lang="en-US"/>
              <a:t>100 employees = 100 prototypes = 100,000$</a:t>
            </a:r>
            <a:endParaRPr/>
          </a:p>
          <a:p>
            <a:pPr indent="-228600" lvl="0" marL="228600" rtl="0" algn="l">
              <a:spcBef>
                <a:spcPts val="0"/>
              </a:spcBef>
              <a:spcAft>
                <a:spcPts val="0"/>
              </a:spcAft>
              <a:buSzPts val="1200"/>
              <a:buFont typeface="Helvetica Neue"/>
              <a:buChar char="•"/>
            </a:pPr>
            <a:r>
              <a:rPr b="1" lang="en-US"/>
              <a:t>Participants build new skills to bring back to their teams</a:t>
            </a:r>
            <a:endParaRPr/>
          </a:p>
          <a:p>
            <a:pPr indent="-228600" lvl="0" marL="228600" rtl="0" algn="l">
              <a:spcBef>
                <a:spcPts val="0"/>
              </a:spcBef>
              <a:spcAft>
                <a:spcPts val="0"/>
              </a:spcAft>
              <a:buSzPts val="1200"/>
              <a:buFont typeface="Helvetica Neue"/>
              <a:buChar char="•"/>
            </a:pPr>
            <a:r>
              <a:rPr b="1" lang="en-US"/>
              <a:t>Talent retention</a:t>
            </a:r>
            <a:endParaRPr/>
          </a:p>
          <a:p>
            <a:pPr indent="-228600" lvl="0" marL="228600" rtl="0" algn="l">
              <a:spcBef>
                <a:spcPts val="0"/>
              </a:spcBef>
              <a:spcAft>
                <a:spcPts val="0"/>
              </a:spcAft>
              <a:buSzPts val="1200"/>
              <a:buFont typeface="Helvetica Neue"/>
              <a:buChar char="•"/>
            </a:pPr>
            <a:r>
              <a:rPr b="1" lang="en-US"/>
              <a:t>Adaptive organization</a:t>
            </a:r>
            <a:endParaRPr/>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US"/>
              <a:t>Image: http://c.fastcompany.net/multisite_files/fastcompany/imagecache/1280/poster/2015/02/3042128-poster-p-1-adobes-kickbox-the-kit-to-launch-your-next-big-idea.jpg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Video empowered to innovate</a:t>
            </a:r>
            <a:endParaRPr/>
          </a:p>
          <a:p>
            <a:pPr indent="0" lvl="0" marL="0" rtl="0" algn="l">
              <a:spcBef>
                <a:spcPts val="0"/>
              </a:spcBef>
              <a:spcAft>
                <a:spcPts val="0"/>
              </a:spcAft>
              <a:buNone/>
            </a:pPr>
            <a:r>
              <a:rPr lang="en-US" u="sng">
                <a:solidFill>
                  <a:srgbClr val="0000FF"/>
                </a:solidFill>
                <a:hlinkClick r:id="rId2"/>
              </a:rPr>
              <a:t>https://www.youtube.com/watch?v=pfEAUfjY4yg</a:t>
            </a:r>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7" name="Shape 947"/>
        <p:cNvGrpSpPr/>
        <p:nvPr/>
      </p:nvGrpSpPr>
      <p:grpSpPr>
        <a:xfrm>
          <a:off x="0" y="0"/>
          <a:ext cx="0" cy="0"/>
          <a:chOff x="0" y="0"/>
          <a:chExt cx="0" cy="0"/>
        </a:xfrm>
      </p:grpSpPr>
      <p:sp>
        <p:nvSpPr>
          <p:cNvPr id="948" name="Google Shape;948;g5da8e722f0_1_12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9" name="Google Shape;949;g5da8e722f0_1_126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1/1	 REFRAMING THE CHALLENGE / ALL:Hurricane Challenge Divergence	 (10’)</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rPr lang="en-US"/>
              <a:t>"</a:t>
            </a:r>
            <a:r>
              <a:rPr b="1" lang="en-US"/>
              <a:t>To make sure you fully understand, we’re going to do an example with something totally unconnected</a:t>
            </a:r>
            <a:r>
              <a:rPr lang="en-US"/>
              <a:t>, just so we can clearly see the potential of new questions."</a:t>
            </a:r>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5" name="Shape 955"/>
        <p:cNvGrpSpPr/>
        <p:nvPr/>
      </p:nvGrpSpPr>
      <p:grpSpPr>
        <a:xfrm>
          <a:off x="0" y="0"/>
          <a:ext cx="0" cy="0"/>
          <a:chOff x="0" y="0"/>
          <a:chExt cx="0" cy="0"/>
        </a:xfrm>
      </p:grpSpPr>
      <p:sp>
        <p:nvSpPr>
          <p:cNvPr id="956" name="Google Shape;956;g5ee6688136_1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57" name="Google Shape;957;g5ee6688136_1_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800"/>
              <a:t>2/4	 TEAM CREATIVITY WARM-UP / Overview Diverge/Converge Moment (3’)</a:t>
            </a:r>
            <a:endParaRPr/>
          </a:p>
          <a:p>
            <a:pPr indent="-215900" lvl="0" marL="215900" rtl="0" algn="l">
              <a:spcBef>
                <a:spcPts val="0"/>
              </a:spcBef>
              <a:spcAft>
                <a:spcPts val="0"/>
              </a:spcAft>
              <a:buNone/>
            </a:pPr>
            <a:r>
              <a:t/>
            </a:r>
            <a:endParaRPr b="1" sz="1800"/>
          </a:p>
          <a:p>
            <a:pPr indent="0" lvl="0" marL="0" rtl="0" algn="l">
              <a:spcBef>
                <a:spcPts val="0"/>
              </a:spcBef>
              <a:spcAft>
                <a:spcPts val="0"/>
              </a:spcAft>
              <a:buNone/>
            </a:pPr>
            <a:r>
              <a:rPr lang="en-US"/>
              <a:t>“</a:t>
            </a:r>
            <a:r>
              <a:rPr b="1" lang="en-US"/>
              <a:t>The skill we’re going to use most today</a:t>
            </a:r>
            <a:r>
              <a:rPr lang="en-US"/>
              <a:t> for our “recipe” is </a:t>
            </a:r>
            <a:r>
              <a:rPr b="1" lang="en-US"/>
              <a:t>creativity</a:t>
            </a:r>
            <a:r>
              <a:rPr lang="en-US"/>
              <a:t>. And we’re going to </a:t>
            </a:r>
            <a:r>
              <a:rPr b="1" lang="en-US"/>
              <a:t>train it</a:t>
            </a:r>
            <a:r>
              <a:rPr lang="en-US"/>
              <a:t> with some exercises.”</a:t>
            </a:r>
            <a:endParaRPr/>
          </a:p>
          <a:p>
            <a:pPr indent="0" lvl="0" marL="0" marR="0" rtl="0" algn="l">
              <a:lnSpc>
                <a:spcPct val="116999"/>
              </a:lnSpc>
              <a:spcBef>
                <a:spcPts val="0"/>
              </a:spcBef>
              <a:spcAft>
                <a:spcPts val="0"/>
              </a:spcAft>
              <a:buNone/>
            </a:pPr>
            <a:r>
              <a:t/>
            </a:r>
            <a:endParaRPr b="1" sz="180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0" name="Shape 1060"/>
        <p:cNvGrpSpPr/>
        <p:nvPr/>
      </p:nvGrpSpPr>
      <p:grpSpPr>
        <a:xfrm>
          <a:off x="0" y="0"/>
          <a:ext cx="0" cy="0"/>
          <a:chOff x="0" y="0"/>
          <a:chExt cx="0" cy="0"/>
        </a:xfrm>
      </p:grpSpPr>
      <p:sp>
        <p:nvSpPr>
          <p:cNvPr id="1061" name="Google Shape;1061;g5ee6688136_1_4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62" name="Google Shape;1062;g5ee6688136_1_44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Helvetica Neue"/>
                <a:ea typeface="Helvetica Neue"/>
                <a:cs typeface="Helvetica Neue"/>
                <a:sym typeface="Helvetica Neue"/>
              </a:rPr>
              <a:t>3/4	 TEAM CREATIVITY WARM-UP / Overview Diverge/Converge Moment (3’)</a:t>
            </a:r>
            <a:endParaRPr/>
          </a:p>
          <a:p>
            <a:pPr indent="-215900" lvl="0" marL="215900" marR="0" rtl="0" algn="l">
              <a:lnSpc>
                <a:spcPct val="116999"/>
              </a:lnSpc>
              <a:spcBef>
                <a:spcPts val="0"/>
              </a:spcBef>
              <a:spcAft>
                <a:spcPts val="0"/>
              </a:spcAft>
              <a:buNone/>
            </a:pPr>
            <a:r>
              <a:t/>
            </a:r>
            <a:endParaRPr b="1" i="0" sz="1800" u="none" cap="none" strike="noStrike">
              <a:latin typeface="Helvetica Neue"/>
              <a:ea typeface="Helvetica Neue"/>
              <a:cs typeface="Helvetica Neue"/>
              <a:sym typeface="Helvetica Neue"/>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a:t>
            </a:r>
            <a:r>
              <a:rPr b="1" i="0" lang="en-US" sz="1200" u="none" cap="none" strike="noStrike">
                <a:latin typeface="Helvetica Neue"/>
                <a:ea typeface="Helvetica Neue"/>
                <a:cs typeface="Helvetica Neue"/>
                <a:sym typeface="Helvetica Neue"/>
              </a:rPr>
              <a:t>The skill we’re going to use most today</a:t>
            </a:r>
            <a:r>
              <a:rPr b="0" i="0" lang="en-US" sz="1200" u="none" cap="none" strike="noStrike">
                <a:latin typeface="Helvetica Neue"/>
                <a:ea typeface="Helvetica Neue"/>
                <a:cs typeface="Helvetica Neue"/>
                <a:sym typeface="Helvetica Neue"/>
              </a:rPr>
              <a:t> for our “recipe” is </a:t>
            </a:r>
            <a:r>
              <a:rPr b="1" i="0" lang="en-US" sz="1200" u="none" cap="none" strike="noStrike">
                <a:latin typeface="Helvetica Neue"/>
                <a:ea typeface="Helvetica Neue"/>
                <a:cs typeface="Helvetica Neue"/>
                <a:sym typeface="Helvetica Neue"/>
              </a:rPr>
              <a:t>creativity</a:t>
            </a:r>
            <a:r>
              <a:rPr b="0" i="0" lang="en-US" sz="1200" u="none" cap="none" strike="noStrike">
                <a:latin typeface="Helvetica Neue"/>
                <a:ea typeface="Helvetica Neue"/>
                <a:cs typeface="Helvetica Neue"/>
                <a:sym typeface="Helvetica Neue"/>
              </a:rPr>
              <a:t>. And we’re going to </a:t>
            </a:r>
            <a:r>
              <a:rPr b="1" i="0" lang="en-US" sz="1200" u="none" cap="none" strike="noStrike">
                <a:latin typeface="Helvetica Neue"/>
                <a:ea typeface="Helvetica Neue"/>
                <a:cs typeface="Helvetica Neue"/>
                <a:sym typeface="Helvetica Neue"/>
              </a:rPr>
              <a:t>train it</a:t>
            </a:r>
            <a:r>
              <a:rPr b="0" i="0" lang="en-US" sz="1200" u="none" cap="none" strike="noStrike">
                <a:latin typeface="Helvetica Neue"/>
                <a:ea typeface="Helvetica Neue"/>
                <a:cs typeface="Helvetica Neue"/>
                <a:sym typeface="Helvetica Neue"/>
              </a:rPr>
              <a:t> with some exercises.”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6" name="Shape 1116"/>
        <p:cNvGrpSpPr/>
        <p:nvPr/>
      </p:nvGrpSpPr>
      <p:grpSpPr>
        <a:xfrm>
          <a:off x="0" y="0"/>
          <a:ext cx="0" cy="0"/>
          <a:chOff x="0" y="0"/>
          <a:chExt cx="0" cy="0"/>
        </a:xfrm>
      </p:grpSpPr>
      <p:sp>
        <p:nvSpPr>
          <p:cNvPr id="1117" name="Google Shape;1117;g5da31974c4_0_20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800"/>
              <a:t>1/1	 REFRAMING THE CHALLENGE / GROUP: Reframe the Challenge	 (20’)</a:t>
            </a:r>
            <a:endParaRPr/>
          </a:p>
          <a:p>
            <a:pPr indent="0" lvl="0" marL="0" rtl="0" algn="l">
              <a:spcBef>
                <a:spcPts val="0"/>
              </a:spcBef>
              <a:spcAft>
                <a:spcPts val="0"/>
              </a:spcAft>
              <a:buNone/>
            </a:pPr>
            <a:r>
              <a:t/>
            </a:r>
            <a:endParaRPr/>
          </a:p>
        </p:txBody>
      </p:sp>
      <p:sp>
        <p:nvSpPr>
          <p:cNvPr id="1118" name="Google Shape;1118;g5da31974c4_0_2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5da31974c4_0_1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5da31974c4_0_16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 describe the steps of the day, I explain there will also be a break at around 11 o’clock and lunch at 1:30.]</a:t>
            </a:r>
            <a:endParaRPr/>
          </a:p>
          <a:p>
            <a:pPr indent="0" lvl="0" marL="0" rtl="0" algn="l">
              <a:spcBef>
                <a:spcPts val="0"/>
              </a:spcBef>
              <a:spcAft>
                <a:spcPts val="0"/>
              </a:spcAft>
              <a:buClr>
                <a:srgbClr val="000000"/>
              </a:buClr>
              <a:buFont typeface="Arial"/>
              <a:buNone/>
            </a:pPr>
            <a:r>
              <a:t/>
            </a:r>
            <a:endParaRPr b="1"/>
          </a:p>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1" name="Shape 1121"/>
        <p:cNvGrpSpPr/>
        <p:nvPr/>
      </p:nvGrpSpPr>
      <p:grpSpPr>
        <a:xfrm>
          <a:off x="0" y="0"/>
          <a:ext cx="0" cy="0"/>
          <a:chOff x="0" y="0"/>
          <a:chExt cx="0" cy="0"/>
        </a:xfrm>
      </p:grpSpPr>
      <p:sp>
        <p:nvSpPr>
          <p:cNvPr id="1122" name="Google Shape;1122;g5ee6688136_1_1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23" name="Google Shape;1123;g5ee6688136_1_18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800"/>
              <a:t>1/1	 REFRAMING THE CHALLENGE / GROUP: Choose Challenge using Telescoping Technique	 (17’)</a:t>
            </a:r>
            <a:endParaRPr/>
          </a:p>
          <a:p>
            <a:pPr indent="0" lvl="0" marL="0" rtl="0" algn="l">
              <a:spcBef>
                <a:spcPts val="0"/>
              </a:spcBef>
              <a:spcAft>
                <a:spcPts val="0"/>
              </a:spcAft>
              <a:buNone/>
            </a:pPr>
            <a:r>
              <a:t/>
            </a:r>
            <a:endParaRPr b="1" sz="1800"/>
          </a:p>
          <a:p>
            <a:pPr indent="0" lvl="0" marL="0" rtl="0" algn="l">
              <a:spcBef>
                <a:spcPts val="0"/>
              </a:spcBef>
              <a:spcAft>
                <a:spcPts val="0"/>
              </a:spcAft>
              <a:buNone/>
            </a:pPr>
            <a:r>
              <a:rPr lang="en-US"/>
              <a:t>I help teams to select </a:t>
            </a:r>
            <a:r>
              <a:rPr b="1" lang="en-US"/>
              <a:t>a specific challenge</a:t>
            </a:r>
            <a:r>
              <a:rPr lang="en-US"/>
              <a:t> that will help them reach a specific solution.</a:t>
            </a:r>
            <a:endParaRPr/>
          </a:p>
          <a:p>
            <a:pPr indent="0" lvl="0" marL="0" marR="0" rtl="0" algn="l">
              <a:lnSpc>
                <a:spcPct val="116999"/>
              </a:lnSpc>
              <a:spcBef>
                <a:spcPts val="0"/>
              </a:spcBef>
              <a:spcAft>
                <a:spcPts val="0"/>
              </a:spcAft>
              <a:buNone/>
            </a:pPr>
            <a:r>
              <a:t/>
            </a:r>
            <a:endParaRPr b="1" sz="180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0" name="Shape 1230"/>
        <p:cNvGrpSpPr/>
        <p:nvPr/>
      </p:nvGrpSpPr>
      <p:grpSpPr>
        <a:xfrm>
          <a:off x="0" y="0"/>
          <a:ext cx="0" cy="0"/>
          <a:chOff x="0" y="0"/>
          <a:chExt cx="0" cy="0"/>
        </a:xfrm>
      </p:grpSpPr>
      <p:sp>
        <p:nvSpPr>
          <p:cNvPr id="1231" name="Google Shape;1231;g5ee6688136_1_4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32" name="Google Shape;1232;g5ee6688136_1_4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2/3	 REFRAMING THE CHALLENGE / Overview of Reframing the Challenge	 (5’)</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rPr lang="en-US"/>
              <a:t>“This is the process we invite you to follow and practice to generate powerful ideas in teams.”</a:t>
            </a:r>
            <a:endParaRPr/>
          </a:p>
          <a:p>
            <a:pPr indent="0" lvl="0" marL="0" rtl="0" algn="l">
              <a:spcBef>
                <a:spcPts val="0"/>
              </a:spcBef>
              <a:spcAft>
                <a:spcPts val="0"/>
              </a:spcAft>
              <a:buNone/>
            </a:pPr>
            <a:r>
              <a:t/>
            </a:r>
            <a:endParaRPr b="1" sz="180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8" name="Shape 1258"/>
        <p:cNvGrpSpPr/>
        <p:nvPr/>
      </p:nvGrpSpPr>
      <p:grpSpPr>
        <a:xfrm>
          <a:off x="0" y="0"/>
          <a:ext cx="0" cy="0"/>
          <a:chOff x="0" y="0"/>
          <a:chExt cx="0" cy="0"/>
        </a:xfrm>
      </p:grpSpPr>
      <p:sp>
        <p:nvSpPr>
          <p:cNvPr id="1259" name="Google Shape;1259;g5ee6688136_1_4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60" name="Google Shape;1260;g5ee6688136_1_49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Helvetica Neue"/>
                <a:ea typeface="Helvetica Neue"/>
                <a:cs typeface="Helvetica Neue"/>
                <a:sym typeface="Helvetica Neue"/>
              </a:rPr>
              <a:t>4/4	 TEAM CREATIVITY WARM-UP / Overview Diverge/Converge Moment (3’)</a:t>
            </a:r>
            <a:endParaRPr/>
          </a:p>
          <a:p>
            <a:pPr indent="-215900" lvl="0" marL="215900" marR="0" rtl="0" algn="l">
              <a:lnSpc>
                <a:spcPct val="116999"/>
              </a:lnSpc>
              <a:spcBef>
                <a:spcPts val="0"/>
              </a:spcBef>
              <a:spcAft>
                <a:spcPts val="0"/>
              </a:spcAft>
              <a:buNone/>
            </a:pPr>
            <a:r>
              <a:t/>
            </a:r>
            <a:endParaRPr b="1" i="0" sz="1800" u="none" cap="none" strike="noStrike">
              <a:latin typeface="Helvetica Neue"/>
              <a:ea typeface="Helvetica Neue"/>
              <a:cs typeface="Helvetica Neue"/>
              <a:sym typeface="Helvetica Neue"/>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a:t>
            </a:r>
            <a:r>
              <a:rPr b="1" i="0" lang="en-US" sz="1200" u="none" cap="none" strike="noStrike">
                <a:latin typeface="Helvetica Neue"/>
                <a:ea typeface="Helvetica Neue"/>
                <a:cs typeface="Helvetica Neue"/>
                <a:sym typeface="Helvetica Neue"/>
              </a:rPr>
              <a:t>The skill we’re going to use most today</a:t>
            </a:r>
            <a:r>
              <a:rPr b="0" i="0" lang="en-US" sz="1200" u="none" cap="none" strike="noStrike">
                <a:latin typeface="Helvetica Neue"/>
                <a:ea typeface="Helvetica Neue"/>
                <a:cs typeface="Helvetica Neue"/>
                <a:sym typeface="Helvetica Neue"/>
              </a:rPr>
              <a:t> for our “recipe” is </a:t>
            </a:r>
            <a:r>
              <a:rPr b="1" i="0" lang="en-US" sz="1200" u="none" cap="none" strike="noStrike">
                <a:latin typeface="Helvetica Neue"/>
                <a:ea typeface="Helvetica Neue"/>
                <a:cs typeface="Helvetica Neue"/>
                <a:sym typeface="Helvetica Neue"/>
              </a:rPr>
              <a:t>creativity</a:t>
            </a:r>
            <a:r>
              <a:rPr b="0" i="0" lang="en-US" sz="1200" u="none" cap="none" strike="noStrike">
                <a:latin typeface="Helvetica Neue"/>
                <a:ea typeface="Helvetica Neue"/>
                <a:cs typeface="Helvetica Neue"/>
                <a:sym typeface="Helvetica Neue"/>
              </a:rPr>
              <a:t>. And we’re going to </a:t>
            </a:r>
            <a:r>
              <a:rPr b="1" i="0" lang="en-US" sz="1200" u="none" cap="none" strike="noStrike">
                <a:latin typeface="Helvetica Neue"/>
                <a:ea typeface="Helvetica Neue"/>
                <a:cs typeface="Helvetica Neue"/>
                <a:sym typeface="Helvetica Neue"/>
              </a:rPr>
              <a:t>train it</a:t>
            </a:r>
            <a:r>
              <a:rPr b="0" i="0" lang="en-US" sz="1200" u="none" cap="none" strike="noStrike">
                <a:latin typeface="Helvetica Neue"/>
                <a:ea typeface="Helvetica Neue"/>
                <a:cs typeface="Helvetica Neue"/>
                <a:sym typeface="Helvetica Neue"/>
              </a:rPr>
              <a:t> with some exercises.”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4" name="Shape 1314"/>
        <p:cNvGrpSpPr/>
        <p:nvPr/>
      </p:nvGrpSpPr>
      <p:grpSpPr>
        <a:xfrm>
          <a:off x="0" y="0"/>
          <a:ext cx="0" cy="0"/>
          <a:chOff x="0" y="0"/>
          <a:chExt cx="0" cy="0"/>
        </a:xfrm>
      </p:grpSpPr>
      <p:sp>
        <p:nvSpPr>
          <p:cNvPr id="1315" name="Google Shape;1315;g5ee6688136_1_5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16" name="Google Shape;1316;g5ee6688136_1_55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800"/>
              <a:t>1/1	 REFRAMING THE CHALLENGE / GROUP: Choose Challenge using Telescoping Technique	 (17’)</a:t>
            </a:r>
            <a:endParaRPr/>
          </a:p>
          <a:p>
            <a:pPr indent="0" lvl="0" marL="0" rtl="0" algn="l">
              <a:spcBef>
                <a:spcPts val="0"/>
              </a:spcBef>
              <a:spcAft>
                <a:spcPts val="0"/>
              </a:spcAft>
              <a:buNone/>
            </a:pPr>
            <a:r>
              <a:t/>
            </a:r>
            <a:endParaRPr b="1" sz="1800"/>
          </a:p>
          <a:p>
            <a:pPr indent="0" lvl="0" marL="0" rtl="0" algn="l">
              <a:spcBef>
                <a:spcPts val="0"/>
              </a:spcBef>
              <a:spcAft>
                <a:spcPts val="0"/>
              </a:spcAft>
              <a:buNone/>
            </a:pPr>
            <a:r>
              <a:rPr lang="en-US"/>
              <a:t>I help teams to select </a:t>
            </a:r>
            <a:r>
              <a:rPr b="1" lang="en-US"/>
              <a:t>a specific challenge</a:t>
            </a:r>
            <a:r>
              <a:rPr lang="en-US"/>
              <a:t> that will help them reach a specific solution.</a:t>
            </a:r>
            <a:endParaRPr/>
          </a:p>
          <a:p>
            <a:pPr indent="0" lvl="0" marL="0" marR="0" rtl="0" algn="l">
              <a:lnSpc>
                <a:spcPct val="116999"/>
              </a:lnSpc>
              <a:spcBef>
                <a:spcPts val="0"/>
              </a:spcBef>
              <a:spcAft>
                <a:spcPts val="0"/>
              </a:spcAft>
              <a:buNone/>
            </a:pPr>
            <a:r>
              <a:t/>
            </a:r>
            <a:endParaRPr b="1" sz="180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8" name="Shape 1488"/>
        <p:cNvGrpSpPr/>
        <p:nvPr/>
      </p:nvGrpSpPr>
      <p:grpSpPr>
        <a:xfrm>
          <a:off x="0" y="0"/>
          <a:ext cx="0" cy="0"/>
          <a:chOff x="0" y="0"/>
          <a:chExt cx="0" cy="0"/>
        </a:xfrm>
      </p:grpSpPr>
      <p:sp>
        <p:nvSpPr>
          <p:cNvPr id="1489" name="Google Shape;1489;g5ee6688136_1_7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1/1	 REFRAMING THE CHALLENGE / GROUP: Write reframed challenge on A4 Sheet and post it on the panel	 (10’)</a:t>
            </a:r>
            <a:endParaRPr/>
          </a:p>
          <a:p>
            <a:pPr indent="0" lvl="0" marL="0" rtl="0" algn="l">
              <a:spcBef>
                <a:spcPts val="0"/>
              </a:spcBef>
              <a:spcAft>
                <a:spcPts val="0"/>
              </a:spcAft>
              <a:buNone/>
            </a:pPr>
            <a:r>
              <a:t/>
            </a:r>
            <a:endParaRPr/>
          </a:p>
        </p:txBody>
      </p:sp>
      <p:sp>
        <p:nvSpPr>
          <p:cNvPr id="1490" name="Google Shape;1490;g5ee6688136_1_7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4" name="Shape 1494"/>
        <p:cNvGrpSpPr/>
        <p:nvPr/>
      </p:nvGrpSpPr>
      <p:grpSpPr>
        <a:xfrm>
          <a:off x="0" y="0"/>
          <a:ext cx="0" cy="0"/>
          <a:chOff x="0" y="0"/>
          <a:chExt cx="0" cy="0"/>
        </a:xfrm>
      </p:grpSpPr>
      <p:sp>
        <p:nvSpPr>
          <p:cNvPr id="1495" name="Google Shape;1495;g5ee6688136_1_7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6" name="Google Shape;1496;g5ee6688136_1_7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0" name="Shape 1500"/>
        <p:cNvGrpSpPr/>
        <p:nvPr/>
      </p:nvGrpSpPr>
      <p:grpSpPr>
        <a:xfrm>
          <a:off x="0" y="0"/>
          <a:ext cx="0" cy="0"/>
          <a:chOff x="0" y="0"/>
          <a:chExt cx="0" cy="0"/>
        </a:xfrm>
      </p:grpSpPr>
      <p:sp>
        <p:nvSpPr>
          <p:cNvPr id="1501" name="Google Shape;1501;g5da31974c4_0_2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800" u="sng"/>
              <a:t>15 SLIDES	 GENERATING IDEAS (55’)</a:t>
            </a:r>
            <a:endParaRPr/>
          </a:p>
        </p:txBody>
      </p:sp>
      <p:sp>
        <p:nvSpPr>
          <p:cNvPr id="1502" name="Google Shape;1502;g5da31974c4_0_2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5" name="Shape 1505"/>
        <p:cNvGrpSpPr/>
        <p:nvPr/>
      </p:nvGrpSpPr>
      <p:grpSpPr>
        <a:xfrm>
          <a:off x="0" y="0"/>
          <a:ext cx="0" cy="0"/>
          <a:chOff x="0" y="0"/>
          <a:chExt cx="0" cy="0"/>
        </a:xfrm>
      </p:grpSpPr>
      <p:sp>
        <p:nvSpPr>
          <p:cNvPr id="1506" name="Google Shape;1506;g5ee6688136_1_7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07" name="Google Shape;1507;g5ee6688136_1_73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2/3	 REFRAMING THE CHALLENGE / Overview of Reframing the Challenge	 (5’)</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rPr lang="en-US"/>
              <a:t>“This is the process we invite you to follow and practice to generate powerful ideas in teams.”</a:t>
            </a:r>
            <a:endParaRPr/>
          </a:p>
          <a:p>
            <a:pPr indent="0" lvl="0" marL="0" rtl="0" algn="l">
              <a:spcBef>
                <a:spcPts val="0"/>
              </a:spcBef>
              <a:spcAft>
                <a:spcPts val="0"/>
              </a:spcAft>
              <a:buNone/>
            </a:pPr>
            <a:r>
              <a:t/>
            </a:r>
            <a:endParaRPr b="1" sz="1800"/>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3" name="Shape 1533"/>
        <p:cNvGrpSpPr/>
        <p:nvPr/>
      </p:nvGrpSpPr>
      <p:grpSpPr>
        <a:xfrm>
          <a:off x="0" y="0"/>
          <a:ext cx="0" cy="0"/>
          <a:chOff x="0" y="0"/>
          <a:chExt cx="0" cy="0"/>
        </a:xfrm>
      </p:grpSpPr>
      <p:sp>
        <p:nvSpPr>
          <p:cNvPr id="1534" name="Google Shape;1534;g5ee6688136_1_7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35" name="Google Shape;1535;g5ee6688136_1_76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800"/>
              <a:t>2/4	 TEAM CREATIVITY WARM-UP / Overview Diverge/Converge Moment (3’)</a:t>
            </a:r>
            <a:endParaRPr/>
          </a:p>
          <a:p>
            <a:pPr indent="-215900" lvl="0" marL="215900" rtl="0" algn="l">
              <a:spcBef>
                <a:spcPts val="0"/>
              </a:spcBef>
              <a:spcAft>
                <a:spcPts val="0"/>
              </a:spcAft>
              <a:buNone/>
            </a:pPr>
            <a:r>
              <a:t/>
            </a:r>
            <a:endParaRPr b="1" sz="1800"/>
          </a:p>
          <a:p>
            <a:pPr indent="0" lvl="0" marL="0" rtl="0" algn="l">
              <a:spcBef>
                <a:spcPts val="0"/>
              </a:spcBef>
              <a:spcAft>
                <a:spcPts val="0"/>
              </a:spcAft>
              <a:buNone/>
            </a:pPr>
            <a:r>
              <a:rPr lang="en-US"/>
              <a:t>“</a:t>
            </a:r>
            <a:r>
              <a:rPr b="1" lang="en-US"/>
              <a:t>The skill we’re going to use most today</a:t>
            </a:r>
            <a:r>
              <a:rPr lang="en-US"/>
              <a:t> for our “recipe” is </a:t>
            </a:r>
            <a:r>
              <a:rPr b="1" lang="en-US"/>
              <a:t>creativity</a:t>
            </a:r>
            <a:r>
              <a:rPr lang="en-US"/>
              <a:t>. And we’re going to </a:t>
            </a:r>
            <a:r>
              <a:rPr b="1" lang="en-US"/>
              <a:t>train it</a:t>
            </a:r>
            <a:r>
              <a:rPr lang="en-US"/>
              <a:t> with some exercises.”</a:t>
            </a:r>
            <a:endParaRPr/>
          </a:p>
          <a:p>
            <a:pPr indent="0" lvl="0" marL="0" marR="0" rtl="0" algn="l">
              <a:lnSpc>
                <a:spcPct val="116999"/>
              </a:lnSpc>
              <a:spcBef>
                <a:spcPts val="0"/>
              </a:spcBef>
              <a:spcAft>
                <a:spcPts val="0"/>
              </a:spcAft>
              <a:buNone/>
            </a:pPr>
            <a:r>
              <a:t/>
            </a:r>
            <a:endParaRPr b="1" sz="1800"/>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8" name="Shape 1638"/>
        <p:cNvGrpSpPr/>
        <p:nvPr/>
      </p:nvGrpSpPr>
      <p:grpSpPr>
        <a:xfrm>
          <a:off x="0" y="0"/>
          <a:ext cx="0" cy="0"/>
          <a:chOff x="0" y="0"/>
          <a:chExt cx="0" cy="0"/>
        </a:xfrm>
      </p:grpSpPr>
      <p:sp>
        <p:nvSpPr>
          <p:cNvPr id="1639" name="Google Shape;1639;g5ee6688136_1_8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40" name="Google Shape;1640;g5ee6688136_1_86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2/2	 GENERATING IDEAS / Overview of Generating Ideas	 (5’)</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rPr lang="en-US"/>
              <a:t>We ideate and we give body to ideas</a:t>
            </a:r>
            <a:endParaRPr/>
          </a:p>
          <a:p>
            <a:pPr indent="0" lvl="0" marL="0" rtl="0" algn="l">
              <a:spcBef>
                <a:spcPts val="0"/>
              </a:spcBef>
              <a:spcAft>
                <a:spcPts val="0"/>
              </a:spcAft>
              <a:buClr>
                <a:srgbClr val="000000"/>
              </a:buClr>
              <a:buFont typeface="Arial"/>
              <a:buNone/>
            </a:pPr>
            <a:r>
              <a:t/>
            </a:r>
            <a:endParaRPr/>
          </a:p>
          <a:p>
            <a:pPr indent="0" lvl="0" marL="0" rtl="0" algn="l">
              <a:spcBef>
                <a:spcPts val="0"/>
              </a:spcBef>
              <a:spcAft>
                <a:spcPts val="0"/>
              </a:spcAft>
              <a:buClr>
                <a:srgbClr val="000000"/>
              </a:buClr>
              <a:buFont typeface="Arial"/>
              <a:buNone/>
            </a:pPr>
            <a:r>
              <a:rPr lang="en-US"/>
              <a:t>We ideate by creating as a team.</a:t>
            </a:r>
            <a:endParaRPr/>
          </a:p>
          <a:p>
            <a:pPr indent="0" lvl="0" marL="0" rtl="0" algn="l">
              <a:spcBef>
                <a:spcPts val="0"/>
              </a:spcBef>
              <a:spcAft>
                <a:spcPts val="0"/>
              </a:spcAft>
              <a:buClr>
                <a:srgbClr val="000000"/>
              </a:buClr>
              <a:buFont typeface="Arial"/>
              <a:buNone/>
            </a:pPr>
            <a:r>
              <a:rPr lang="en-US"/>
              <a:t>We leverage each person’s intelligences, experiences and knowledge.</a:t>
            </a:r>
            <a:endParaRPr/>
          </a:p>
          <a:p>
            <a:pPr indent="0" lvl="0" marL="0" rtl="0" algn="l">
              <a:spcBef>
                <a:spcPts val="0"/>
              </a:spcBef>
              <a:spcAft>
                <a:spcPts val="0"/>
              </a:spcAft>
              <a:buClr>
                <a:srgbClr val="000000"/>
              </a:buClr>
              <a:buFont typeface="Arial"/>
              <a:buNone/>
            </a:pPr>
            <a:r>
              <a:rPr lang="en-US"/>
              <a:t>We use a language that everyone can understand.</a:t>
            </a:r>
            <a:endParaRPr/>
          </a:p>
          <a:p>
            <a:pPr indent="0" lvl="0" marL="0" rtl="0" algn="l">
              <a:spcBef>
                <a:spcPts val="0"/>
              </a:spcBef>
              <a:spcAft>
                <a:spcPts val="0"/>
              </a:spcAft>
              <a:buClr>
                <a:srgbClr val="000000"/>
              </a:buClr>
              <a:buFont typeface="Arial"/>
              <a:buNone/>
            </a:pPr>
            <a:r>
              <a:rPr lang="en-US"/>
              <a:t>We can use visual language (highly recommended!).</a:t>
            </a:r>
            <a:endParaRPr/>
          </a:p>
          <a:p>
            <a:pPr indent="0" lvl="0" marL="0" rtl="0" algn="l">
              <a:spcBef>
                <a:spcPts val="0"/>
              </a:spcBef>
              <a:spcAft>
                <a:spcPts val="0"/>
              </a:spcAft>
              <a:buClr>
                <a:srgbClr val="000000"/>
              </a:buClr>
              <a:buFont typeface="Arial"/>
              <a:buNone/>
            </a:pPr>
            <a:r>
              <a:rPr lang="en-US"/>
              <a:t>We warm up our creativity. </a:t>
            </a:r>
            <a:endParaRPr/>
          </a:p>
          <a:p>
            <a:pPr indent="0" lvl="0" marL="0" rtl="0" algn="l">
              <a:spcBef>
                <a:spcPts val="0"/>
              </a:spcBef>
              <a:spcAft>
                <a:spcPts val="0"/>
              </a:spcAft>
              <a:buClr>
                <a:srgbClr val="000000"/>
              </a:buClr>
              <a:buFont typeface="Arial"/>
              <a:buNone/>
            </a:pPr>
            <a:r>
              <a:rPr lang="en-US"/>
              <a:t>We create a stimulating context for everyone’s creativity.</a:t>
            </a:r>
            <a:endParaRPr/>
          </a:p>
          <a:p>
            <a:pPr indent="0" lvl="0" marL="0" rtl="0" algn="l">
              <a:spcBef>
                <a:spcPts val="0"/>
              </a:spcBef>
              <a:spcAft>
                <a:spcPts val="0"/>
              </a:spcAft>
              <a:buClr>
                <a:srgbClr val="000000"/>
              </a:buClr>
              <a:buFont typeface="Arial"/>
              <a:buNone/>
            </a:pPr>
            <a:r>
              <a:rPr lang="en-US"/>
              <a:t>We go to the concrete, the specific… it’s more powerful than the general.</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5da8e722f0_1_26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g5da8e722f0_1_2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5" name="Shape 1645"/>
        <p:cNvGrpSpPr/>
        <p:nvPr/>
      </p:nvGrpSpPr>
      <p:grpSpPr>
        <a:xfrm>
          <a:off x="0" y="0"/>
          <a:ext cx="0" cy="0"/>
          <a:chOff x="0" y="0"/>
          <a:chExt cx="0" cy="0"/>
        </a:xfrm>
      </p:grpSpPr>
      <p:sp>
        <p:nvSpPr>
          <p:cNvPr id="1646" name="Google Shape;1646;g5ee6688136_1_8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47" name="Google Shape;1647;g5ee6688136_1_87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1/1	 GENERATING IDEAS / Overview Crazy Eights Technique	 (2’)</a:t>
            </a:r>
            <a:endParaRPr/>
          </a:p>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5" name="Shape 1655"/>
        <p:cNvGrpSpPr/>
        <p:nvPr/>
      </p:nvGrpSpPr>
      <p:grpSpPr>
        <a:xfrm>
          <a:off x="0" y="0"/>
          <a:ext cx="0" cy="0"/>
          <a:chOff x="0" y="0"/>
          <a:chExt cx="0" cy="0"/>
        </a:xfrm>
      </p:grpSpPr>
      <p:sp>
        <p:nvSpPr>
          <p:cNvPr id="1656" name="Google Shape;1656;g5ee6688136_1_8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57" name="Google Shape;1657;g5ee6688136_1_89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1/8	 GENERATING IDEAS / INDIVIDUALLY: Crazy Eights Technique	 (8’)</a:t>
            </a:r>
            <a:endParaRPr/>
          </a:p>
          <a:p>
            <a:pPr indent="0" lvl="0" marL="0" rtl="0" algn="l">
              <a:spcBef>
                <a:spcPts val="0"/>
              </a:spcBef>
              <a:spcAft>
                <a:spcPts val="0"/>
              </a:spcAft>
              <a:buNone/>
            </a:pPr>
            <a:r>
              <a:t/>
            </a:r>
            <a:endParaRPr b="1" sz="1800"/>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5" name="Shape 1665"/>
        <p:cNvGrpSpPr/>
        <p:nvPr/>
      </p:nvGrpSpPr>
      <p:grpSpPr>
        <a:xfrm>
          <a:off x="0" y="0"/>
          <a:ext cx="0" cy="0"/>
          <a:chOff x="0" y="0"/>
          <a:chExt cx="0" cy="0"/>
        </a:xfrm>
      </p:grpSpPr>
      <p:sp>
        <p:nvSpPr>
          <p:cNvPr id="1666" name="Google Shape;1666;g5ee6688136_1_9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67" name="Google Shape;1667;g5ee6688136_1_90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2/8	 GENERATING IDEAS / INDIVIDUALLY: Crazy Eights Technique	 (8’)</a:t>
            </a:r>
            <a:endParaRPr/>
          </a:p>
          <a:p>
            <a:pPr indent="0" lvl="0" marL="0" rtl="0" algn="l">
              <a:spcBef>
                <a:spcPts val="0"/>
              </a:spcBef>
              <a:spcAft>
                <a:spcPts val="0"/>
              </a:spcAft>
              <a:buNone/>
            </a:pPr>
            <a:r>
              <a:t/>
            </a:r>
            <a:endParaRPr b="1" sz="1800"/>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5" name="Shape 1675"/>
        <p:cNvGrpSpPr/>
        <p:nvPr/>
      </p:nvGrpSpPr>
      <p:grpSpPr>
        <a:xfrm>
          <a:off x="0" y="0"/>
          <a:ext cx="0" cy="0"/>
          <a:chOff x="0" y="0"/>
          <a:chExt cx="0" cy="0"/>
        </a:xfrm>
      </p:grpSpPr>
      <p:sp>
        <p:nvSpPr>
          <p:cNvPr id="1676" name="Google Shape;1676;g5ee6688136_1_9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77" name="Google Shape;1677;g5ee6688136_1_9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3/8	 GENERATING IDEAS / INDIVIDUALLY: Crazy Eights Technique	 (8’)</a:t>
            </a:r>
            <a:endParaRPr/>
          </a:p>
          <a:p>
            <a:pPr indent="0" lvl="0" marL="0" rtl="0" algn="l">
              <a:spcBef>
                <a:spcPts val="0"/>
              </a:spcBef>
              <a:spcAft>
                <a:spcPts val="0"/>
              </a:spcAft>
              <a:buNone/>
            </a:pPr>
            <a:r>
              <a:t/>
            </a:r>
            <a:endParaRPr b="1" sz="1800"/>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5" name="Shape 1685"/>
        <p:cNvGrpSpPr/>
        <p:nvPr/>
      </p:nvGrpSpPr>
      <p:grpSpPr>
        <a:xfrm>
          <a:off x="0" y="0"/>
          <a:ext cx="0" cy="0"/>
          <a:chOff x="0" y="0"/>
          <a:chExt cx="0" cy="0"/>
        </a:xfrm>
      </p:grpSpPr>
      <p:sp>
        <p:nvSpPr>
          <p:cNvPr id="1686" name="Google Shape;1686;g5ee6688136_1_9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87" name="Google Shape;1687;g5ee6688136_1_9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4/8	 GENERATING IDEAS / INDIVIDUALLY: Crazy Eights Technique	 (8’)</a:t>
            </a:r>
            <a:endParaRPr/>
          </a:p>
          <a:p>
            <a:pPr indent="0" lvl="0" marL="0" rtl="0" algn="l">
              <a:spcBef>
                <a:spcPts val="0"/>
              </a:spcBef>
              <a:spcAft>
                <a:spcPts val="0"/>
              </a:spcAft>
              <a:buNone/>
            </a:pPr>
            <a:r>
              <a:t/>
            </a:r>
            <a:endParaRPr b="1" sz="1800"/>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5" name="Shape 1695"/>
        <p:cNvGrpSpPr/>
        <p:nvPr/>
      </p:nvGrpSpPr>
      <p:grpSpPr>
        <a:xfrm>
          <a:off x="0" y="0"/>
          <a:ext cx="0" cy="0"/>
          <a:chOff x="0" y="0"/>
          <a:chExt cx="0" cy="0"/>
        </a:xfrm>
      </p:grpSpPr>
      <p:sp>
        <p:nvSpPr>
          <p:cNvPr id="1696" name="Google Shape;1696;g5ee6688136_1_9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97" name="Google Shape;1697;g5ee6688136_1_9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5/8	 GENERATING IDEAS / INDIVIDUALLY: Crazy Eights Technique	 (8’)</a:t>
            </a:r>
            <a:endParaRPr/>
          </a:p>
          <a:p>
            <a:pPr indent="0" lvl="0" marL="0" rtl="0" algn="l">
              <a:spcBef>
                <a:spcPts val="0"/>
              </a:spcBef>
              <a:spcAft>
                <a:spcPts val="0"/>
              </a:spcAft>
              <a:buNone/>
            </a:pPr>
            <a:r>
              <a:t/>
            </a:r>
            <a:endParaRPr b="1" sz="1800"/>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5" name="Shape 1705"/>
        <p:cNvGrpSpPr/>
        <p:nvPr/>
      </p:nvGrpSpPr>
      <p:grpSpPr>
        <a:xfrm>
          <a:off x="0" y="0"/>
          <a:ext cx="0" cy="0"/>
          <a:chOff x="0" y="0"/>
          <a:chExt cx="0" cy="0"/>
        </a:xfrm>
      </p:grpSpPr>
      <p:sp>
        <p:nvSpPr>
          <p:cNvPr id="1706" name="Google Shape;1706;g5ee6688136_1_9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07" name="Google Shape;1707;g5ee6688136_1_94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6/8	 GENERATING IDEAS / INDIVIDUALLY: Crazy Eights Technique	 (8’)</a:t>
            </a:r>
            <a:endParaRPr/>
          </a:p>
          <a:p>
            <a:pPr indent="0" lvl="0" marL="0" rtl="0" algn="l">
              <a:spcBef>
                <a:spcPts val="0"/>
              </a:spcBef>
              <a:spcAft>
                <a:spcPts val="0"/>
              </a:spcAft>
              <a:buNone/>
            </a:pPr>
            <a:r>
              <a:t/>
            </a:r>
            <a:endParaRPr b="1" sz="1800"/>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5" name="Shape 1715"/>
        <p:cNvGrpSpPr/>
        <p:nvPr/>
      </p:nvGrpSpPr>
      <p:grpSpPr>
        <a:xfrm>
          <a:off x="0" y="0"/>
          <a:ext cx="0" cy="0"/>
          <a:chOff x="0" y="0"/>
          <a:chExt cx="0" cy="0"/>
        </a:xfrm>
      </p:grpSpPr>
      <p:sp>
        <p:nvSpPr>
          <p:cNvPr id="1716" name="Google Shape;1716;g5ee6688136_1_9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17" name="Google Shape;1717;g5ee6688136_1_9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7/8	 GENERATING IDEAS / INDIVIDUALLY: Crazy Eights Technique	 (8’)</a:t>
            </a:r>
            <a:endParaRPr/>
          </a:p>
          <a:p>
            <a:pPr indent="0" lvl="0" marL="0" rtl="0" algn="l">
              <a:spcBef>
                <a:spcPts val="0"/>
              </a:spcBef>
              <a:spcAft>
                <a:spcPts val="0"/>
              </a:spcAft>
              <a:buNone/>
            </a:pPr>
            <a:r>
              <a:t/>
            </a:r>
            <a:endParaRPr b="1" sz="1800"/>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5" name="Shape 1725"/>
        <p:cNvGrpSpPr/>
        <p:nvPr/>
      </p:nvGrpSpPr>
      <p:grpSpPr>
        <a:xfrm>
          <a:off x="0" y="0"/>
          <a:ext cx="0" cy="0"/>
          <a:chOff x="0" y="0"/>
          <a:chExt cx="0" cy="0"/>
        </a:xfrm>
      </p:grpSpPr>
      <p:sp>
        <p:nvSpPr>
          <p:cNvPr id="1726" name="Google Shape;1726;g5ee6688136_1_12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27" name="Google Shape;1727;g5ee6688136_1_125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800"/>
              <a:t>8</a:t>
            </a:r>
            <a:r>
              <a:rPr b="1" lang="en-US" sz="1800"/>
              <a:t>/8	 GENERATING IDEAS / INDIVIDUALLY: Crazy Eights Technique	 (8’)</a:t>
            </a:r>
            <a:endParaRPr/>
          </a:p>
          <a:p>
            <a:pPr indent="0" lvl="0" marL="0" rtl="0" algn="l">
              <a:spcBef>
                <a:spcPts val="0"/>
              </a:spcBef>
              <a:spcAft>
                <a:spcPts val="0"/>
              </a:spcAft>
              <a:buNone/>
            </a:pPr>
            <a:r>
              <a:t/>
            </a:r>
            <a:endParaRPr b="1" sz="1800"/>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5" name="Shape 1735"/>
        <p:cNvGrpSpPr/>
        <p:nvPr/>
      </p:nvGrpSpPr>
      <p:grpSpPr>
        <a:xfrm>
          <a:off x="0" y="0"/>
          <a:ext cx="0" cy="0"/>
          <a:chOff x="0" y="0"/>
          <a:chExt cx="0" cy="0"/>
        </a:xfrm>
      </p:grpSpPr>
      <p:sp>
        <p:nvSpPr>
          <p:cNvPr id="1736" name="Google Shape;1736;g5ee6688136_1_9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37" name="Google Shape;1737;g5ee6688136_1_95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1/2	 GENERATING IDEAS / GROUP: Freeform Brainstorming	 (20’)</a:t>
            </a:r>
            <a:endParaRPr/>
          </a:p>
          <a:p>
            <a:pPr indent="0" lvl="0" marL="0" rtl="0" algn="l">
              <a:spcBef>
                <a:spcPts val="0"/>
              </a:spcBef>
              <a:spcAft>
                <a:spcPts val="0"/>
              </a:spcAft>
              <a:buNone/>
            </a:pPr>
            <a:r>
              <a:t/>
            </a:r>
            <a:endParaRPr b="1" sz="18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u="sng"/>
              <a:t>6 SLIDES	 VISUAL THINKING WARM-UP (20’)</a:t>
            </a:r>
            <a:endParaRPr/>
          </a:p>
        </p:txBody>
      </p:sp>
      <p:sp>
        <p:nvSpPr>
          <p:cNvPr id="120" name="Google Shape;120;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5" name="Shape 1745"/>
        <p:cNvGrpSpPr/>
        <p:nvPr/>
      </p:nvGrpSpPr>
      <p:grpSpPr>
        <a:xfrm>
          <a:off x="0" y="0"/>
          <a:ext cx="0" cy="0"/>
          <a:chOff x="0" y="0"/>
          <a:chExt cx="0" cy="0"/>
        </a:xfrm>
      </p:grpSpPr>
      <p:sp>
        <p:nvSpPr>
          <p:cNvPr id="1746" name="Google Shape;1746;g5ee6688136_1_9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47" name="Google Shape;1747;g5ee6688136_1_96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2/2	 GENERATING IDEAS / GROUP: Freeform Brainstorming	 (20’)</a:t>
            </a:r>
            <a:endParaRPr/>
          </a:p>
          <a:p>
            <a:pPr indent="0" lvl="0" marL="0" rtl="0" algn="l">
              <a:spcBef>
                <a:spcPts val="0"/>
              </a:spcBef>
              <a:spcAft>
                <a:spcPts val="0"/>
              </a:spcAft>
              <a:buNone/>
            </a:pPr>
            <a:r>
              <a:t/>
            </a:r>
            <a:endParaRPr b="1" sz="1800"/>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5" name="Shape 1755"/>
        <p:cNvGrpSpPr/>
        <p:nvPr/>
      </p:nvGrpSpPr>
      <p:grpSpPr>
        <a:xfrm>
          <a:off x="0" y="0"/>
          <a:ext cx="0" cy="0"/>
          <a:chOff x="0" y="0"/>
          <a:chExt cx="0" cy="0"/>
        </a:xfrm>
      </p:grpSpPr>
      <p:sp>
        <p:nvSpPr>
          <p:cNvPr id="1756" name="Google Shape;1756;g5ee6688136_1_9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57" name="Google Shape;1757;g5ee6688136_1_97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b="1" sz="1800"/>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1" name="Shape 1761"/>
        <p:cNvGrpSpPr/>
        <p:nvPr/>
      </p:nvGrpSpPr>
      <p:grpSpPr>
        <a:xfrm>
          <a:off x="0" y="0"/>
          <a:ext cx="0" cy="0"/>
          <a:chOff x="0" y="0"/>
          <a:chExt cx="0" cy="0"/>
        </a:xfrm>
      </p:grpSpPr>
      <p:sp>
        <p:nvSpPr>
          <p:cNvPr id="1762" name="Google Shape;1762;g5ee6688136_1_9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63" name="Google Shape;1763;g5ee6688136_1_99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9" name="Shape 1769"/>
        <p:cNvGrpSpPr/>
        <p:nvPr/>
      </p:nvGrpSpPr>
      <p:grpSpPr>
        <a:xfrm>
          <a:off x="0" y="0"/>
          <a:ext cx="0" cy="0"/>
          <a:chOff x="0" y="0"/>
          <a:chExt cx="0" cy="0"/>
        </a:xfrm>
      </p:grpSpPr>
      <p:sp>
        <p:nvSpPr>
          <p:cNvPr id="1770" name="Google Shape;1770;g5ee6688136_1_10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71" name="Google Shape;1771;g5ee6688136_1_106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228600" lvl="0" marL="228600" rtl="0" algn="l">
              <a:spcBef>
                <a:spcPts val="0"/>
              </a:spcBef>
              <a:spcAft>
                <a:spcPts val="0"/>
              </a:spcAft>
              <a:buSzPts val="2200"/>
              <a:buFont typeface="Helvetica Neue"/>
              <a:buChar char="•"/>
            </a:pPr>
            <a:r>
              <a:rPr lang="en-US" sz="2200"/>
              <a:t>Everyone must be </a:t>
            </a:r>
            <a:r>
              <a:rPr b="1" lang="en-US" sz="2200"/>
              <a:t>silent. No talking allowed.</a:t>
            </a:r>
            <a:endParaRPr/>
          </a:p>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6" name="Shape 1776"/>
        <p:cNvGrpSpPr/>
        <p:nvPr/>
      </p:nvGrpSpPr>
      <p:grpSpPr>
        <a:xfrm>
          <a:off x="0" y="0"/>
          <a:ext cx="0" cy="0"/>
          <a:chOff x="0" y="0"/>
          <a:chExt cx="0" cy="0"/>
        </a:xfrm>
      </p:grpSpPr>
      <p:sp>
        <p:nvSpPr>
          <p:cNvPr id="1777" name="Google Shape;1777;g5ee6688136_1_10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78" name="Google Shape;1778;g5ee6688136_1_100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lang="en-US" sz="2200"/>
              <a:t>In silence.</a:t>
            </a:r>
            <a:endParaRPr/>
          </a:p>
          <a:p>
            <a:pPr indent="0" lvl="0" marL="0" rtl="0" algn="l">
              <a:spcBef>
                <a:spcPts val="0"/>
              </a:spcBef>
              <a:spcAft>
                <a:spcPts val="0"/>
              </a:spcAft>
              <a:buClr>
                <a:srgbClr val="000000"/>
              </a:buClr>
              <a:buFont typeface="Arial"/>
              <a:buNone/>
            </a:pPr>
            <a:r>
              <a:rPr lang="en-US" sz="2200"/>
              <a:t>One person from each team takes a piece of paper and a marker and begins to draw something</a:t>
            </a:r>
            <a:endParaRPr/>
          </a:p>
          <a:p>
            <a:pPr indent="0" lvl="0" marL="0" rtl="0" algn="l">
              <a:spcBef>
                <a:spcPts val="0"/>
              </a:spcBef>
              <a:spcAft>
                <a:spcPts val="0"/>
              </a:spcAft>
              <a:buClr>
                <a:srgbClr val="000000"/>
              </a:buClr>
              <a:buFont typeface="Arial"/>
              <a:buNone/>
            </a:pPr>
            <a:r>
              <a:rPr lang="en-US" sz="2200"/>
              <a:t>After 5 seconds, they pass the paper to a teammate. </a:t>
            </a:r>
            <a:endParaRPr/>
          </a:p>
          <a:p>
            <a:pPr indent="0" lvl="0" marL="0" rtl="0" algn="l">
              <a:spcBef>
                <a:spcPts val="0"/>
              </a:spcBef>
              <a:spcAft>
                <a:spcPts val="0"/>
              </a:spcAft>
              <a:buClr>
                <a:srgbClr val="000000"/>
              </a:buClr>
              <a:buFont typeface="Arial"/>
              <a:buNone/>
            </a:pPr>
            <a:r>
              <a:rPr lang="en-US" sz="2200"/>
              <a:t>They go on that way until 30’’ have passed.</a:t>
            </a:r>
            <a:endParaRPr/>
          </a:p>
          <a:p>
            <a:pPr indent="0" lvl="0" marL="0" rtl="0" algn="l">
              <a:spcBef>
                <a:spcPts val="0"/>
              </a:spcBef>
              <a:spcAft>
                <a:spcPts val="0"/>
              </a:spcAft>
              <a:buClr>
                <a:srgbClr val="000000"/>
              </a:buClr>
              <a:buFont typeface="Arial"/>
              <a:buNone/>
            </a:pPr>
            <a:r>
              <a:rPr lang="en-US" sz="2200"/>
              <a:t>Once they’ve done that, in silence, they pass the drawing to the team to their right.</a:t>
            </a:r>
            <a:endParaRPr/>
          </a:p>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9" name="Shape 1789"/>
        <p:cNvGrpSpPr/>
        <p:nvPr/>
      </p:nvGrpSpPr>
      <p:grpSpPr>
        <a:xfrm>
          <a:off x="0" y="0"/>
          <a:ext cx="0" cy="0"/>
          <a:chOff x="0" y="0"/>
          <a:chExt cx="0" cy="0"/>
        </a:xfrm>
      </p:grpSpPr>
      <p:sp>
        <p:nvSpPr>
          <p:cNvPr id="1790" name="Google Shape;1790;g5ee6688136_1_10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91" name="Google Shape;1791;g5ee6688136_1_10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228600" lvl="0" marL="228600" rtl="0" algn="l">
              <a:spcBef>
                <a:spcPts val="0"/>
              </a:spcBef>
              <a:spcAft>
                <a:spcPts val="0"/>
              </a:spcAft>
              <a:buSzPts val="2200"/>
              <a:buFont typeface="Helvetica Neue"/>
              <a:buChar char="•"/>
            </a:pPr>
            <a:r>
              <a:rPr lang="en-US" sz="2200"/>
              <a:t>Each team has to sell us the new product or bank service (which is their teammates’ drawing). </a:t>
            </a:r>
            <a:endParaRPr/>
          </a:p>
          <a:p>
            <a:pPr indent="-228600" lvl="0" marL="228600" rtl="0" algn="l">
              <a:spcBef>
                <a:spcPts val="0"/>
              </a:spcBef>
              <a:spcAft>
                <a:spcPts val="0"/>
              </a:spcAft>
              <a:buSzPts val="2200"/>
              <a:buFont typeface="Helvetica Neue"/>
              <a:buChar char="•"/>
            </a:pPr>
            <a:r>
              <a:rPr lang="en-US" sz="2200"/>
              <a:t>One person from the team starts and then jumps to the next (sometimes halfway through the explanation). </a:t>
            </a:r>
            <a:endParaRPr/>
          </a:p>
          <a:p>
            <a:pPr indent="-228600" lvl="0" marL="228600" rtl="0" algn="l">
              <a:spcBef>
                <a:spcPts val="0"/>
              </a:spcBef>
              <a:spcAft>
                <a:spcPts val="0"/>
              </a:spcAft>
              <a:buSzPts val="2200"/>
              <a:buFont typeface="Helvetica Neue"/>
              <a:buChar char="•"/>
            </a:pPr>
            <a:r>
              <a:rPr lang="en-US" sz="2200"/>
              <a:t>The next person has to repeat the last phrase of the person before and continue with the sale. </a:t>
            </a:r>
            <a:endParaRPr/>
          </a:p>
          <a:p>
            <a:pPr indent="-228600" lvl="0" marL="228600" rtl="0" algn="l">
              <a:spcBef>
                <a:spcPts val="0"/>
              </a:spcBef>
              <a:spcAft>
                <a:spcPts val="0"/>
              </a:spcAft>
              <a:buSzPts val="2200"/>
              <a:buFont typeface="Helvetica Neue"/>
              <a:buChar char="•"/>
            </a:pPr>
            <a:r>
              <a:rPr lang="en-US" sz="2200"/>
              <a:t>And so on until everybody has spoken. </a:t>
            </a:r>
            <a:endParaRPr/>
          </a:p>
          <a:p>
            <a:pPr indent="-228600" lvl="0" marL="228600" rtl="0" algn="l">
              <a:spcBef>
                <a:spcPts val="0"/>
              </a:spcBef>
              <a:spcAft>
                <a:spcPts val="0"/>
              </a:spcAft>
              <a:buSzPts val="2200"/>
              <a:buFont typeface="Helvetica Neue"/>
              <a:buChar char="•"/>
            </a:pPr>
            <a:r>
              <a:rPr lang="en-US" sz="2200"/>
              <a:t>And so on for all the teams.</a:t>
            </a:r>
            <a:endParaRPr/>
          </a:p>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6" name="Shape 1796"/>
        <p:cNvGrpSpPr/>
        <p:nvPr/>
      </p:nvGrpSpPr>
      <p:grpSpPr>
        <a:xfrm>
          <a:off x="0" y="0"/>
          <a:ext cx="0" cy="0"/>
          <a:chOff x="0" y="0"/>
          <a:chExt cx="0" cy="0"/>
        </a:xfrm>
      </p:grpSpPr>
      <p:sp>
        <p:nvSpPr>
          <p:cNvPr id="1797" name="Google Shape;1797;g5ee6688136_1_10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98" name="Google Shape;1798;g5ee6688136_1_10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228600" lvl="0" marL="228600" rtl="0" algn="l">
              <a:spcBef>
                <a:spcPts val="0"/>
              </a:spcBef>
              <a:spcAft>
                <a:spcPts val="0"/>
              </a:spcAft>
              <a:buSzPts val="2200"/>
              <a:buFont typeface="Helvetica Neue"/>
              <a:buChar char="•"/>
            </a:pPr>
            <a:r>
              <a:rPr lang="en-US" sz="2200"/>
              <a:t>Each team has to sell us the new product or bank service (which is their teammates’ drawing). </a:t>
            </a:r>
            <a:endParaRPr/>
          </a:p>
          <a:p>
            <a:pPr indent="-228600" lvl="0" marL="228600" rtl="0" algn="l">
              <a:spcBef>
                <a:spcPts val="0"/>
              </a:spcBef>
              <a:spcAft>
                <a:spcPts val="0"/>
              </a:spcAft>
              <a:buSzPts val="2200"/>
              <a:buFont typeface="Helvetica Neue"/>
              <a:buChar char="•"/>
            </a:pPr>
            <a:r>
              <a:rPr lang="en-US" sz="2200"/>
              <a:t>One person from the team starts and then jumps to the next (sometimes halfway through the explanation). </a:t>
            </a:r>
            <a:endParaRPr/>
          </a:p>
          <a:p>
            <a:pPr indent="-228600" lvl="0" marL="228600" rtl="0" algn="l">
              <a:spcBef>
                <a:spcPts val="0"/>
              </a:spcBef>
              <a:spcAft>
                <a:spcPts val="0"/>
              </a:spcAft>
              <a:buSzPts val="2200"/>
              <a:buFont typeface="Helvetica Neue"/>
              <a:buChar char="•"/>
            </a:pPr>
            <a:r>
              <a:rPr lang="en-US" sz="2200"/>
              <a:t>The next person has to repeat the last phrase of the person before and continue with the sale. </a:t>
            </a:r>
            <a:endParaRPr/>
          </a:p>
          <a:p>
            <a:pPr indent="-228600" lvl="0" marL="228600" rtl="0" algn="l">
              <a:spcBef>
                <a:spcPts val="0"/>
              </a:spcBef>
              <a:spcAft>
                <a:spcPts val="0"/>
              </a:spcAft>
              <a:buSzPts val="2200"/>
              <a:buFont typeface="Helvetica Neue"/>
              <a:buChar char="•"/>
            </a:pPr>
            <a:r>
              <a:rPr lang="en-US" sz="2200"/>
              <a:t>And so on until everybody has spoken. </a:t>
            </a:r>
            <a:endParaRPr/>
          </a:p>
          <a:p>
            <a:pPr indent="-228600" lvl="0" marL="228600" rtl="0" algn="l">
              <a:spcBef>
                <a:spcPts val="0"/>
              </a:spcBef>
              <a:spcAft>
                <a:spcPts val="0"/>
              </a:spcAft>
              <a:buSzPts val="2200"/>
              <a:buFont typeface="Helvetica Neue"/>
              <a:buChar char="•"/>
            </a:pPr>
            <a:r>
              <a:rPr lang="en-US" sz="2200"/>
              <a:t>And so on for all the teams.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9" name="Shape 1809"/>
        <p:cNvGrpSpPr/>
        <p:nvPr/>
      </p:nvGrpSpPr>
      <p:grpSpPr>
        <a:xfrm>
          <a:off x="0" y="0"/>
          <a:ext cx="0" cy="0"/>
          <a:chOff x="0" y="0"/>
          <a:chExt cx="0" cy="0"/>
        </a:xfrm>
      </p:grpSpPr>
      <p:sp>
        <p:nvSpPr>
          <p:cNvPr id="1810" name="Google Shape;1810;g5ee6688136_1_1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11" name="Google Shape;1811;g5ee6688136_1_18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u="sng"/>
              <a:t>1 SLIDES	 CONVERGE ON IDEAS (15’)</a:t>
            </a:r>
            <a:endParaRPr/>
          </a:p>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4" name="Shape 1814"/>
        <p:cNvGrpSpPr/>
        <p:nvPr/>
      </p:nvGrpSpPr>
      <p:grpSpPr>
        <a:xfrm>
          <a:off x="0" y="0"/>
          <a:ext cx="0" cy="0"/>
          <a:chOff x="0" y="0"/>
          <a:chExt cx="0" cy="0"/>
        </a:xfrm>
      </p:grpSpPr>
      <p:sp>
        <p:nvSpPr>
          <p:cNvPr id="1815" name="Google Shape;1815;g5e8cf85b3c_0_6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16" name="Google Shape;1816;g5e8cf85b3c_0_67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Helvetica Neue"/>
                <a:ea typeface="Helvetica Neue"/>
                <a:cs typeface="Helvetica Neue"/>
                <a:sym typeface="Helvetica Neue"/>
              </a:rPr>
              <a:t>4/4	 TEAM CREATIVITY WARM-UP / Overview Diverge/Converge Moment (3’)</a:t>
            </a:r>
            <a:endParaRPr/>
          </a:p>
          <a:p>
            <a:pPr indent="-215900" lvl="0" marL="215900" marR="0" rtl="0" algn="l">
              <a:lnSpc>
                <a:spcPct val="116999"/>
              </a:lnSpc>
              <a:spcBef>
                <a:spcPts val="0"/>
              </a:spcBef>
              <a:spcAft>
                <a:spcPts val="0"/>
              </a:spcAft>
              <a:buNone/>
            </a:pPr>
            <a:r>
              <a:t/>
            </a:r>
            <a:endParaRPr b="1" i="0" sz="1800" u="none" cap="none" strike="noStrike">
              <a:latin typeface="Helvetica Neue"/>
              <a:ea typeface="Helvetica Neue"/>
              <a:cs typeface="Helvetica Neue"/>
              <a:sym typeface="Helvetica Neue"/>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a:t>
            </a:r>
            <a:r>
              <a:rPr b="1" i="0" lang="en-US" sz="1200" u="none" cap="none" strike="noStrike">
                <a:latin typeface="Helvetica Neue"/>
                <a:ea typeface="Helvetica Neue"/>
                <a:cs typeface="Helvetica Neue"/>
                <a:sym typeface="Helvetica Neue"/>
              </a:rPr>
              <a:t>The skill we’re going to use most today</a:t>
            </a:r>
            <a:r>
              <a:rPr b="0" i="0" lang="en-US" sz="1200" u="none" cap="none" strike="noStrike">
                <a:latin typeface="Helvetica Neue"/>
                <a:ea typeface="Helvetica Neue"/>
                <a:cs typeface="Helvetica Neue"/>
                <a:sym typeface="Helvetica Neue"/>
              </a:rPr>
              <a:t> for our “recipe” is </a:t>
            </a:r>
            <a:r>
              <a:rPr b="1" i="0" lang="en-US" sz="1200" u="none" cap="none" strike="noStrike">
                <a:latin typeface="Helvetica Neue"/>
                <a:ea typeface="Helvetica Neue"/>
                <a:cs typeface="Helvetica Neue"/>
                <a:sym typeface="Helvetica Neue"/>
              </a:rPr>
              <a:t>creativity</a:t>
            </a:r>
            <a:r>
              <a:rPr b="0" i="0" lang="en-US" sz="1200" u="none" cap="none" strike="noStrike">
                <a:latin typeface="Helvetica Neue"/>
                <a:ea typeface="Helvetica Neue"/>
                <a:cs typeface="Helvetica Neue"/>
                <a:sym typeface="Helvetica Neue"/>
              </a:rPr>
              <a:t>. And we’re going to </a:t>
            </a:r>
            <a:r>
              <a:rPr b="1" i="0" lang="en-US" sz="1200" u="none" cap="none" strike="noStrike">
                <a:latin typeface="Helvetica Neue"/>
                <a:ea typeface="Helvetica Neue"/>
                <a:cs typeface="Helvetica Neue"/>
                <a:sym typeface="Helvetica Neue"/>
              </a:rPr>
              <a:t>train it</a:t>
            </a:r>
            <a:r>
              <a:rPr b="0" i="0" lang="en-US" sz="1200" u="none" cap="none" strike="noStrike">
                <a:latin typeface="Helvetica Neue"/>
                <a:ea typeface="Helvetica Neue"/>
                <a:cs typeface="Helvetica Neue"/>
                <a:sym typeface="Helvetica Neue"/>
              </a:rPr>
              <a:t> with some exercises.”</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8" name="Shape 1988"/>
        <p:cNvGrpSpPr/>
        <p:nvPr/>
      </p:nvGrpSpPr>
      <p:grpSpPr>
        <a:xfrm>
          <a:off x="0" y="0"/>
          <a:ext cx="0" cy="0"/>
          <a:chOff x="0" y="0"/>
          <a:chExt cx="0" cy="0"/>
        </a:xfrm>
      </p:grpSpPr>
      <p:sp>
        <p:nvSpPr>
          <p:cNvPr id="1989" name="Google Shape;1989;g5ee6688136_1_12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90" name="Google Shape;1990;g5ee6688136_1_126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u="sng"/>
              <a:t>10 SLIDES	 FORMULATING DESIGN PRINCIPLES (40’)</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5da31974c4_0_2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5da31974c4_0_2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1/1	 VISUAL THINKING WARM-UP / ASK: Do you think you can draw (1’)</a:t>
            </a:r>
            <a:endParaRPr/>
          </a:p>
          <a:p>
            <a:pPr indent="0" lvl="0" marL="0" rtl="0" algn="l">
              <a:spcBef>
                <a:spcPts val="0"/>
              </a:spcBef>
              <a:spcAft>
                <a:spcPts val="0"/>
              </a:spcAft>
              <a:buClr>
                <a:srgbClr val="000000"/>
              </a:buClr>
              <a:buFont typeface="Arial"/>
              <a:buNone/>
            </a:pPr>
            <a:r>
              <a:rPr lang="en-US"/>
              <a:t>Ask: How many of you think you can draw?  Is it an innate ability or an acquired skill?</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6" name="Shape 1996"/>
        <p:cNvGrpSpPr/>
        <p:nvPr/>
      </p:nvGrpSpPr>
      <p:grpSpPr>
        <a:xfrm>
          <a:off x="0" y="0"/>
          <a:ext cx="0" cy="0"/>
          <a:chOff x="0" y="0"/>
          <a:chExt cx="0" cy="0"/>
        </a:xfrm>
      </p:grpSpPr>
      <p:sp>
        <p:nvSpPr>
          <p:cNvPr id="1997" name="Google Shape;1997;g5db5e4a2d0_3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98" name="Google Shape;1998;g5db5e4a2d0_3_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1/6	 FORMULATING DESIGN PRINCIPLES / Overview of Design Principles	 (10’)</a:t>
            </a:r>
            <a:endParaRPr/>
          </a:p>
          <a:p>
            <a:pPr indent="0" lvl="0" marL="0" rtl="0" algn="l">
              <a:spcBef>
                <a:spcPts val="0"/>
              </a:spcBef>
              <a:spcAft>
                <a:spcPts val="0"/>
              </a:spcAft>
              <a:buClr>
                <a:srgbClr val="000000"/>
              </a:buClr>
              <a:buFont typeface="Arial"/>
              <a:buNone/>
            </a:pPr>
            <a:r>
              <a:rPr lang="en-US"/>
              <a:t>“They’re like mantras to guide the team.”</a:t>
            </a:r>
            <a:endParaRPr/>
          </a:p>
          <a:p>
            <a:pPr indent="0" lvl="0" marL="0" rtl="0" algn="l">
              <a:spcBef>
                <a:spcPts val="0"/>
              </a:spcBef>
              <a:spcAft>
                <a:spcPts val="0"/>
              </a:spcAft>
              <a:buClr>
                <a:srgbClr val="000000"/>
              </a:buClr>
              <a:buFont typeface="Arial"/>
              <a:buNone/>
            </a:pPr>
            <a:r>
              <a:t/>
            </a:r>
            <a:endParaRPr/>
          </a:p>
          <a:p>
            <a:pPr indent="0" lvl="0" marL="0" rtl="0" algn="l">
              <a:spcBef>
                <a:spcPts val="0"/>
              </a:spcBef>
              <a:spcAft>
                <a:spcPts val="0"/>
              </a:spcAft>
              <a:buClr>
                <a:srgbClr val="000000"/>
              </a:buClr>
              <a:buFont typeface="Arial"/>
              <a:buNone/>
            </a:pPr>
            <a:r>
              <a:rPr lang="en-US"/>
              <a:t>What are Design Principles?</a:t>
            </a:r>
            <a:endParaRPr/>
          </a:p>
          <a:p>
            <a:pPr indent="0" lvl="0" marL="0" rtl="0" algn="l">
              <a:spcBef>
                <a:spcPts val="0"/>
              </a:spcBef>
              <a:spcAft>
                <a:spcPts val="0"/>
              </a:spcAft>
              <a:buClr>
                <a:srgbClr val="000000"/>
              </a:buClr>
              <a:buFont typeface="Arial"/>
              <a:buNone/>
            </a:pPr>
            <a:r>
              <a:t/>
            </a:r>
            <a:endParaRPr/>
          </a:p>
          <a:p>
            <a:pPr indent="0" lvl="0" marL="0" rtl="0" algn="l">
              <a:spcBef>
                <a:spcPts val="0"/>
              </a:spcBef>
              <a:spcAft>
                <a:spcPts val="0"/>
              </a:spcAft>
              <a:buClr>
                <a:srgbClr val="000000"/>
              </a:buClr>
              <a:buFont typeface="Arial"/>
              <a:buNone/>
            </a:pPr>
            <a:r>
              <a:rPr lang="en-US"/>
              <a:t>These are words and phrases devised by the team that serve as a guide, as inspiration and as a compass for an entire project.</a:t>
            </a:r>
            <a:endParaRPr/>
          </a:p>
          <a:p>
            <a:pPr indent="0" lvl="0" marL="0" rtl="0" algn="l">
              <a:spcBef>
                <a:spcPts val="0"/>
              </a:spcBef>
              <a:spcAft>
                <a:spcPts val="0"/>
              </a:spcAft>
              <a:buClr>
                <a:srgbClr val="000000"/>
              </a:buClr>
              <a:buFont typeface="Arial"/>
              <a:buNone/>
            </a:pPr>
            <a:r>
              <a:rPr lang="en-US"/>
              <a:t>We can find out if any decision about the solution is aligned with the design principles.</a:t>
            </a:r>
            <a:endParaRPr/>
          </a:p>
          <a:p>
            <a:pPr indent="0" lvl="0" marL="0" rtl="0" algn="l">
              <a:spcBef>
                <a:spcPts val="0"/>
              </a:spcBef>
              <a:spcAft>
                <a:spcPts val="0"/>
              </a:spcAft>
              <a:buClr>
                <a:srgbClr val="000000"/>
              </a:buClr>
              <a:buFont typeface="Arial"/>
              <a:buNone/>
            </a:pPr>
            <a:r>
              <a:t/>
            </a:r>
            <a:endParaRPr/>
          </a:p>
          <a:p>
            <a:pPr indent="0" lvl="0" marL="0" rtl="0" algn="l">
              <a:spcBef>
                <a:spcPts val="0"/>
              </a:spcBef>
              <a:spcAft>
                <a:spcPts val="0"/>
              </a:spcAft>
              <a:buClr>
                <a:srgbClr val="000000"/>
              </a:buClr>
              <a:buFont typeface="Arial"/>
              <a:buNone/>
            </a:pPr>
            <a:r>
              <a:rPr lang="en-US"/>
              <a:t>They’re defined by the team, balancing the interests of the actors involved: the customer, the company, and other important actors and aspects.</a:t>
            </a:r>
            <a:endParaRPr/>
          </a:p>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4" name="Shape 2004"/>
        <p:cNvGrpSpPr/>
        <p:nvPr/>
      </p:nvGrpSpPr>
      <p:grpSpPr>
        <a:xfrm>
          <a:off x="0" y="0"/>
          <a:ext cx="0" cy="0"/>
          <a:chOff x="0" y="0"/>
          <a:chExt cx="0" cy="0"/>
        </a:xfrm>
      </p:grpSpPr>
      <p:sp>
        <p:nvSpPr>
          <p:cNvPr id="2005" name="Google Shape;2005;g5db5e4a2d0_3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06" name="Google Shape;2006;g5db5e4a2d0_3_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2/6	 FORMULATING DESIGN PRINCIPLES / Overview of Design Principles	 (10’)</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rPr lang="en-US"/>
              <a:t>“They’re very strategic…”</a:t>
            </a:r>
            <a:endParaRPr/>
          </a:p>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1" name="Shape 2011"/>
        <p:cNvGrpSpPr/>
        <p:nvPr/>
      </p:nvGrpSpPr>
      <p:grpSpPr>
        <a:xfrm>
          <a:off x="0" y="0"/>
          <a:ext cx="0" cy="0"/>
          <a:chOff x="0" y="0"/>
          <a:chExt cx="0" cy="0"/>
        </a:xfrm>
      </p:grpSpPr>
      <p:sp>
        <p:nvSpPr>
          <p:cNvPr id="2012" name="Google Shape;2012;g5db5e4a2d0_3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13" name="Google Shape;2013;g5db5e4a2d0_3_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3/6 FORMULATING DESIGN PRINCIPLES / Overview of Design Principles	 (10’)</a:t>
            </a:r>
            <a:endParaRPr/>
          </a:p>
          <a:p>
            <a:pPr indent="0" lvl="0" marL="0" rtl="0" algn="l">
              <a:spcBef>
                <a:spcPts val="0"/>
              </a:spcBef>
              <a:spcAft>
                <a:spcPts val="0"/>
              </a:spcAft>
              <a:buClr>
                <a:srgbClr val="000000"/>
              </a:buClr>
              <a:buFont typeface="Arial"/>
              <a:buNone/>
            </a:pPr>
            <a:r>
              <a:t/>
            </a:r>
            <a:endParaRPr b="1" sz="1800"/>
          </a:p>
          <a:p>
            <a:pPr indent="-205153" lvl="0" marL="205153" rtl="0" algn="l">
              <a:spcBef>
                <a:spcPts val="0"/>
              </a:spcBef>
              <a:spcAft>
                <a:spcPts val="0"/>
              </a:spcAft>
              <a:buSzPts val="1200"/>
              <a:buFont typeface="Helvetica Neue"/>
              <a:buAutoNum type="arabicPeriod"/>
            </a:pPr>
            <a:r>
              <a:rPr lang="en-US"/>
              <a:t>Meet users where they are. Show, don’t tell. Create a seamless transition from “try” to “buy.”</a:t>
            </a:r>
            <a:endParaRPr/>
          </a:p>
          <a:p>
            <a:pPr indent="-205153" lvl="0" marL="205153" rtl="0" algn="l">
              <a:spcBef>
                <a:spcPts val="0"/>
              </a:spcBef>
              <a:spcAft>
                <a:spcPts val="0"/>
              </a:spcAft>
              <a:buSzPts val="1200"/>
              <a:buFont typeface="Helvetica Neue"/>
              <a:buAutoNum type="arabicPeriod"/>
            </a:pPr>
            <a:r>
              <a:rPr lang="en-US"/>
              <a:t>Invite users in and show them what they can do.</a:t>
            </a:r>
            <a:endParaRPr/>
          </a:p>
          <a:p>
            <a:pPr indent="-205153" lvl="0" marL="205153" rtl="0" algn="l">
              <a:spcBef>
                <a:spcPts val="0"/>
              </a:spcBef>
              <a:spcAft>
                <a:spcPts val="0"/>
              </a:spcAft>
              <a:buSzPts val="1200"/>
              <a:buFont typeface="Helvetica Neue"/>
              <a:buAutoNum type="arabicPeriod"/>
            </a:pPr>
            <a:r>
              <a:rPr lang="en-US"/>
              <a:t>Users should get personal value every time they interact with your product.</a:t>
            </a:r>
            <a:endParaRPr/>
          </a:p>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8" name="Shape 2018"/>
        <p:cNvGrpSpPr/>
        <p:nvPr/>
      </p:nvGrpSpPr>
      <p:grpSpPr>
        <a:xfrm>
          <a:off x="0" y="0"/>
          <a:ext cx="0" cy="0"/>
          <a:chOff x="0" y="0"/>
          <a:chExt cx="0" cy="0"/>
        </a:xfrm>
      </p:grpSpPr>
      <p:sp>
        <p:nvSpPr>
          <p:cNvPr id="2019" name="Google Shape;2019;g5db5e4a2d0_4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20" name="Google Shape;2020;g5db5e4a2d0_4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5/6	 FORMULATING DESIGN PRINCIPLES / Overview of Design Principles	 (10’)</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rPr lang="en-US"/>
              <a:t>How are they built?</a:t>
            </a:r>
            <a:endParaRPr/>
          </a:p>
          <a:p>
            <a:pPr indent="0" lvl="0" marL="0" rtl="0" algn="l">
              <a:spcBef>
                <a:spcPts val="0"/>
              </a:spcBef>
              <a:spcAft>
                <a:spcPts val="0"/>
              </a:spcAft>
              <a:buClr>
                <a:srgbClr val="000000"/>
              </a:buClr>
              <a:buFont typeface="Arial"/>
              <a:buNone/>
            </a:pPr>
            <a:r>
              <a:t/>
            </a:r>
            <a:endParaRPr/>
          </a:p>
          <a:p>
            <a:pPr indent="0" lvl="0" marL="0" rtl="0" algn="l">
              <a:spcBef>
                <a:spcPts val="0"/>
              </a:spcBef>
              <a:spcAft>
                <a:spcPts val="0"/>
              </a:spcAft>
              <a:buClr>
                <a:srgbClr val="000000"/>
              </a:buClr>
              <a:buFont typeface="Arial"/>
              <a:buNone/>
            </a:pPr>
            <a:r>
              <a:rPr lang="en-US"/>
              <a:t>They’re created as a team. It’s a strategic commitment by the team.</a:t>
            </a:r>
            <a:endParaRPr/>
          </a:p>
          <a:p>
            <a:pPr indent="0" lvl="0" marL="0" rtl="0" algn="l">
              <a:spcBef>
                <a:spcPts val="0"/>
              </a:spcBef>
              <a:spcAft>
                <a:spcPts val="0"/>
              </a:spcAft>
              <a:buClr>
                <a:srgbClr val="000000"/>
              </a:buClr>
              <a:buFont typeface="Arial"/>
              <a:buNone/>
            </a:pPr>
            <a:r>
              <a:rPr lang="en-US"/>
              <a:t>They have to be very clear and self-explanatory.</a:t>
            </a:r>
            <a:endParaRPr/>
          </a:p>
          <a:p>
            <a:pPr indent="0" lvl="0" marL="0" rtl="0" algn="l">
              <a:spcBef>
                <a:spcPts val="0"/>
              </a:spcBef>
              <a:spcAft>
                <a:spcPts val="0"/>
              </a:spcAft>
              <a:buClr>
                <a:srgbClr val="000000"/>
              </a:buClr>
              <a:buFont typeface="Arial"/>
              <a:buNone/>
            </a:pPr>
            <a:r>
              <a:rPr lang="en-US"/>
              <a:t>A short phrase or a word + a description. Just one word is not enough, and can be interpreted in different ways.</a:t>
            </a:r>
            <a:endParaRPr/>
          </a:p>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8" name="Shape 2028"/>
        <p:cNvGrpSpPr/>
        <p:nvPr/>
      </p:nvGrpSpPr>
      <p:grpSpPr>
        <a:xfrm>
          <a:off x="0" y="0"/>
          <a:ext cx="0" cy="0"/>
          <a:chOff x="0" y="0"/>
          <a:chExt cx="0" cy="0"/>
        </a:xfrm>
      </p:grpSpPr>
      <p:sp>
        <p:nvSpPr>
          <p:cNvPr id="2029" name="Google Shape;2029;g5db5e4a2d0_4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30" name="Google Shape;2030;g5db5e4a2d0_4_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5/6	 FORMULATING DESIGN PRINCIPLES / Overview of Design Principles	 (10’)</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rPr lang="en-US"/>
              <a:t>How are they built?</a:t>
            </a:r>
            <a:endParaRPr/>
          </a:p>
          <a:p>
            <a:pPr indent="0" lvl="0" marL="0" rtl="0" algn="l">
              <a:spcBef>
                <a:spcPts val="0"/>
              </a:spcBef>
              <a:spcAft>
                <a:spcPts val="0"/>
              </a:spcAft>
              <a:buClr>
                <a:srgbClr val="000000"/>
              </a:buClr>
              <a:buFont typeface="Arial"/>
              <a:buNone/>
            </a:pPr>
            <a:r>
              <a:t/>
            </a:r>
            <a:endParaRPr/>
          </a:p>
          <a:p>
            <a:pPr indent="0" lvl="0" marL="0" rtl="0" algn="l">
              <a:spcBef>
                <a:spcPts val="0"/>
              </a:spcBef>
              <a:spcAft>
                <a:spcPts val="0"/>
              </a:spcAft>
              <a:buClr>
                <a:srgbClr val="000000"/>
              </a:buClr>
              <a:buFont typeface="Arial"/>
              <a:buNone/>
            </a:pPr>
            <a:r>
              <a:rPr lang="en-US"/>
              <a:t>They’re created as a team. It’s a strategic commitment by the team.</a:t>
            </a:r>
            <a:endParaRPr/>
          </a:p>
          <a:p>
            <a:pPr indent="0" lvl="0" marL="0" rtl="0" algn="l">
              <a:spcBef>
                <a:spcPts val="0"/>
              </a:spcBef>
              <a:spcAft>
                <a:spcPts val="0"/>
              </a:spcAft>
              <a:buClr>
                <a:srgbClr val="000000"/>
              </a:buClr>
              <a:buFont typeface="Arial"/>
              <a:buNone/>
            </a:pPr>
            <a:r>
              <a:rPr lang="en-US"/>
              <a:t>They have to be very clear and self-explanatory.</a:t>
            </a:r>
            <a:endParaRPr/>
          </a:p>
          <a:p>
            <a:pPr indent="0" lvl="0" marL="0" rtl="0" algn="l">
              <a:spcBef>
                <a:spcPts val="0"/>
              </a:spcBef>
              <a:spcAft>
                <a:spcPts val="0"/>
              </a:spcAft>
              <a:buClr>
                <a:srgbClr val="000000"/>
              </a:buClr>
              <a:buFont typeface="Arial"/>
              <a:buNone/>
            </a:pPr>
            <a:r>
              <a:rPr lang="en-US"/>
              <a:t>A short phrase or a word + a description. Just one word is not enough, and can be interpreted in different ways.</a:t>
            </a:r>
            <a:endParaRPr/>
          </a:p>
          <a:p>
            <a:pPr indent="0" lvl="0" marL="0" rtl="0" algn="l">
              <a:spcBef>
                <a:spcPts val="0"/>
              </a:spcBef>
              <a:spcAft>
                <a:spcPts val="0"/>
              </a:spcAft>
              <a:buClr>
                <a:srgbClr val="000000"/>
              </a:buClr>
              <a:buFont typeface="Arial"/>
              <a:buNone/>
            </a:pPr>
            <a:r>
              <a:rPr lang="en-US"/>
              <a:t>They’re built based on the results of the research.</a:t>
            </a:r>
            <a:endParaRPr/>
          </a:p>
          <a:p>
            <a:pPr indent="0" lvl="0" marL="0" rtl="0" algn="l">
              <a:spcBef>
                <a:spcPts val="0"/>
              </a:spcBef>
              <a:spcAft>
                <a:spcPts val="0"/>
              </a:spcAft>
              <a:buClr>
                <a:srgbClr val="000000"/>
              </a:buClr>
              <a:buFont typeface="Arial"/>
              <a:buNone/>
            </a:pPr>
            <a:r>
              <a:rPr lang="en-US"/>
              <a:t>A good number is between 5 and 10 principles.</a:t>
            </a:r>
            <a:endParaRPr/>
          </a:p>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5" name="Shape 2035"/>
        <p:cNvGrpSpPr/>
        <p:nvPr/>
      </p:nvGrpSpPr>
      <p:grpSpPr>
        <a:xfrm>
          <a:off x="0" y="0"/>
          <a:ext cx="0" cy="0"/>
          <a:chOff x="0" y="0"/>
          <a:chExt cx="0" cy="0"/>
        </a:xfrm>
      </p:grpSpPr>
      <p:sp>
        <p:nvSpPr>
          <p:cNvPr id="2036" name="Google Shape;2036;g5db5e4a2d0_4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37" name="Google Shape;2037;g5db5e4a2d0_4_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4/4	 FORMULATING DESIGN PRINCIPLES / GROUP:Design Principles	 (25’)</a:t>
            </a:r>
            <a:endParaRPr/>
          </a:p>
          <a:p>
            <a:pPr indent="0" lvl="0" marL="0" rtl="0" algn="l">
              <a:spcBef>
                <a:spcPts val="0"/>
              </a:spcBef>
              <a:spcAft>
                <a:spcPts val="0"/>
              </a:spcAft>
              <a:buClr>
                <a:srgbClr val="000000"/>
              </a:buClr>
              <a:buFont typeface="Arial"/>
              <a:buNone/>
            </a:pPr>
            <a:r>
              <a:t/>
            </a:r>
            <a:endParaRPr b="1" sz="1800"/>
          </a:p>
          <a:p>
            <a:pPr indent="-141287" lvl="0" marL="141287" rtl="0" algn="l">
              <a:spcBef>
                <a:spcPts val="0"/>
              </a:spcBef>
              <a:spcAft>
                <a:spcPts val="0"/>
              </a:spcAft>
              <a:buClr>
                <a:srgbClr val="000000"/>
              </a:buClr>
              <a:buFont typeface="Arial"/>
              <a:buNone/>
            </a:pPr>
            <a:r>
              <a:t/>
            </a:r>
            <a:endParaRPr b="1" sz="1800"/>
          </a:p>
          <a:p>
            <a:pPr indent="-141287" lvl="0" marL="141287" rtl="0" algn="l">
              <a:spcBef>
                <a:spcPts val="0"/>
              </a:spcBef>
              <a:spcAft>
                <a:spcPts val="0"/>
              </a:spcAft>
              <a:buClr>
                <a:srgbClr val="000000"/>
              </a:buClr>
              <a:buFont typeface="Arial"/>
              <a:buNone/>
            </a:pPr>
            <a:r>
              <a:rPr b="1" lang="en-US"/>
              <a:t>15’ to do this</a:t>
            </a:r>
            <a:r>
              <a:rPr lang="en-US"/>
              <a:t> [Each team briefly describes their principles. 2’ for each team</a:t>
            </a:r>
            <a:endParaRPr/>
          </a:p>
          <a:p>
            <a:pPr indent="-141287" lvl="0" marL="141287" rtl="0" algn="l">
              <a:spcBef>
                <a:spcPts val="0"/>
              </a:spcBef>
              <a:spcAft>
                <a:spcPts val="0"/>
              </a:spcAft>
              <a:buSzPts val="900"/>
              <a:buFont typeface="Helvetica Neue"/>
              <a:buChar char="-"/>
            </a:pPr>
            <a:r>
              <a:rPr lang="en-US"/>
              <a:t>I ask them for feedback: What things did they like?</a:t>
            </a:r>
            <a:endParaRPr/>
          </a:p>
          <a:p>
            <a:pPr indent="-141287" lvl="0" marL="141287" rtl="0" algn="l">
              <a:spcBef>
                <a:spcPts val="0"/>
              </a:spcBef>
              <a:spcAft>
                <a:spcPts val="0"/>
              </a:spcAft>
              <a:buSzPts val="900"/>
              <a:buFont typeface="Helvetica Neue"/>
              <a:buChar char="-"/>
            </a:pPr>
            <a:r>
              <a:rPr lang="en-US"/>
              <a:t>What do they see that could improve the principles they’ve made?</a:t>
            </a:r>
            <a:endParaRPr/>
          </a:p>
          <a:p>
            <a:pPr indent="-141287" lvl="0" marL="141287" rtl="0" algn="l">
              <a:spcBef>
                <a:spcPts val="0"/>
              </a:spcBef>
              <a:spcAft>
                <a:spcPts val="0"/>
              </a:spcAft>
              <a:buSzPts val="900"/>
              <a:buFont typeface="Helvetica Neue"/>
              <a:buChar char="-"/>
            </a:pPr>
            <a:r>
              <a:rPr lang="en-US"/>
              <a:t>More reflections on the principles: like, for example, the importance of writing clear and complete sentences, how difficult it is to choose etc.]</a:t>
            </a:r>
            <a:endParaRPr/>
          </a:p>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1" name="Shape 2041"/>
        <p:cNvGrpSpPr/>
        <p:nvPr/>
      </p:nvGrpSpPr>
      <p:grpSpPr>
        <a:xfrm>
          <a:off x="0" y="0"/>
          <a:ext cx="0" cy="0"/>
          <a:chOff x="0" y="0"/>
          <a:chExt cx="0" cy="0"/>
        </a:xfrm>
      </p:grpSpPr>
      <p:sp>
        <p:nvSpPr>
          <p:cNvPr id="2042" name="Google Shape;2042;g5db5e4a2d0_4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43" name="Google Shape;2043;g5db5e4a2d0_4_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5/6	 FORMULATING DESIGN PRINCIPLES / Overview of Design Principles	 (10’)</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rPr lang="en-US"/>
              <a:t>How are they built?</a:t>
            </a:r>
            <a:endParaRPr/>
          </a:p>
          <a:p>
            <a:pPr indent="0" lvl="0" marL="0" rtl="0" algn="l">
              <a:spcBef>
                <a:spcPts val="0"/>
              </a:spcBef>
              <a:spcAft>
                <a:spcPts val="0"/>
              </a:spcAft>
              <a:buClr>
                <a:srgbClr val="000000"/>
              </a:buClr>
              <a:buFont typeface="Arial"/>
              <a:buNone/>
            </a:pPr>
            <a:r>
              <a:t/>
            </a:r>
            <a:endParaRPr/>
          </a:p>
          <a:p>
            <a:pPr indent="0" lvl="0" marL="0" rtl="0" algn="l">
              <a:spcBef>
                <a:spcPts val="0"/>
              </a:spcBef>
              <a:spcAft>
                <a:spcPts val="0"/>
              </a:spcAft>
              <a:buClr>
                <a:srgbClr val="000000"/>
              </a:buClr>
              <a:buFont typeface="Arial"/>
              <a:buNone/>
            </a:pPr>
            <a:r>
              <a:rPr lang="en-US"/>
              <a:t>They’re created as a team. It’s a strategic commitment by the team.</a:t>
            </a:r>
            <a:endParaRPr/>
          </a:p>
          <a:p>
            <a:pPr indent="0" lvl="0" marL="0" rtl="0" algn="l">
              <a:spcBef>
                <a:spcPts val="0"/>
              </a:spcBef>
              <a:spcAft>
                <a:spcPts val="0"/>
              </a:spcAft>
              <a:buClr>
                <a:srgbClr val="000000"/>
              </a:buClr>
              <a:buFont typeface="Arial"/>
              <a:buNone/>
            </a:pPr>
            <a:r>
              <a:rPr lang="en-US"/>
              <a:t>They have to be very clear and self-explanatory.</a:t>
            </a:r>
            <a:endParaRPr/>
          </a:p>
          <a:p>
            <a:pPr indent="0" lvl="0" marL="0" rtl="0" algn="l">
              <a:spcBef>
                <a:spcPts val="0"/>
              </a:spcBef>
              <a:spcAft>
                <a:spcPts val="0"/>
              </a:spcAft>
              <a:buClr>
                <a:srgbClr val="000000"/>
              </a:buClr>
              <a:buFont typeface="Arial"/>
              <a:buNone/>
            </a:pPr>
            <a:r>
              <a:rPr lang="en-US"/>
              <a:t>A short phrase or a word + a description. Just one word is not enough, and can be interpreted in different ways.</a:t>
            </a:r>
            <a:endParaRPr/>
          </a:p>
          <a:p>
            <a:pPr indent="0" lvl="0" marL="0" rtl="0" algn="l">
              <a:spcBef>
                <a:spcPts val="0"/>
              </a:spcBef>
              <a:spcAft>
                <a:spcPts val="0"/>
              </a:spcAft>
              <a:buClr>
                <a:srgbClr val="000000"/>
              </a:buClr>
              <a:buFont typeface="Arial"/>
              <a:buNone/>
            </a:pPr>
            <a:r>
              <a:rPr lang="en-US"/>
              <a:t>They’re built based on the results of the research.</a:t>
            </a:r>
            <a:endParaRPr/>
          </a:p>
          <a:p>
            <a:pPr indent="0" lvl="0" marL="0" rtl="0" algn="l">
              <a:spcBef>
                <a:spcPts val="0"/>
              </a:spcBef>
              <a:spcAft>
                <a:spcPts val="0"/>
              </a:spcAft>
              <a:buClr>
                <a:srgbClr val="000000"/>
              </a:buClr>
              <a:buFont typeface="Arial"/>
              <a:buNone/>
            </a:pPr>
            <a:r>
              <a:rPr lang="en-US"/>
              <a:t>A good number is between 5 and 10 principles.</a:t>
            </a:r>
            <a:endParaRPr/>
          </a:p>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0" name="Shape 2060"/>
        <p:cNvGrpSpPr/>
        <p:nvPr/>
      </p:nvGrpSpPr>
      <p:grpSpPr>
        <a:xfrm>
          <a:off x="0" y="0"/>
          <a:ext cx="0" cy="0"/>
          <a:chOff x="0" y="0"/>
          <a:chExt cx="0" cy="0"/>
        </a:xfrm>
      </p:grpSpPr>
      <p:sp>
        <p:nvSpPr>
          <p:cNvPr id="2061" name="Google Shape;2061;g5db5e4a2d0_4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62" name="Google Shape;2062;g5db5e4a2d0_4_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5/6	 FORMULATING DESIGN PRINCIPLES / Overview of Design Principles	 (10’)</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rPr lang="en-US"/>
              <a:t>How are they built?</a:t>
            </a:r>
            <a:endParaRPr/>
          </a:p>
          <a:p>
            <a:pPr indent="0" lvl="0" marL="0" rtl="0" algn="l">
              <a:spcBef>
                <a:spcPts val="0"/>
              </a:spcBef>
              <a:spcAft>
                <a:spcPts val="0"/>
              </a:spcAft>
              <a:buClr>
                <a:srgbClr val="000000"/>
              </a:buClr>
              <a:buFont typeface="Arial"/>
              <a:buNone/>
            </a:pPr>
            <a:r>
              <a:t/>
            </a:r>
            <a:endParaRPr/>
          </a:p>
          <a:p>
            <a:pPr indent="0" lvl="0" marL="0" rtl="0" algn="l">
              <a:spcBef>
                <a:spcPts val="0"/>
              </a:spcBef>
              <a:spcAft>
                <a:spcPts val="0"/>
              </a:spcAft>
              <a:buClr>
                <a:srgbClr val="000000"/>
              </a:buClr>
              <a:buFont typeface="Arial"/>
              <a:buNone/>
            </a:pPr>
            <a:r>
              <a:rPr lang="en-US"/>
              <a:t>They’re created as a team. It’s a strategic commitment by the team.</a:t>
            </a:r>
            <a:endParaRPr/>
          </a:p>
          <a:p>
            <a:pPr indent="0" lvl="0" marL="0" rtl="0" algn="l">
              <a:spcBef>
                <a:spcPts val="0"/>
              </a:spcBef>
              <a:spcAft>
                <a:spcPts val="0"/>
              </a:spcAft>
              <a:buClr>
                <a:srgbClr val="000000"/>
              </a:buClr>
              <a:buFont typeface="Arial"/>
              <a:buNone/>
            </a:pPr>
            <a:r>
              <a:rPr lang="en-US"/>
              <a:t>They have to be very clear and self-explanatory.</a:t>
            </a:r>
            <a:endParaRPr/>
          </a:p>
          <a:p>
            <a:pPr indent="0" lvl="0" marL="0" rtl="0" algn="l">
              <a:spcBef>
                <a:spcPts val="0"/>
              </a:spcBef>
              <a:spcAft>
                <a:spcPts val="0"/>
              </a:spcAft>
              <a:buClr>
                <a:srgbClr val="000000"/>
              </a:buClr>
              <a:buFont typeface="Arial"/>
              <a:buNone/>
            </a:pPr>
            <a:r>
              <a:rPr lang="en-US"/>
              <a:t>A short phrase or a word + a description. Just one word is not enough, and can be interpreted in different ways.</a:t>
            </a:r>
            <a:endParaRPr/>
          </a:p>
          <a:p>
            <a:pPr indent="0" lvl="0" marL="0" rtl="0" algn="l">
              <a:spcBef>
                <a:spcPts val="0"/>
              </a:spcBef>
              <a:spcAft>
                <a:spcPts val="0"/>
              </a:spcAft>
              <a:buClr>
                <a:srgbClr val="000000"/>
              </a:buClr>
              <a:buFont typeface="Arial"/>
              <a:buNone/>
            </a:pPr>
            <a:r>
              <a:rPr lang="en-US"/>
              <a:t>They’re built based on the results of the research.</a:t>
            </a:r>
            <a:endParaRPr/>
          </a:p>
          <a:p>
            <a:pPr indent="0" lvl="0" marL="0" rtl="0" algn="l">
              <a:spcBef>
                <a:spcPts val="0"/>
              </a:spcBef>
              <a:spcAft>
                <a:spcPts val="0"/>
              </a:spcAft>
              <a:buClr>
                <a:srgbClr val="000000"/>
              </a:buClr>
              <a:buFont typeface="Arial"/>
              <a:buNone/>
            </a:pPr>
            <a:r>
              <a:rPr lang="en-US"/>
              <a:t>A good number is between 5 and 10 principles.</a:t>
            </a:r>
            <a:endParaRPr/>
          </a:p>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7" name="Shape 2067"/>
        <p:cNvGrpSpPr/>
        <p:nvPr/>
      </p:nvGrpSpPr>
      <p:grpSpPr>
        <a:xfrm>
          <a:off x="0" y="0"/>
          <a:ext cx="0" cy="0"/>
          <a:chOff x="0" y="0"/>
          <a:chExt cx="0" cy="0"/>
        </a:xfrm>
      </p:grpSpPr>
      <p:sp>
        <p:nvSpPr>
          <p:cNvPr id="2068" name="Google Shape;2068;g5db5e4a2d0_6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69" name="Google Shape;2069;g5db5e4a2d0_6_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8" name="Shape 2088"/>
        <p:cNvGrpSpPr/>
        <p:nvPr/>
      </p:nvGrpSpPr>
      <p:grpSpPr>
        <a:xfrm>
          <a:off x="0" y="0"/>
          <a:ext cx="0" cy="0"/>
          <a:chOff x="0" y="0"/>
          <a:chExt cx="0" cy="0"/>
        </a:xfrm>
      </p:grpSpPr>
      <p:sp>
        <p:nvSpPr>
          <p:cNvPr id="2089" name="Google Shape;2089;g5f032e6b86_6_9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0" name="Google Shape;2090;g5f032e6b86_6_9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5da31974c4_0_2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5da31974c4_0_2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1/1	 VISUAL THINKING WARM-UP / INDIVIDUALLY: Freeform drawing w/ 4 basic shapes (2’)</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rPr lang="en-US"/>
              <a:t>2’ for them to draw</a:t>
            </a:r>
            <a:endParaRPr/>
          </a:p>
          <a:p>
            <a:pPr indent="0" lvl="0" marL="0" rtl="0" algn="l">
              <a:spcBef>
                <a:spcPts val="0"/>
              </a:spcBef>
              <a:spcAft>
                <a:spcPts val="0"/>
              </a:spcAft>
              <a:buClr>
                <a:srgbClr val="000000"/>
              </a:buClr>
              <a:buFont typeface="Arial"/>
              <a:buNone/>
            </a:pPr>
            <a:r>
              <a:rPr lang="en-US"/>
              <a:t>When they finish, we say briefly: “How many drawings have you done? What have you drawn?</a:t>
            </a:r>
            <a:endParaRPr/>
          </a:p>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8" name="Shape 2108"/>
        <p:cNvGrpSpPr/>
        <p:nvPr/>
      </p:nvGrpSpPr>
      <p:grpSpPr>
        <a:xfrm>
          <a:off x="0" y="0"/>
          <a:ext cx="0" cy="0"/>
          <a:chOff x="0" y="0"/>
          <a:chExt cx="0" cy="0"/>
        </a:xfrm>
      </p:grpSpPr>
      <p:sp>
        <p:nvSpPr>
          <p:cNvPr id="2109" name="Google Shape;2109;g5db5e4a2d0_6_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10" name="Google Shape;2110;g5db5e4a2d0_6_3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5/6	 FORMULATING DESIGN PRINCIPLES / Overview of Design Principles	 (10’)</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rPr lang="en-US"/>
              <a:t>How are they built?</a:t>
            </a:r>
            <a:endParaRPr/>
          </a:p>
          <a:p>
            <a:pPr indent="0" lvl="0" marL="0" rtl="0" algn="l">
              <a:spcBef>
                <a:spcPts val="0"/>
              </a:spcBef>
              <a:spcAft>
                <a:spcPts val="0"/>
              </a:spcAft>
              <a:buClr>
                <a:srgbClr val="000000"/>
              </a:buClr>
              <a:buFont typeface="Arial"/>
              <a:buNone/>
            </a:pPr>
            <a:r>
              <a:t/>
            </a:r>
            <a:endParaRPr/>
          </a:p>
          <a:p>
            <a:pPr indent="0" lvl="0" marL="0" rtl="0" algn="l">
              <a:spcBef>
                <a:spcPts val="0"/>
              </a:spcBef>
              <a:spcAft>
                <a:spcPts val="0"/>
              </a:spcAft>
              <a:buClr>
                <a:srgbClr val="000000"/>
              </a:buClr>
              <a:buFont typeface="Arial"/>
              <a:buNone/>
            </a:pPr>
            <a:r>
              <a:rPr lang="en-US"/>
              <a:t>They’re created as a team. It’s a strategic commitment by the team.</a:t>
            </a:r>
            <a:endParaRPr/>
          </a:p>
          <a:p>
            <a:pPr indent="0" lvl="0" marL="0" rtl="0" algn="l">
              <a:spcBef>
                <a:spcPts val="0"/>
              </a:spcBef>
              <a:spcAft>
                <a:spcPts val="0"/>
              </a:spcAft>
              <a:buClr>
                <a:srgbClr val="000000"/>
              </a:buClr>
              <a:buFont typeface="Arial"/>
              <a:buNone/>
            </a:pPr>
            <a:r>
              <a:rPr lang="en-US"/>
              <a:t>They have to be very clear and self-explanatory.</a:t>
            </a:r>
            <a:endParaRPr/>
          </a:p>
          <a:p>
            <a:pPr indent="0" lvl="0" marL="0" rtl="0" algn="l">
              <a:spcBef>
                <a:spcPts val="0"/>
              </a:spcBef>
              <a:spcAft>
                <a:spcPts val="0"/>
              </a:spcAft>
              <a:buClr>
                <a:srgbClr val="000000"/>
              </a:buClr>
              <a:buFont typeface="Arial"/>
              <a:buNone/>
            </a:pPr>
            <a:r>
              <a:rPr lang="en-US"/>
              <a:t>A short phrase or a word + a description. Just one word is not enough, and can be interpreted in different ways.</a:t>
            </a:r>
            <a:endParaRPr/>
          </a:p>
          <a:p>
            <a:pPr indent="0" lvl="0" marL="0" rtl="0" algn="l">
              <a:spcBef>
                <a:spcPts val="0"/>
              </a:spcBef>
              <a:spcAft>
                <a:spcPts val="0"/>
              </a:spcAft>
              <a:buClr>
                <a:srgbClr val="000000"/>
              </a:buClr>
              <a:buFont typeface="Arial"/>
              <a:buNone/>
            </a:pPr>
            <a:r>
              <a:rPr lang="en-US"/>
              <a:t>They’re built based on the results of the research.</a:t>
            </a:r>
            <a:endParaRPr/>
          </a:p>
          <a:p>
            <a:pPr indent="0" lvl="0" marL="0" rtl="0" algn="l">
              <a:spcBef>
                <a:spcPts val="0"/>
              </a:spcBef>
              <a:spcAft>
                <a:spcPts val="0"/>
              </a:spcAft>
              <a:buClr>
                <a:srgbClr val="000000"/>
              </a:buClr>
              <a:buFont typeface="Arial"/>
              <a:buNone/>
            </a:pPr>
            <a:r>
              <a:rPr lang="en-US"/>
              <a:t>A good number is between 5 and 10 principles.</a:t>
            </a:r>
            <a:endParaRPr/>
          </a:p>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2" name="Shape 2122"/>
        <p:cNvGrpSpPr/>
        <p:nvPr/>
      </p:nvGrpSpPr>
      <p:grpSpPr>
        <a:xfrm>
          <a:off x="0" y="0"/>
          <a:ext cx="0" cy="0"/>
          <a:chOff x="0" y="0"/>
          <a:chExt cx="0" cy="0"/>
        </a:xfrm>
      </p:grpSpPr>
      <p:sp>
        <p:nvSpPr>
          <p:cNvPr id="2123" name="Google Shape;2123;g5db5e4a2d0_6_1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24" name="Google Shape;2124;g5db5e4a2d0_6_16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Helvetica Neue"/>
                <a:ea typeface="Helvetica Neue"/>
                <a:cs typeface="Helvetica Neue"/>
                <a:sym typeface="Helvetica Neue"/>
              </a:rPr>
              <a:t>5/6	 FORMULATING DESIGN PRINCIPLES / Overview of Design Principles	 (10’)</a:t>
            </a:r>
            <a:endParaRPr/>
          </a:p>
          <a:p>
            <a:pPr indent="0" lvl="0" marL="0" marR="0" rtl="0" algn="l">
              <a:lnSpc>
                <a:spcPct val="116999"/>
              </a:lnSpc>
              <a:spcBef>
                <a:spcPts val="0"/>
              </a:spcBef>
              <a:spcAft>
                <a:spcPts val="0"/>
              </a:spcAft>
              <a:buNone/>
            </a:pPr>
            <a:r>
              <a:t/>
            </a:r>
            <a:endParaRPr b="1" i="0" sz="1800" u="none" cap="none" strike="noStrike">
              <a:latin typeface="Helvetica Neue"/>
              <a:ea typeface="Helvetica Neue"/>
              <a:cs typeface="Helvetica Neue"/>
              <a:sym typeface="Helvetica Neue"/>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How are they built?</a:t>
            </a:r>
            <a:endParaRPr/>
          </a:p>
          <a:p>
            <a:pPr indent="0" lvl="0" marL="0" marR="0" rtl="0" algn="l">
              <a:lnSpc>
                <a:spcPct val="116999"/>
              </a:lnSpc>
              <a:spcBef>
                <a:spcPts val="0"/>
              </a:spcBef>
              <a:spcAft>
                <a:spcPts val="0"/>
              </a:spcAft>
              <a:buNone/>
            </a:pPr>
            <a:r>
              <a:t/>
            </a:r>
            <a:endParaRPr b="0" i="0" sz="1200" u="none" cap="none" strike="noStrike">
              <a:latin typeface="Helvetica Neue"/>
              <a:ea typeface="Helvetica Neue"/>
              <a:cs typeface="Helvetica Neue"/>
              <a:sym typeface="Helvetica Neue"/>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They’re created as a team. It’s a strategic commitment by the team.</a:t>
            </a:r>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They have to be very clear and self-explanatory.</a:t>
            </a:r>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A short phrase or a word + a description. Just one word is not enough, and can be interpreted in different ways.</a:t>
            </a:r>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They’re built based on the results of the research.</a:t>
            </a:r>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A good number is between 5 and 10 principles.</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5" name="Shape 2135"/>
        <p:cNvGrpSpPr/>
        <p:nvPr/>
      </p:nvGrpSpPr>
      <p:grpSpPr>
        <a:xfrm>
          <a:off x="0" y="0"/>
          <a:ext cx="0" cy="0"/>
          <a:chOff x="0" y="0"/>
          <a:chExt cx="0" cy="0"/>
        </a:xfrm>
      </p:grpSpPr>
      <p:sp>
        <p:nvSpPr>
          <p:cNvPr id="2136" name="Google Shape;2136;g5db5e4a2d0_6_1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37" name="Google Shape;2137;g5db5e4a2d0_6_17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Helvetica Neue"/>
                <a:ea typeface="Helvetica Neue"/>
                <a:cs typeface="Helvetica Neue"/>
                <a:sym typeface="Helvetica Neue"/>
              </a:rPr>
              <a:t>5/6	 FORMULATING DESIGN PRINCIPLES / Overview of Design Principles	 (10’)</a:t>
            </a:r>
            <a:endParaRPr/>
          </a:p>
          <a:p>
            <a:pPr indent="0" lvl="0" marL="0" marR="0" rtl="0" algn="l">
              <a:lnSpc>
                <a:spcPct val="116999"/>
              </a:lnSpc>
              <a:spcBef>
                <a:spcPts val="0"/>
              </a:spcBef>
              <a:spcAft>
                <a:spcPts val="0"/>
              </a:spcAft>
              <a:buNone/>
            </a:pPr>
            <a:r>
              <a:t/>
            </a:r>
            <a:endParaRPr b="1" i="0" sz="1800" u="none" cap="none" strike="noStrike">
              <a:latin typeface="Helvetica Neue"/>
              <a:ea typeface="Helvetica Neue"/>
              <a:cs typeface="Helvetica Neue"/>
              <a:sym typeface="Helvetica Neue"/>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How are they built?</a:t>
            </a:r>
            <a:endParaRPr/>
          </a:p>
          <a:p>
            <a:pPr indent="0" lvl="0" marL="0" marR="0" rtl="0" algn="l">
              <a:lnSpc>
                <a:spcPct val="116999"/>
              </a:lnSpc>
              <a:spcBef>
                <a:spcPts val="0"/>
              </a:spcBef>
              <a:spcAft>
                <a:spcPts val="0"/>
              </a:spcAft>
              <a:buNone/>
            </a:pPr>
            <a:r>
              <a:t/>
            </a:r>
            <a:endParaRPr b="0" i="0" sz="1200" u="none" cap="none" strike="noStrike">
              <a:latin typeface="Helvetica Neue"/>
              <a:ea typeface="Helvetica Neue"/>
              <a:cs typeface="Helvetica Neue"/>
              <a:sym typeface="Helvetica Neue"/>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They’re created as a team. It’s a strategic commitment by the team.</a:t>
            </a:r>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They have to be very clear and self-explanatory.</a:t>
            </a:r>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A short phrase or a word + a description. Just one word is not enough, and can be interpreted in different ways.</a:t>
            </a:r>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They’re built based on the results of the research.</a:t>
            </a:r>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A good number is between 5 and 10 principles.</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8" name="Shape 2148"/>
        <p:cNvGrpSpPr/>
        <p:nvPr/>
      </p:nvGrpSpPr>
      <p:grpSpPr>
        <a:xfrm>
          <a:off x="0" y="0"/>
          <a:ext cx="0" cy="0"/>
          <a:chOff x="0" y="0"/>
          <a:chExt cx="0" cy="0"/>
        </a:xfrm>
      </p:grpSpPr>
      <p:sp>
        <p:nvSpPr>
          <p:cNvPr id="2149" name="Google Shape;2149;g5db5e4a2d0_6_1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50" name="Google Shape;2150;g5db5e4a2d0_6_18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Helvetica Neue"/>
                <a:ea typeface="Helvetica Neue"/>
                <a:cs typeface="Helvetica Neue"/>
                <a:sym typeface="Helvetica Neue"/>
              </a:rPr>
              <a:t>5/6	 FORMULATING DESIGN PRINCIPLES / Overview of Design Principles	 (10’)</a:t>
            </a:r>
            <a:endParaRPr/>
          </a:p>
          <a:p>
            <a:pPr indent="0" lvl="0" marL="0" marR="0" rtl="0" algn="l">
              <a:lnSpc>
                <a:spcPct val="116999"/>
              </a:lnSpc>
              <a:spcBef>
                <a:spcPts val="0"/>
              </a:spcBef>
              <a:spcAft>
                <a:spcPts val="0"/>
              </a:spcAft>
              <a:buNone/>
            </a:pPr>
            <a:r>
              <a:t/>
            </a:r>
            <a:endParaRPr b="1" i="0" sz="1800" u="none" cap="none" strike="noStrike">
              <a:latin typeface="Helvetica Neue"/>
              <a:ea typeface="Helvetica Neue"/>
              <a:cs typeface="Helvetica Neue"/>
              <a:sym typeface="Helvetica Neue"/>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How are they built?</a:t>
            </a:r>
            <a:endParaRPr/>
          </a:p>
          <a:p>
            <a:pPr indent="0" lvl="0" marL="0" marR="0" rtl="0" algn="l">
              <a:lnSpc>
                <a:spcPct val="116999"/>
              </a:lnSpc>
              <a:spcBef>
                <a:spcPts val="0"/>
              </a:spcBef>
              <a:spcAft>
                <a:spcPts val="0"/>
              </a:spcAft>
              <a:buNone/>
            </a:pPr>
            <a:r>
              <a:t/>
            </a:r>
            <a:endParaRPr b="0" i="0" sz="1200" u="none" cap="none" strike="noStrike">
              <a:latin typeface="Helvetica Neue"/>
              <a:ea typeface="Helvetica Neue"/>
              <a:cs typeface="Helvetica Neue"/>
              <a:sym typeface="Helvetica Neue"/>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They’re created as a team. It’s a strategic commitment by the team.</a:t>
            </a:r>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They have to be very clear and self-explanatory.</a:t>
            </a:r>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A short phrase or a word + a description. Just one word is not enough, and can be interpreted in different ways.</a:t>
            </a:r>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They’re built based on the results of the research.</a:t>
            </a:r>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A good number is between 5 and 10 principles.</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3" name="Shape 2163"/>
        <p:cNvGrpSpPr/>
        <p:nvPr/>
      </p:nvGrpSpPr>
      <p:grpSpPr>
        <a:xfrm>
          <a:off x="0" y="0"/>
          <a:ext cx="0" cy="0"/>
          <a:chOff x="0" y="0"/>
          <a:chExt cx="0" cy="0"/>
        </a:xfrm>
      </p:grpSpPr>
      <p:sp>
        <p:nvSpPr>
          <p:cNvPr id="2164" name="Google Shape;2164;g5db5e4a2d0_6_1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65" name="Google Shape;2165;g5db5e4a2d0_6_19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6999"/>
              </a:lnSpc>
              <a:spcBef>
                <a:spcPts val="0"/>
              </a:spcBef>
              <a:spcAft>
                <a:spcPts val="0"/>
              </a:spcAft>
              <a:buNone/>
            </a:pPr>
            <a:r>
              <a:rPr b="1" i="0" lang="en-US" sz="1800" u="none" cap="none" strike="noStrike">
                <a:latin typeface="Helvetica Neue"/>
                <a:ea typeface="Helvetica Neue"/>
                <a:cs typeface="Helvetica Neue"/>
                <a:sym typeface="Helvetica Neue"/>
              </a:rPr>
              <a:t>5/6	 FORMULATING DESIGN PRINCIPLES / Overview of Design Principles	 (10’)</a:t>
            </a:r>
            <a:endParaRPr/>
          </a:p>
          <a:p>
            <a:pPr indent="0" lvl="0" marL="0" marR="0" rtl="0" algn="l">
              <a:lnSpc>
                <a:spcPct val="116999"/>
              </a:lnSpc>
              <a:spcBef>
                <a:spcPts val="0"/>
              </a:spcBef>
              <a:spcAft>
                <a:spcPts val="0"/>
              </a:spcAft>
              <a:buNone/>
            </a:pPr>
            <a:r>
              <a:t/>
            </a:r>
            <a:endParaRPr b="1" i="0" sz="1800" u="none" cap="none" strike="noStrike">
              <a:latin typeface="Helvetica Neue"/>
              <a:ea typeface="Helvetica Neue"/>
              <a:cs typeface="Helvetica Neue"/>
              <a:sym typeface="Helvetica Neue"/>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How are they built?</a:t>
            </a:r>
            <a:endParaRPr/>
          </a:p>
          <a:p>
            <a:pPr indent="0" lvl="0" marL="0" marR="0" rtl="0" algn="l">
              <a:lnSpc>
                <a:spcPct val="116999"/>
              </a:lnSpc>
              <a:spcBef>
                <a:spcPts val="0"/>
              </a:spcBef>
              <a:spcAft>
                <a:spcPts val="0"/>
              </a:spcAft>
              <a:buNone/>
            </a:pPr>
            <a:r>
              <a:t/>
            </a:r>
            <a:endParaRPr b="0" i="0" sz="1200" u="none" cap="none" strike="noStrike">
              <a:latin typeface="Helvetica Neue"/>
              <a:ea typeface="Helvetica Neue"/>
              <a:cs typeface="Helvetica Neue"/>
              <a:sym typeface="Helvetica Neue"/>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They’re created as a team. It’s a strategic commitment by the team.</a:t>
            </a:r>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They have to be very clear and self-explanatory.</a:t>
            </a:r>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A short phrase or a word + a description. Just one word is not enough, and can be interpreted in different ways.</a:t>
            </a:r>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They’re built based on the results of the research.</a:t>
            </a:r>
            <a:endParaRPr/>
          </a:p>
          <a:p>
            <a:pPr indent="0" lvl="0" marL="0" marR="0" rtl="0" algn="l">
              <a:lnSpc>
                <a:spcPct val="116999"/>
              </a:lnSpc>
              <a:spcBef>
                <a:spcPts val="0"/>
              </a:spcBef>
              <a:spcAft>
                <a:spcPts val="0"/>
              </a:spcAft>
              <a:buNone/>
            </a:pPr>
            <a:r>
              <a:rPr b="0" i="0" lang="en-US" sz="1200" u="none" cap="none" strike="noStrike">
                <a:latin typeface="Helvetica Neue"/>
                <a:ea typeface="Helvetica Neue"/>
                <a:cs typeface="Helvetica Neue"/>
                <a:sym typeface="Helvetica Neue"/>
              </a:rPr>
              <a:t>A good number is between 5 and 10 principles.</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9" name="Shape 2179"/>
        <p:cNvGrpSpPr/>
        <p:nvPr/>
      </p:nvGrpSpPr>
      <p:grpSpPr>
        <a:xfrm>
          <a:off x="0" y="0"/>
          <a:ext cx="0" cy="0"/>
          <a:chOff x="0" y="0"/>
          <a:chExt cx="0" cy="0"/>
        </a:xfrm>
      </p:grpSpPr>
      <p:sp>
        <p:nvSpPr>
          <p:cNvPr id="2180" name="Google Shape;2180;g5e8cf85b3c_0_6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1" name="Google Shape;2181;g5e8cf85b3c_0_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4" name="Shape 2204"/>
        <p:cNvGrpSpPr/>
        <p:nvPr/>
      </p:nvGrpSpPr>
      <p:grpSpPr>
        <a:xfrm>
          <a:off x="0" y="0"/>
          <a:ext cx="0" cy="0"/>
          <a:chOff x="0" y="0"/>
          <a:chExt cx="0" cy="0"/>
        </a:xfrm>
      </p:grpSpPr>
      <p:sp>
        <p:nvSpPr>
          <p:cNvPr id="2205" name="Google Shape;2205;g5e8cf85b3c_0_2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6" name="Google Shape;2206;g5e8cf85b3c_0_2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9" name="Shape 2229"/>
        <p:cNvGrpSpPr/>
        <p:nvPr/>
      </p:nvGrpSpPr>
      <p:grpSpPr>
        <a:xfrm>
          <a:off x="0" y="0"/>
          <a:ext cx="0" cy="0"/>
          <a:chOff x="0" y="0"/>
          <a:chExt cx="0" cy="0"/>
        </a:xfrm>
      </p:grpSpPr>
      <p:sp>
        <p:nvSpPr>
          <p:cNvPr id="2230" name="Google Shape;2230;g5f032e6b86_6_68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6/6	 FORMULATING DESIGN PRINCIPLES / Overview of Design Principles	 (10’)</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rPr lang="en-US"/>
              <a:t>“These are the bank’s principles. We have to start building from here.”</a:t>
            </a:r>
            <a:endParaRPr/>
          </a:p>
          <a:p>
            <a:pPr indent="0" lvl="0" marL="0" rtl="0" algn="l">
              <a:spcBef>
                <a:spcPts val="0"/>
              </a:spcBef>
              <a:spcAft>
                <a:spcPts val="0"/>
              </a:spcAft>
              <a:buNone/>
            </a:pPr>
            <a:r>
              <a:t/>
            </a:r>
            <a:endParaRPr/>
          </a:p>
        </p:txBody>
      </p:sp>
      <p:sp>
        <p:nvSpPr>
          <p:cNvPr id="2231" name="Google Shape;2231;g5f032e6b86_6_6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2" name="Shape 2252"/>
        <p:cNvGrpSpPr/>
        <p:nvPr/>
      </p:nvGrpSpPr>
      <p:grpSpPr>
        <a:xfrm>
          <a:off x="0" y="0"/>
          <a:ext cx="0" cy="0"/>
          <a:chOff x="0" y="0"/>
          <a:chExt cx="0" cy="0"/>
        </a:xfrm>
      </p:grpSpPr>
      <p:sp>
        <p:nvSpPr>
          <p:cNvPr id="2253" name="Google Shape;2253;g5f032e6b86_6_7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6/6	 FORMULATING DESIGN PRINCIPLES / Overview of Design Principles	 (10’)</a:t>
            </a:r>
            <a:endParaRPr/>
          </a:p>
          <a:p>
            <a:pPr indent="0" lvl="0" marL="0" rtl="0" algn="l">
              <a:spcBef>
                <a:spcPts val="0"/>
              </a:spcBef>
              <a:spcAft>
                <a:spcPts val="0"/>
              </a:spcAft>
              <a:buClr>
                <a:srgbClr val="000000"/>
              </a:buClr>
              <a:buFont typeface="Arial"/>
              <a:buNone/>
            </a:pPr>
            <a:r>
              <a:t/>
            </a:r>
            <a:endParaRPr b="1" sz="1800"/>
          </a:p>
          <a:p>
            <a:pPr indent="0" lvl="0" marL="0" rtl="0" algn="l">
              <a:spcBef>
                <a:spcPts val="0"/>
              </a:spcBef>
              <a:spcAft>
                <a:spcPts val="0"/>
              </a:spcAft>
              <a:buClr>
                <a:srgbClr val="000000"/>
              </a:buClr>
              <a:buFont typeface="Arial"/>
              <a:buNone/>
            </a:pPr>
            <a:r>
              <a:rPr lang="en-US"/>
              <a:t>“These are the bank’s principles. We have to start building from here.”</a:t>
            </a:r>
            <a:endParaRPr/>
          </a:p>
          <a:p>
            <a:pPr indent="0" lvl="0" marL="0" rtl="0" algn="l">
              <a:spcBef>
                <a:spcPts val="0"/>
              </a:spcBef>
              <a:spcAft>
                <a:spcPts val="0"/>
              </a:spcAft>
              <a:buNone/>
            </a:pPr>
            <a:r>
              <a:t/>
            </a:r>
            <a:endParaRPr/>
          </a:p>
        </p:txBody>
      </p:sp>
      <p:sp>
        <p:nvSpPr>
          <p:cNvPr id="2254" name="Google Shape;2254;g5f032e6b86_6_7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0" name="Shape 2280"/>
        <p:cNvGrpSpPr/>
        <p:nvPr/>
      </p:nvGrpSpPr>
      <p:grpSpPr>
        <a:xfrm>
          <a:off x="0" y="0"/>
          <a:ext cx="0" cy="0"/>
          <a:chOff x="0" y="0"/>
          <a:chExt cx="0" cy="0"/>
        </a:xfrm>
      </p:grpSpPr>
      <p:sp>
        <p:nvSpPr>
          <p:cNvPr id="2281" name="Google Shape;2281;g5f032e6b86_6_6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82" name="Google Shape;2282;g5f032e6b86_6_67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b="1" lang="en-US" sz="1800"/>
              <a:t>1/4	 FORMULATING DESIGN PRINCIPLES / GROUP:Design Principles	 (25’)</a:t>
            </a:r>
            <a:endParaRPr/>
          </a:p>
          <a:p>
            <a:pPr indent="0" lvl="0" marL="0" rtl="0" algn="l">
              <a:spcBef>
                <a:spcPts val="0"/>
              </a:spcBef>
              <a:spcAft>
                <a:spcPts val="0"/>
              </a:spcAft>
              <a:buNone/>
            </a:pPr>
            <a:r>
              <a:t/>
            </a:r>
            <a:endParaRPr b="1" sz="18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t 1">
  <p:cSld name="Covert 1">
    <p:bg>
      <p:bgPr>
        <a:blipFill>
          <a:blip r:embed="rId2">
            <a:alphaModFix/>
          </a:blip>
          <a:stretch>
            <a:fillRect/>
          </a:stretch>
        </a:blipFill>
      </p:bgPr>
    </p:bg>
    <p:spTree>
      <p:nvGrpSpPr>
        <p:cNvPr id="6" name="Shape 6"/>
        <p:cNvGrpSpPr/>
        <p:nvPr/>
      </p:nvGrpSpPr>
      <p:grpSpPr>
        <a:xfrm>
          <a:off x="0" y="0"/>
          <a:ext cx="0" cy="0"/>
          <a:chOff x="0" y="0"/>
          <a:chExt cx="0" cy="0"/>
        </a:xfrm>
      </p:grpSpPr>
      <p:sp>
        <p:nvSpPr>
          <p:cNvPr id="7" name="Google Shape;7;p2"/>
          <p:cNvSpPr txBox="1"/>
          <p:nvPr>
            <p:ph type="title"/>
          </p:nvPr>
        </p:nvSpPr>
        <p:spPr>
          <a:xfrm>
            <a:off x="1368448" y="3981691"/>
            <a:ext cx="12701700" cy="5185500"/>
          </a:xfrm>
          <a:prstGeom prst="rect">
            <a:avLst/>
          </a:prstGeom>
          <a:noFill/>
          <a:ln>
            <a:noFill/>
          </a:ln>
        </p:spPr>
        <p:txBody>
          <a:bodyPr anchorCtr="0" anchor="t" bIns="0" lIns="0" spcFirstLastPara="1" rIns="0" wrap="square" tIns="0">
            <a:noAutofit/>
          </a:bodyPr>
          <a:lstStyle>
            <a:lvl1pPr lvl="0" marR="0" rtl="0" algn="l">
              <a:lnSpc>
                <a:spcPct val="110000"/>
              </a:lnSpc>
              <a:spcBef>
                <a:spcPts val="0"/>
              </a:spcBef>
              <a:spcAft>
                <a:spcPts val="0"/>
              </a:spcAft>
              <a:buClr>
                <a:schemeClr val="lt1"/>
              </a:buClr>
              <a:buSzPts val="9300"/>
              <a:buFont typeface="Lato Black"/>
              <a:buNone/>
              <a:defRPr i="0" sz="9300" u="none" cap="none" strike="noStrike">
                <a:solidFill>
                  <a:schemeClr val="lt1"/>
                </a:solidFill>
                <a:latin typeface="Lato Black"/>
                <a:ea typeface="Lato Black"/>
                <a:cs typeface="Lato Black"/>
                <a:sym typeface="Lato Black"/>
              </a:defRPr>
            </a:lvl1pPr>
            <a:lvl2pPr lvl="1" rtl="0">
              <a:spcBef>
                <a:spcPts val="0"/>
              </a:spcBef>
              <a:spcAft>
                <a:spcPts val="0"/>
              </a:spcAft>
              <a:buSzPts val="3600"/>
              <a:buFont typeface="Lato Black"/>
              <a:buNone/>
              <a:defRPr sz="4600">
                <a:latin typeface="Lato Black"/>
                <a:ea typeface="Lato Black"/>
                <a:cs typeface="Lato Black"/>
                <a:sym typeface="Lato Black"/>
              </a:defRPr>
            </a:lvl2pPr>
            <a:lvl3pPr lvl="2" rtl="0">
              <a:spcBef>
                <a:spcPts val="0"/>
              </a:spcBef>
              <a:spcAft>
                <a:spcPts val="0"/>
              </a:spcAft>
              <a:buSzPts val="3600"/>
              <a:buFont typeface="Lato Black"/>
              <a:buNone/>
              <a:defRPr sz="4600">
                <a:latin typeface="Lato Black"/>
                <a:ea typeface="Lato Black"/>
                <a:cs typeface="Lato Black"/>
                <a:sym typeface="Lato Black"/>
              </a:defRPr>
            </a:lvl3pPr>
            <a:lvl4pPr lvl="3" rtl="0">
              <a:spcBef>
                <a:spcPts val="0"/>
              </a:spcBef>
              <a:spcAft>
                <a:spcPts val="0"/>
              </a:spcAft>
              <a:buSzPts val="3600"/>
              <a:buFont typeface="Lato Black"/>
              <a:buNone/>
              <a:defRPr sz="4600">
                <a:latin typeface="Lato Black"/>
                <a:ea typeface="Lato Black"/>
                <a:cs typeface="Lato Black"/>
                <a:sym typeface="Lato Black"/>
              </a:defRPr>
            </a:lvl4pPr>
            <a:lvl5pPr lvl="4" rtl="0">
              <a:spcBef>
                <a:spcPts val="0"/>
              </a:spcBef>
              <a:spcAft>
                <a:spcPts val="0"/>
              </a:spcAft>
              <a:buSzPts val="3600"/>
              <a:buFont typeface="Lato Black"/>
              <a:buNone/>
              <a:defRPr sz="4600">
                <a:latin typeface="Lato Black"/>
                <a:ea typeface="Lato Black"/>
                <a:cs typeface="Lato Black"/>
                <a:sym typeface="Lato Black"/>
              </a:defRPr>
            </a:lvl5pPr>
            <a:lvl6pPr lvl="5" rtl="0">
              <a:spcBef>
                <a:spcPts val="0"/>
              </a:spcBef>
              <a:spcAft>
                <a:spcPts val="0"/>
              </a:spcAft>
              <a:buSzPts val="3600"/>
              <a:buFont typeface="Lato Black"/>
              <a:buNone/>
              <a:defRPr sz="4600">
                <a:latin typeface="Lato Black"/>
                <a:ea typeface="Lato Black"/>
                <a:cs typeface="Lato Black"/>
                <a:sym typeface="Lato Black"/>
              </a:defRPr>
            </a:lvl6pPr>
            <a:lvl7pPr lvl="6" rtl="0">
              <a:spcBef>
                <a:spcPts val="0"/>
              </a:spcBef>
              <a:spcAft>
                <a:spcPts val="0"/>
              </a:spcAft>
              <a:buSzPts val="3600"/>
              <a:buFont typeface="Lato Black"/>
              <a:buNone/>
              <a:defRPr sz="4600">
                <a:latin typeface="Lato Black"/>
                <a:ea typeface="Lato Black"/>
                <a:cs typeface="Lato Black"/>
                <a:sym typeface="Lato Black"/>
              </a:defRPr>
            </a:lvl7pPr>
            <a:lvl8pPr lvl="7" rtl="0">
              <a:spcBef>
                <a:spcPts val="0"/>
              </a:spcBef>
              <a:spcAft>
                <a:spcPts val="0"/>
              </a:spcAft>
              <a:buSzPts val="3600"/>
              <a:buFont typeface="Lato Black"/>
              <a:buNone/>
              <a:defRPr sz="4600">
                <a:latin typeface="Lato Black"/>
                <a:ea typeface="Lato Black"/>
                <a:cs typeface="Lato Black"/>
                <a:sym typeface="Lato Black"/>
              </a:defRPr>
            </a:lvl8pPr>
            <a:lvl9pPr lvl="8" rtl="0">
              <a:spcBef>
                <a:spcPts val="0"/>
              </a:spcBef>
              <a:spcAft>
                <a:spcPts val="0"/>
              </a:spcAft>
              <a:buSzPts val="3600"/>
              <a:buFont typeface="Lato Black"/>
              <a:buNone/>
              <a:defRPr sz="4600">
                <a:latin typeface="Lato Black"/>
                <a:ea typeface="Lato Black"/>
                <a:cs typeface="Lato Black"/>
                <a:sym typeface="Lato Black"/>
              </a:defRPr>
            </a:lvl9pPr>
          </a:lstStyle>
          <a:p/>
        </p:txBody>
      </p:sp>
      <p:pic>
        <p:nvPicPr>
          <p:cNvPr id="8" name="Google Shape;8;p2"/>
          <p:cNvPicPr preferRelativeResize="0"/>
          <p:nvPr/>
        </p:nvPicPr>
        <p:blipFill>
          <a:blip r:embed="rId3">
            <a:alphaModFix/>
          </a:blip>
          <a:stretch>
            <a:fillRect/>
          </a:stretch>
        </p:blipFill>
        <p:spPr>
          <a:xfrm>
            <a:off x="1424275" y="1264325"/>
            <a:ext cx="3219599" cy="11853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p:cSld name="Section">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3"/>
          <p:cNvSpPr txBox="1"/>
          <p:nvPr>
            <p:ph type="title"/>
          </p:nvPr>
        </p:nvSpPr>
        <p:spPr>
          <a:xfrm>
            <a:off x="1094115" y="5455696"/>
            <a:ext cx="13059900" cy="4184700"/>
          </a:xfrm>
          <a:prstGeom prst="rect">
            <a:avLst/>
          </a:prstGeom>
          <a:noFill/>
          <a:ln>
            <a:noFill/>
          </a:ln>
        </p:spPr>
        <p:txBody>
          <a:bodyPr anchorCtr="0" anchor="t" bIns="117800" lIns="235675" spcFirstLastPara="1" rIns="235675" wrap="square" tIns="117800">
            <a:noAutofit/>
          </a:bodyPr>
          <a:lstStyle>
            <a:lvl1pPr lvl="0" marR="0" rtl="0" algn="l">
              <a:lnSpc>
                <a:spcPct val="110000"/>
              </a:lnSpc>
              <a:spcBef>
                <a:spcPts val="0"/>
              </a:spcBef>
              <a:spcAft>
                <a:spcPts val="0"/>
              </a:spcAft>
              <a:buClr>
                <a:schemeClr val="lt1"/>
              </a:buClr>
              <a:buSzPts val="8200"/>
              <a:buFont typeface="Lato Black"/>
              <a:buNone/>
              <a:defRPr i="0" sz="8200" u="none" cap="none" strike="noStrike">
                <a:solidFill>
                  <a:schemeClr val="lt1"/>
                </a:solidFill>
                <a:latin typeface="Lato Black"/>
                <a:ea typeface="Lato Black"/>
                <a:cs typeface="Lato Black"/>
                <a:sym typeface="Lato Black"/>
              </a:defRPr>
            </a:lvl1pPr>
            <a:lvl2pPr lvl="1" rtl="0">
              <a:spcBef>
                <a:spcPts val="0"/>
              </a:spcBef>
              <a:spcAft>
                <a:spcPts val="0"/>
              </a:spcAft>
              <a:buSzPts val="3600"/>
              <a:buFont typeface="Lato Black"/>
              <a:buNone/>
              <a:defRPr sz="4600">
                <a:latin typeface="Lato Black"/>
                <a:ea typeface="Lato Black"/>
                <a:cs typeface="Lato Black"/>
                <a:sym typeface="Lato Black"/>
              </a:defRPr>
            </a:lvl2pPr>
            <a:lvl3pPr lvl="2" rtl="0">
              <a:spcBef>
                <a:spcPts val="0"/>
              </a:spcBef>
              <a:spcAft>
                <a:spcPts val="0"/>
              </a:spcAft>
              <a:buSzPts val="3600"/>
              <a:buFont typeface="Lato Black"/>
              <a:buNone/>
              <a:defRPr sz="4600">
                <a:latin typeface="Lato Black"/>
                <a:ea typeface="Lato Black"/>
                <a:cs typeface="Lato Black"/>
                <a:sym typeface="Lato Black"/>
              </a:defRPr>
            </a:lvl3pPr>
            <a:lvl4pPr lvl="3" rtl="0">
              <a:spcBef>
                <a:spcPts val="0"/>
              </a:spcBef>
              <a:spcAft>
                <a:spcPts val="0"/>
              </a:spcAft>
              <a:buSzPts val="3600"/>
              <a:buFont typeface="Lato Black"/>
              <a:buNone/>
              <a:defRPr sz="4600">
                <a:latin typeface="Lato Black"/>
                <a:ea typeface="Lato Black"/>
                <a:cs typeface="Lato Black"/>
                <a:sym typeface="Lato Black"/>
              </a:defRPr>
            </a:lvl4pPr>
            <a:lvl5pPr lvl="4" rtl="0">
              <a:spcBef>
                <a:spcPts val="0"/>
              </a:spcBef>
              <a:spcAft>
                <a:spcPts val="0"/>
              </a:spcAft>
              <a:buSzPts val="3600"/>
              <a:buFont typeface="Lato Black"/>
              <a:buNone/>
              <a:defRPr sz="4600">
                <a:latin typeface="Lato Black"/>
                <a:ea typeface="Lato Black"/>
                <a:cs typeface="Lato Black"/>
                <a:sym typeface="Lato Black"/>
              </a:defRPr>
            </a:lvl5pPr>
            <a:lvl6pPr lvl="5" rtl="0">
              <a:spcBef>
                <a:spcPts val="0"/>
              </a:spcBef>
              <a:spcAft>
                <a:spcPts val="0"/>
              </a:spcAft>
              <a:buSzPts val="3600"/>
              <a:buFont typeface="Lato Black"/>
              <a:buNone/>
              <a:defRPr sz="4600">
                <a:latin typeface="Lato Black"/>
                <a:ea typeface="Lato Black"/>
                <a:cs typeface="Lato Black"/>
                <a:sym typeface="Lato Black"/>
              </a:defRPr>
            </a:lvl6pPr>
            <a:lvl7pPr lvl="6" rtl="0">
              <a:spcBef>
                <a:spcPts val="0"/>
              </a:spcBef>
              <a:spcAft>
                <a:spcPts val="0"/>
              </a:spcAft>
              <a:buSzPts val="3600"/>
              <a:buFont typeface="Lato Black"/>
              <a:buNone/>
              <a:defRPr sz="4600">
                <a:latin typeface="Lato Black"/>
                <a:ea typeface="Lato Black"/>
                <a:cs typeface="Lato Black"/>
                <a:sym typeface="Lato Black"/>
              </a:defRPr>
            </a:lvl7pPr>
            <a:lvl8pPr lvl="7" rtl="0">
              <a:spcBef>
                <a:spcPts val="0"/>
              </a:spcBef>
              <a:spcAft>
                <a:spcPts val="0"/>
              </a:spcAft>
              <a:buSzPts val="3600"/>
              <a:buFont typeface="Lato Black"/>
              <a:buNone/>
              <a:defRPr sz="4600">
                <a:latin typeface="Lato Black"/>
                <a:ea typeface="Lato Black"/>
                <a:cs typeface="Lato Black"/>
                <a:sym typeface="Lato Black"/>
              </a:defRPr>
            </a:lvl8pPr>
            <a:lvl9pPr lvl="8" rtl="0">
              <a:spcBef>
                <a:spcPts val="0"/>
              </a:spcBef>
              <a:spcAft>
                <a:spcPts val="0"/>
              </a:spcAft>
              <a:buSzPts val="3600"/>
              <a:buFont typeface="Lato Black"/>
              <a:buNone/>
              <a:defRPr sz="4600">
                <a:latin typeface="Lato Black"/>
                <a:ea typeface="Lato Black"/>
                <a:cs typeface="Lato Black"/>
                <a:sym typeface="Lato Black"/>
              </a:defRPr>
            </a:lvl9pPr>
          </a:lstStyle>
          <a:p/>
        </p:txBody>
      </p:sp>
      <p:pic>
        <p:nvPicPr>
          <p:cNvPr id="11" name="Google Shape;11;p3"/>
          <p:cNvPicPr preferRelativeResize="0"/>
          <p:nvPr/>
        </p:nvPicPr>
        <p:blipFill>
          <a:blip r:embed="rId3">
            <a:alphaModFix/>
          </a:blip>
          <a:stretch>
            <a:fillRect/>
          </a:stretch>
        </p:blipFill>
        <p:spPr>
          <a:xfrm>
            <a:off x="19343350" y="1264325"/>
            <a:ext cx="3219599" cy="11853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dex">
  <p:cSld name="Index">
    <p:bg>
      <p:bgPr>
        <a:solidFill>
          <a:srgbClr val="043263"/>
        </a:solidFill>
      </p:bgPr>
    </p:bg>
    <p:spTree>
      <p:nvGrpSpPr>
        <p:cNvPr id="12" name="Shape 12"/>
        <p:cNvGrpSpPr/>
        <p:nvPr/>
      </p:nvGrpSpPr>
      <p:grpSpPr>
        <a:xfrm>
          <a:off x="0" y="0"/>
          <a:ext cx="0" cy="0"/>
          <a:chOff x="0" y="0"/>
          <a:chExt cx="0" cy="0"/>
        </a:xfrm>
      </p:grpSpPr>
      <p:sp>
        <p:nvSpPr>
          <p:cNvPr id="13" name="Google Shape;13;p4"/>
          <p:cNvSpPr txBox="1"/>
          <p:nvPr>
            <p:ph type="title"/>
          </p:nvPr>
        </p:nvSpPr>
        <p:spPr>
          <a:xfrm>
            <a:off x="7601768" y="4069488"/>
            <a:ext cx="10455900" cy="4255200"/>
          </a:xfrm>
          <a:prstGeom prst="rect">
            <a:avLst/>
          </a:prstGeom>
          <a:noFill/>
          <a:ln>
            <a:noFill/>
          </a:ln>
        </p:spPr>
        <p:txBody>
          <a:bodyPr anchorCtr="0" anchor="t" bIns="0" lIns="0" spcFirstLastPara="1" rIns="0" wrap="square" tIns="0">
            <a:noAutofit/>
          </a:bodyPr>
          <a:lstStyle>
            <a:lvl1pPr lvl="0" marR="0" rtl="0" algn="l">
              <a:lnSpc>
                <a:spcPct val="110000"/>
              </a:lnSpc>
              <a:spcBef>
                <a:spcPts val="0"/>
              </a:spcBef>
              <a:spcAft>
                <a:spcPts val="0"/>
              </a:spcAft>
              <a:buClr>
                <a:schemeClr val="accent3"/>
              </a:buClr>
              <a:buSzPts val="8200"/>
              <a:buFont typeface="Lato Light"/>
              <a:buNone/>
              <a:defRPr i="0" sz="8200" u="none" cap="none" strike="noStrike">
                <a:solidFill>
                  <a:schemeClr val="accent3"/>
                </a:solidFill>
                <a:latin typeface="Lato Light"/>
                <a:ea typeface="Lato Light"/>
                <a:cs typeface="Lato Light"/>
                <a:sym typeface="Lato Light"/>
              </a:defRPr>
            </a:lvl1pPr>
            <a:lvl2pPr lvl="1" rtl="0">
              <a:spcBef>
                <a:spcPts val="0"/>
              </a:spcBef>
              <a:spcAft>
                <a:spcPts val="0"/>
              </a:spcAft>
              <a:buClr>
                <a:schemeClr val="accent3"/>
              </a:buClr>
              <a:buSzPts val="3600"/>
              <a:buFont typeface="Lato Light"/>
              <a:buNone/>
              <a:defRPr sz="4600">
                <a:solidFill>
                  <a:schemeClr val="accent3"/>
                </a:solidFill>
                <a:latin typeface="Lato Light"/>
                <a:ea typeface="Lato Light"/>
                <a:cs typeface="Lato Light"/>
                <a:sym typeface="Lato Light"/>
              </a:defRPr>
            </a:lvl2pPr>
            <a:lvl3pPr lvl="2" rtl="0">
              <a:spcBef>
                <a:spcPts val="0"/>
              </a:spcBef>
              <a:spcAft>
                <a:spcPts val="0"/>
              </a:spcAft>
              <a:buClr>
                <a:schemeClr val="accent3"/>
              </a:buClr>
              <a:buSzPts val="3600"/>
              <a:buFont typeface="Lato Light"/>
              <a:buNone/>
              <a:defRPr sz="4600">
                <a:solidFill>
                  <a:schemeClr val="accent3"/>
                </a:solidFill>
                <a:latin typeface="Lato Light"/>
                <a:ea typeface="Lato Light"/>
                <a:cs typeface="Lato Light"/>
                <a:sym typeface="Lato Light"/>
              </a:defRPr>
            </a:lvl3pPr>
            <a:lvl4pPr lvl="3" rtl="0">
              <a:spcBef>
                <a:spcPts val="0"/>
              </a:spcBef>
              <a:spcAft>
                <a:spcPts val="0"/>
              </a:spcAft>
              <a:buClr>
                <a:schemeClr val="accent3"/>
              </a:buClr>
              <a:buSzPts val="3600"/>
              <a:buFont typeface="Lato Light"/>
              <a:buNone/>
              <a:defRPr sz="4600">
                <a:solidFill>
                  <a:schemeClr val="accent3"/>
                </a:solidFill>
                <a:latin typeface="Lato Light"/>
                <a:ea typeface="Lato Light"/>
                <a:cs typeface="Lato Light"/>
                <a:sym typeface="Lato Light"/>
              </a:defRPr>
            </a:lvl4pPr>
            <a:lvl5pPr lvl="4" rtl="0">
              <a:spcBef>
                <a:spcPts val="0"/>
              </a:spcBef>
              <a:spcAft>
                <a:spcPts val="0"/>
              </a:spcAft>
              <a:buClr>
                <a:schemeClr val="accent3"/>
              </a:buClr>
              <a:buSzPts val="3600"/>
              <a:buFont typeface="Lato Light"/>
              <a:buNone/>
              <a:defRPr sz="4600">
                <a:solidFill>
                  <a:schemeClr val="accent3"/>
                </a:solidFill>
                <a:latin typeface="Lato Light"/>
                <a:ea typeface="Lato Light"/>
                <a:cs typeface="Lato Light"/>
                <a:sym typeface="Lato Light"/>
              </a:defRPr>
            </a:lvl5pPr>
            <a:lvl6pPr lvl="5" rtl="0">
              <a:spcBef>
                <a:spcPts val="0"/>
              </a:spcBef>
              <a:spcAft>
                <a:spcPts val="0"/>
              </a:spcAft>
              <a:buClr>
                <a:schemeClr val="accent3"/>
              </a:buClr>
              <a:buSzPts val="3600"/>
              <a:buFont typeface="Lato Light"/>
              <a:buNone/>
              <a:defRPr sz="4600">
                <a:solidFill>
                  <a:schemeClr val="accent3"/>
                </a:solidFill>
                <a:latin typeface="Lato Light"/>
                <a:ea typeface="Lato Light"/>
                <a:cs typeface="Lato Light"/>
                <a:sym typeface="Lato Light"/>
              </a:defRPr>
            </a:lvl6pPr>
            <a:lvl7pPr lvl="6" rtl="0">
              <a:spcBef>
                <a:spcPts val="0"/>
              </a:spcBef>
              <a:spcAft>
                <a:spcPts val="0"/>
              </a:spcAft>
              <a:buClr>
                <a:schemeClr val="accent3"/>
              </a:buClr>
              <a:buSzPts val="3600"/>
              <a:buFont typeface="Lato Light"/>
              <a:buNone/>
              <a:defRPr sz="4600">
                <a:solidFill>
                  <a:schemeClr val="accent3"/>
                </a:solidFill>
                <a:latin typeface="Lato Light"/>
                <a:ea typeface="Lato Light"/>
                <a:cs typeface="Lato Light"/>
                <a:sym typeface="Lato Light"/>
              </a:defRPr>
            </a:lvl7pPr>
            <a:lvl8pPr lvl="7" rtl="0">
              <a:spcBef>
                <a:spcPts val="0"/>
              </a:spcBef>
              <a:spcAft>
                <a:spcPts val="0"/>
              </a:spcAft>
              <a:buClr>
                <a:schemeClr val="accent3"/>
              </a:buClr>
              <a:buSzPts val="3600"/>
              <a:buFont typeface="Lato Light"/>
              <a:buNone/>
              <a:defRPr sz="4600">
                <a:solidFill>
                  <a:schemeClr val="accent3"/>
                </a:solidFill>
                <a:latin typeface="Lato Light"/>
                <a:ea typeface="Lato Light"/>
                <a:cs typeface="Lato Light"/>
                <a:sym typeface="Lato Light"/>
              </a:defRPr>
            </a:lvl8pPr>
            <a:lvl9pPr lvl="8" rtl="0">
              <a:spcBef>
                <a:spcPts val="0"/>
              </a:spcBef>
              <a:spcAft>
                <a:spcPts val="0"/>
              </a:spcAft>
              <a:buClr>
                <a:schemeClr val="accent3"/>
              </a:buClr>
              <a:buSzPts val="3600"/>
              <a:buFont typeface="Lato Light"/>
              <a:buNone/>
              <a:defRPr sz="4600">
                <a:solidFill>
                  <a:schemeClr val="accent3"/>
                </a:solidFill>
                <a:latin typeface="Lato Light"/>
                <a:ea typeface="Lato Light"/>
                <a:cs typeface="Lato Light"/>
                <a:sym typeface="Lato Light"/>
              </a:defRPr>
            </a:lvl9pPr>
          </a:lstStyle>
          <a:p/>
        </p:txBody>
      </p:sp>
      <p:pic>
        <p:nvPicPr>
          <p:cNvPr id="14" name="Google Shape;14;p4"/>
          <p:cNvPicPr preferRelativeResize="0"/>
          <p:nvPr/>
        </p:nvPicPr>
        <p:blipFill>
          <a:blip r:embed="rId2">
            <a:alphaModFix/>
          </a:blip>
          <a:stretch>
            <a:fillRect/>
          </a:stretch>
        </p:blipFill>
        <p:spPr>
          <a:xfrm>
            <a:off x="1424275" y="1264325"/>
            <a:ext cx="3219599" cy="11853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Only">
  <p:cSld name="TITLE_ONLY">
    <p:spTree>
      <p:nvGrpSpPr>
        <p:cNvPr id="15" name="Shape 15"/>
        <p:cNvGrpSpPr/>
        <p:nvPr/>
      </p:nvGrpSpPr>
      <p:grpSpPr>
        <a:xfrm>
          <a:off x="0" y="0"/>
          <a:ext cx="0" cy="0"/>
          <a:chOff x="0" y="0"/>
          <a:chExt cx="0" cy="0"/>
        </a:xfrm>
      </p:grpSpPr>
      <p:sp>
        <p:nvSpPr>
          <p:cNvPr id="16" name="Google Shape;16;p5"/>
          <p:cNvSpPr/>
          <p:nvPr/>
        </p:nvSpPr>
        <p:spPr>
          <a:xfrm>
            <a:off x="23650127" y="0"/>
            <a:ext cx="745297" cy="446761"/>
          </a:xfrm>
          <a:custGeom>
            <a:rect b="b" l="l" r="r" t="t"/>
            <a:pathLst>
              <a:path extrusionOk="0" h="167640" w="279399">
                <a:moveTo>
                  <a:pt x="76201" y="0"/>
                </a:moveTo>
                <a:lnTo>
                  <a:pt x="139699" y="0"/>
                </a:lnTo>
                <a:lnTo>
                  <a:pt x="275202" y="0"/>
                </a:lnTo>
                <a:lnTo>
                  <a:pt x="279399" y="0"/>
                </a:lnTo>
                <a:lnTo>
                  <a:pt x="275202" y="9233"/>
                </a:lnTo>
                <a:lnTo>
                  <a:pt x="275202" y="167640"/>
                </a:lnTo>
                <a:lnTo>
                  <a:pt x="203198" y="167640"/>
                </a:lnTo>
                <a:lnTo>
                  <a:pt x="139699" y="167640"/>
                </a:lnTo>
                <a:lnTo>
                  <a:pt x="0" y="167640"/>
                </a:lnTo>
                <a:close/>
              </a:path>
            </a:pathLst>
          </a:custGeom>
          <a:solidFill>
            <a:schemeClr val="accent3"/>
          </a:solidFill>
          <a:ln>
            <a:noFill/>
          </a:ln>
        </p:spPr>
        <p:txBody>
          <a:bodyPr anchorCtr="0" anchor="ctr" bIns="117800" lIns="235675" spcFirstLastPara="1" rIns="235675" wrap="square" tIns="117800">
            <a:noAutofit/>
          </a:bodyPr>
          <a:lstStyle/>
          <a:p>
            <a:pPr indent="0" lvl="0" marL="0" marR="0" rtl="0" algn="ctr">
              <a:spcBef>
                <a:spcPts val="0"/>
              </a:spcBef>
              <a:spcAft>
                <a:spcPts val="0"/>
              </a:spcAft>
              <a:buNone/>
            </a:pPr>
            <a:r>
              <a:t/>
            </a:r>
            <a:endParaRPr sz="4600">
              <a:solidFill>
                <a:schemeClr val="lt1"/>
              </a:solidFill>
              <a:latin typeface="Arial"/>
              <a:ea typeface="Arial"/>
              <a:cs typeface="Arial"/>
              <a:sym typeface="Arial"/>
            </a:endParaRPr>
          </a:p>
        </p:txBody>
      </p:sp>
      <p:sp>
        <p:nvSpPr>
          <p:cNvPr id="17" name="Google Shape;17;p5"/>
          <p:cNvSpPr txBox="1"/>
          <p:nvPr>
            <p:ph type="title"/>
          </p:nvPr>
        </p:nvSpPr>
        <p:spPr>
          <a:xfrm>
            <a:off x="1316980" y="1017939"/>
            <a:ext cx="18357600" cy="9123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chemeClr val="accent4"/>
              </a:buClr>
              <a:buSzPts val="5200"/>
              <a:buFont typeface="Lato Black"/>
              <a:buNone/>
              <a:defRPr i="0" sz="5200" u="none" cap="none" strike="noStrike">
                <a:solidFill>
                  <a:schemeClr val="accent4"/>
                </a:solidFill>
                <a:latin typeface="Lato Black"/>
                <a:ea typeface="Lato Black"/>
                <a:cs typeface="Lato Black"/>
                <a:sym typeface="Lato Black"/>
              </a:defRPr>
            </a:lvl1pPr>
            <a:lvl2pPr lvl="1" rtl="0">
              <a:spcBef>
                <a:spcPts val="0"/>
              </a:spcBef>
              <a:spcAft>
                <a:spcPts val="0"/>
              </a:spcAft>
              <a:buSzPts val="3600"/>
              <a:buFont typeface="Lato Black"/>
              <a:buNone/>
              <a:defRPr sz="4600">
                <a:latin typeface="Lato Black"/>
                <a:ea typeface="Lato Black"/>
                <a:cs typeface="Lato Black"/>
                <a:sym typeface="Lato Black"/>
              </a:defRPr>
            </a:lvl2pPr>
            <a:lvl3pPr lvl="2" rtl="0">
              <a:spcBef>
                <a:spcPts val="0"/>
              </a:spcBef>
              <a:spcAft>
                <a:spcPts val="0"/>
              </a:spcAft>
              <a:buSzPts val="3600"/>
              <a:buFont typeface="Lato Black"/>
              <a:buNone/>
              <a:defRPr sz="4600">
                <a:latin typeface="Lato Black"/>
                <a:ea typeface="Lato Black"/>
                <a:cs typeface="Lato Black"/>
                <a:sym typeface="Lato Black"/>
              </a:defRPr>
            </a:lvl3pPr>
            <a:lvl4pPr lvl="3" rtl="0">
              <a:spcBef>
                <a:spcPts val="0"/>
              </a:spcBef>
              <a:spcAft>
                <a:spcPts val="0"/>
              </a:spcAft>
              <a:buSzPts val="3600"/>
              <a:buFont typeface="Lato Black"/>
              <a:buNone/>
              <a:defRPr sz="4600">
                <a:latin typeface="Lato Black"/>
                <a:ea typeface="Lato Black"/>
                <a:cs typeface="Lato Black"/>
                <a:sym typeface="Lato Black"/>
              </a:defRPr>
            </a:lvl4pPr>
            <a:lvl5pPr lvl="4" rtl="0">
              <a:spcBef>
                <a:spcPts val="0"/>
              </a:spcBef>
              <a:spcAft>
                <a:spcPts val="0"/>
              </a:spcAft>
              <a:buSzPts val="3600"/>
              <a:buFont typeface="Lato Black"/>
              <a:buNone/>
              <a:defRPr sz="4600">
                <a:latin typeface="Lato Black"/>
                <a:ea typeface="Lato Black"/>
                <a:cs typeface="Lato Black"/>
                <a:sym typeface="Lato Black"/>
              </a:defRPr>
            </a:lvl5pPr>
            <a:lvl6pPr lvl="5" rtl="0">
              <a:spcBef>
                <a:spcPts val="0"/>
              </a:spcBef>
              <a:spcAft>
                <a:spcPts val="0"/>
              </a:spcAft>
              <a:buSzPts val="3600"/>
              <a:buFont typeface="Lato Black"/>
              <a:buNone/>
              <a:defRPr sz="4600">
                <a:latin typeface="Lato Black"/>
                <a:ea typeface="Lato Black"/>
                <a:cs typeface="Lato Black"/>
                <a:sym typeface="Lato Black"/>
              </a:defRPr>
            </a:lvl6pPr>
            <a:lvl7pPr lvl="6" rtl="0">
              <a:spcBef>
                <a:spcPts val="0"/>
              </a:spcBef>
              <a:spcAft>
                <a:spcPts val="0"/>
              </a:spcAft>
              <a:buSzPts val="3600"/>
              <a:buFont typeface="Lato Black"/>
              <a:buNone/>
              <a:defRPr sz="4600">
                <a:latin typeface="Lato Black"/>
                <a:ea typeface="Lato Black"/>
                <a:cs typeface="Lato Black"/>
                <a:sym typeface="Lato Black"/>
              </a:defRPr>
            </a:lvl7pPr>
            <a:lvl8pPr lvl="7" rtl="0">
              <a:spcBef>
                <a:spcPts val="0"/>
              </a:spcBef>
              <a:spcAft>
                <a:spcPts val="0"/>
              </a:spcAft>
              <a:buSzPts val="3600"/>
              <a:buFont typeface="Lato Black"/>
              <a:buNone/>
              <a:defRPr sz="4600">
                <a:latin typeface="Lato Black"/>
                <a:ea typeface="Lato Black"/>
                <a:cs typeface="Lato Black"/>
                <a:sym typeface="Lato Black"/>
              </a:defRPr>
            </a:lvl8pPr>
            <a:lvl9pPr lvl="8" rtl="0">
              <a:spcBef>
                <a:spcPts val="0"/>
              </a:spcBef>
              <a:spcAft>
                <a:spcPts val="0"/>
              </a:spcAft>
              <a:buSzPts val="3600"/>
              <a:buFont typeface="Lato Black"/>
              <a:buNone/>
              <a:defRPr sz="4600">
                <a:latin typeface="Lato Black"/>
                <a:ea typeface="Lato Black"/>
                <a:cs typeface="Lato Black"/>
                <a:sym typeface="Lato Black"/>
              </a:defRPr>
            </a:lvl9pPr>
          </a:lstStyle>
          <a:p/>
        </p:txBody>
      </p:sp>
      <p:sp>
        <p:nvSpPr>
          <p:cNvPr id="18" name="Google Shape;18;p5"/>
          <p:cNvSpPr txBox="1"/>
          <p:nvPr/>
        </p:nvSpPr>
        <p:spPr>
          <a:xfrm>
            <a:off x="23775250" y="83701"/>
            <a:ext cx="567300" cy="287400"/>
          </a:xfrm>
          <a:prstGeom prst="rect">
            <a:avLst/>
          </a:prstGeom>
          <a:noFill/>
          <a:ln>
            <a:noFill/>
          </a:ln>
        </p:spPr>
        <p:txBody>
          <a:bodyPr anchorCtr="0" anchor="t" bIns="0" lIns="0" spcFirstLastPara="1" rIns="0" wrap="square" tIns="0">
            <a:noAutofit/>
          </a:bodyPr>
          <a:lstStyle/>
          <a:p>
            <a:pPr indent="0" lvl="0" marL="0" marR="12700" rtl="0" algn="ctr">
              <a:spcBef>
                <a:spcPts val="0"/>
              </a:spcBef>
              <a:spcAft>
                <a:spcPts val="0"/>
              </a:spcAft>
              <a:buNone/>
            </a:pPr>
            <a:fld id="{00000000-1234-1234-1234-123412341234}" type="slidenum">
              <a:rPr lang="en-US" sz="1800">
                <a:solidFill>
                  <a:schemeClr val="lt1"/>
                </a:solidFill>
                <a:latin typeface="Arial"/>
                <a:ea typeface="Arial"/>
                <a:cs typeface="Arial"/>
                <a:sym typeface="Arial"/>
              </a:rPr>
              <a:t>‹#›</a:t>
            </a:fld>
            <a:endParaRPr b="1" sz="2300">
              <a:solidFill>
                <a:schemeClr val="lt1"/>
              </a:solidFill>
              <a:latin typeface="Arial"/>
              <a:ea typeface="Arial"/>
              <a:cs typeface="Arial"/>
              <a:sym typeface="Arial"/>
            </a:endParaRPr>
          </a:p>
        </p:txBody>
      </p:sp>
      <p:sp>
        <p:nvSpPr>
          <p:cNvPr id="19" name="Google Shape;19;p5"/>
          <p:cNvSpPr txBox="1"/>
          <p:nvPr/>
        </p:nvSpPr>
        <p:spPr>
          <a:xfrm>
            <a:off x="15992552" y="83700"/>
            <a:ext cx="7571700" cy="287400"/>
          </a:xfrm>
          <a:prstGeom prst="rect">
            <a:avLst/>
          </a:prstGeom>
          <a:noFill/>
          <a:ln>
            <a:noFill/>
          </a:ln>
        </p:spPr>
        <p:txBody>
          <a:bodyPr anchorCtr="0" anchor="t" bIns="0" lIns="0" spcFirstLastPara="1" rIns="0" wrap="square" tIns="0">
            <a:noAutofit/>
          </a:bodyPr>
          <a:lstStyle/>
          <a:p>
            <a:pPr indent="0" lvl="0" marL="0" marR="12700" rtl="0" algn="r">
              <a:spcBef>
                <a:spcPts val="0"/>
              </a:spcBef>
              <a:spcAft>
                <a:spcPts val="0"/>
              </a:spcAft>
              <a:buNone/>
            </a:pPr>
            <a:r>
              <a:rPr b="1" lang="en-US" sz="1800">
                <a:solidFill>
                  <a:schemeClr val="accent3"/>
                </a:solidFill>
                <a:latin typeface="Lato"/>
                <a:ea typeface="Lato"/>
                <a:cs typeface="Lato"/>
                <a:sym typeface="Lato"/>
              </a:rPr>
              <a:t>Design Ambassadors: </a:t>
            </a:r>
            <a:r>
              <a:rPr lang="en-US" sz="1800">
                <a:solidFill>
                  <a:schemeClr val="accent3"/>
                </a:solidFill>
                <a:latin typeface="Lato"/>
                <a:ea typeface="Lato"/>
                <a:cs typeface="Lato"/>
                <a:sym typeface="Lato"/>
              </a:rPr>
              <a:t>Design Thinking Fundamentals </a:t>
            </a:r>
            <a:endParaRPr sz="1800">
              <a:solidFill>
                <a:schemeClr val="accent3"/>
              </a:solidFill>
              <a:latin typeface="Lato"/>
              <a:ea typeface="Lato"/>
              <a:cs typeface="Lato"/>
              <a:sym typeface="Lato"/>
            </a:endParaRPr>
          </a:p>
        </p:txBody>
      </p:sp>
    </p:spTree>
  </p:cSld>
  <p:clrMapOvr>
    <a:masterClrMapping/>
  </p:clrMapOvr>
  <p:extLst>
    <p:ext uri="{DCECCB84-F9BA-43D5-87BE-67443E8EF086}">
      <p15:sldGuideLst>
        <p15:guide id="1" orient="horz" pos="816">
          <p15:clr>
            <a:srgbClr val="FBAE40"/>
          </p15:clr>
        </p15:guide>
        <p15:guide id="2" pos="827">
          <p15:clr>
            <a:srgbClr val="FBAE40"/>
          </p15:clr>
        </p15:guide>
        <p15:guide id="3" pos="15075">
          <p15:clr>
            <a:srgbClr val="FBAE40"/>
          </p15:clr>
        </p15:guide>
        <p15:guide id="4" orient="horz" pos="835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ackground grey">
  <p:cSld name="TITLE_ONLY_1">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6"/>
          <p:cNvSpPr txBox="1"/>
          <p:nvPr>
            <p:ph type="title"/>
          </p:nvPr>
        </p:nvSpPr>
        <p:spPr>
          <a:xfrm>
            <a:off x="1316980" y="1017939"/>
            <a:ext cx="18357600" cy="9123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chemeClr val="accent4"/>
              </a:buClr>
              <a:buSzPts val="5200"/>
              <a:buFont typeface="Lato Black"/>
              <a:buNone/>
              <a:defRPr i="0" sz="5200" u="none" cap="none" strike="noStrike">
                <a:solidFill>
                  <a:schemeClr val="accent4"/>
                </a:solidFill>
                <a:latin typeface="Lato Black"/>
                <a:ea typeface="Lato Black"/>
                <a:cs typeface="Lato Black"/>
                <a:sym typeface="Lato Black"/>
              </a:defRPr>
            </a:lvl1pPr>
            <a:lvl2pPr lvl="1" rtl="0">
              <a:spcBef>
                <a:spcPts val="0"/>
              </a:spcBef>
              <a:spcAft>
                <a:spcPts val="0"/>
              </a:spcAft>
              <a:buSzPts val="3600"/>
              <a:buFont typeface="Lato Black"/>
              <a:buNone/>
              <a:defRPr sz="4600">
                <a:latin typeface="Lato Black"/>
                <a:ea typeface="Lato Black"/>
                <a:cs typeface="Lato Black"/>
                <a:sym typeface="Lato Black"/>
              </a:defRPr>
            </a:lvl2pPr>
            <a:lvl3pPr lvl="2" rtl="0">
              <a:spcBef>
                <a:spcPts val="0"/>
              </a:spcBef>
              <a:spcAft>
                <a:spcPts val="0"/>
              </a:spcAft>
              <a:buSzPts val="3600"/>
              <a:buFont typeface="Lato Black"/>
              <a:buNone/>
              <a:defRPr sz="4600">
                <a:latin typeface="Lato Black"/>
                <a:ea typeface="Lato Black"/>
                <a:cs typeface="Lato Black"/>
                <a:sym typeface="Lato Black"/>
              </a:defRPr>
            </a:lvl3pPr>
            <a:lvl4pPr lvl="3" rtl="0">
              <a:spcBef>
                <a:spcPts val="0"/>
              </a:spcBef>
              <a:spcAft>
                <a:spcPts val="0"/>
              </a:spcAft>
              <a:buSzPts val="3600"/>
              <a:buFont typeface="Lato Black"/>
              <a:buNone/>
              <a:defRPr sz="4600">
                <a:latin typeface="Lato Black"/>
                <a:ea typeface="Lato Black"/>
                <a:cs typeface="Lato Black"/>
                <a:sym typeface="Lato Black"/>
              </a:defRPr>
            </a:lvl4pPr>
            <a:lvl5pPr lvl="4" rtl="0">
              <a:spcBef>
                <a:spcPts val="0"/>
              </a:spcBef>
              <a:spcAft>
                <a:spcPts val="0"/>
              </a:spcAft>
              <a:buSzPts val="3600"/>
              <a:buFont typeface="Lato Black"/>
              <a:buNone/>
              <a:defRPr sz="4600">
                <a:latin typeface="Lato Black"/>
                <a:ea typeface="Lato Black"/>
                <a:cs typeface="Lato Black"/>
                <a:sym typeface="Lato Black"/>
              </a:defRPr>
            </a:lvl5pPr>
            <a:lvl6pPr lvl="5" rtl="0">
              <a:spcBef>
                <a:spcPts val="0"/>
              </a:spcBef>
              <a:spcAft>
                <a:spcPts val="0"/>
              </a:spcAft>
              <a:buSzPts val="3600"/>
              <a:buFont typeface="Lato Black"/>
              <a:buNone/>
              <a:defRPr sz="4600">
                <a:latin typeface="Lato Black"/>
                <a:ea typeface="Lato Black"/>
                <a:cs typeface="Lato Black"/>
                <a:sym typeface="Lato Black"/>
              </a:defRPr>
            </a:lvl6pPr>
            <a:lvl7pPr lvl="6" rtl="0">
              <a:spcBef>
                <a:spcPts val="0"/>
              </a:spcBef>
              <a:spcAft>
                <a:spcPts val="0"/>
              </a:spcAft>
              <a:buSzPts val="3600"/>
              <a:buFont typeface="Lato Black"/>
              <a:buNone/>
              <a:defRPr sz="4600">
                <a:latin typeface="Lato Black"/>
                <a:ea typeface="Lato Black"/>
                <a:cs typeface="Lato Black"/>
                <a:sym typeface="Lato Black"/>
              </a:defRPr>
            </a:lvl7pPr>
            <a:lvl8pPr lvl="7" rtl="0">
              <a:spcBef>
                <a:spcPts val="0"/>
              </a:spcBef>
              <a:spcAft>
                <a:spcPts val="0"/>
              </a:spcAft>
              <a:buSzPts val="3600"/>
              <a:buFont typeface="Lato Black"/>
              <a:buNone/>
              <a:defRPr sz="4600">
                <a:latin typeface="Lato Black"/>
                <a:ea typeface="Lato Black"/>
                <a:cs typeface="Lato Black"/>
                <a:sym typeface="Lato Black"/>
              </a:defRPr>
            </a:lvl8pPr>
            <a:lvl9pPr lvl="8" rtl="0">
              <a:spcBef>
                <a:spcPts val="0"/>
              </a:spcBef>
              <a:spcAft>
                <a:spcPts val="0"/>
              </a:spcAft>
              <a:buSzPts val="3600"/>
              <a:buFont typeface="Lato Black"/>
              <a:buNone/>
              <a:defRPr sz="4600">
                <a:latin typeface="Lato Black"/>
                <a:ea typeface="Lato Black"/>
                <a:cs typeface="Lato Black"/>
                <a:sym typeface="Lato Black"/>
              </a:defRPr>
            </a:lvl9pPr>
          </a:lstStyle>
          <a:p/>
        </p:txBody>
      </p:sp>
    </p:spTree>
  </p:cSld>
  <p:clrMapOvr>
    <a:masterClrMapping/>
  </p:clrMapOvr>
  <p:extLst>
    <p:ext uri="{DCECCB84-F9BA-43D5-87BE-67443E8EF086}">
      <p15:sldGuideLst>
        <p15:guide id="1" orient="horz" pos="816">
          <p15:clr>
            <a:srgbClr val="FBAE40"/>
          </p15:clr>
        </p15:guide>
        <p15:guide id="2" pos="827">
          <p15:clr>
            <a:srgbClr val="FBAE40"/>
          </p15:clr>
        </p15:guide>
        <p15:guide id="3" pos="15075">
          <p15:clr>
            <a:srgbClr val="FBAE40"/>
          </p15:clr>
        </p15:guide>
        <p15:guide id="4" orient="horz" pos="835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and text">
  <p:cSld name="Picture and text">
    <p:bg>
      <p:bgPr>
        <a:blipFill>
          <a:blip r:embed="rId2">
            <a:alphaModFix/>
          </a:blip>
          <a:stretch>
            <a:fillRect/>
          </a:stretch>
        </a:blipFill>
      </p:bgPr>
    </p:bg>
    <p:spTree>
      <p:nvGrpSpPr>
        <p:cNvPr id="22" name="Shape 22"/>
        <p:cNvGrpSpPr/>
        <p:nvPr/>
      </p:nvGrpSpPr>
      <p:grpSpPr>
        <a:xfrm>
          <a:off x="0" y="0"/>
          <a:ext cx="0" cy="0"/>
          <a:chOff x="0" y="0"/>
          <a:chExt cx="0" cy="0"/>
        </a:xfrm>
      </p:grpSpPr>
      <p:sp>
        <p:nvSpPr>
          <p:cNvPr id="23" name="Google Shape;23;p7"/>
          <p:cNvSpPr txBox="1"/>
          <p:nvPr>
            <p:ph type="title"/>
          </p:nvPr>
        </p:nvSpPr>
        <p:spPr>
          <a:xfrm>
            <a:off x="1357548" y="4421669"/>
            <a:ext cx="8529600" cy="6023400"/>
          </a:xfrm>
          <a:prstGeom prst="rect">
            <a:avLst/>
          </a:prstGeom>
          <a:noFill/>
          <a:ln>
            <a:noFill/>
          </a:ln>
        </p:spPr>
        <p:txBody>
          <a:bodyPr anchorCtr="0" anchor="t" bIns="0" lIns="0" spcFirstLastPara="1" rIns="0" wrap="square" tIns="0">
            <a:noAutofit/>
          </a:bodyPr>
          <a:lstStyle>
            <a:lvl1pPr lvl="0" marR="0" rtl="0" algn="l">
              <a:lnSpc>
                <a:spcPct val="110000"/>
              </a:lnSpc>
              <a:spcBef>
                <a:spcPts val="0"/>
              </a:spcBef>
              <a:spcAft>
                <a:spcPts val="0"/>
              </a:spcAft>
              <a:buClr>
                <a:schemeClr val="lt1"/>
              </a:buClr>
              <a:buSzPts val="8200"/>
              <a:buFont typeface="Lato"/>
              <a:buNone/>
              <a:defRPr i="0" sz="8200" u="none" cap="none" strike="noStrike">
                <a:solidFill>
                  <a:schemeClr val="lt1"/>
                </a:solidFill>
                <a:latin typeface="Lato"/>
                <a:ea typeface="Lato"/>
                <a:cs typeface="Lato"/>
                <a:sym typeface="Lato"/>
              </a:defRPr>
            </a:lvl1pPr>
            <a:lvl2pPr lvl="1" rtl="0">
              <a:spcBef>
                <a:spcPts val="0"/>
              </a:spcBef>
              <a:spcAft>
                <a:spcPts val="0"/>
              </a:spcAft>
              <a:buSzPts val="3600"/>
              <a:buFont typeface="Lato"/>
              <a:buNone/>
              <a:defRPr sz="4600">
                <a:latin typeface="Lato"/>
                <a:ea typeface="Lato"/>
                <a:cs typeface="Lato"/>
                <a:sym typeface="Lato"/>
              </a:defRPr>
            </a:lvl2pPr>
            <a:lvl3pPr lvl="2" rtl="0">
              <a:spcBef>
                <a:spcPts val="0"/>
              </a:spcBef>
              <a:spcAft>
                <a:spcPts val="0"/>
              </a:spcAft>
              <a:buSzPts val="3600"/>
              <a:buFont typeface="Lato"/>
              <a:buNone/>
              <a:defRPr sz="4600">
                <a:latin typeface="Lato"/>
                <a:ea typeface="Lato"/>
                <a:cs typeface="Lato"/>
                <a:sym typeface="Lato"/>
              </a:defRPr>
            </a:lvl3pPr>
            <a:lvl4pPr lvl="3" rtl="0">
              <a:spcBef>
                <a:spcPts val="0"/>
              </a:spcBef>
              <a:spcAft>
                <a:spcPts val="0"/>
              </a:spcAft>
              <a:buSzPts val="3600"/>
              <a:buFont typeface="Lato"/>
              <a:buNone/>
              <a:defRPr sz="4600">
                <a:latin typeface="Lato"/>
                <a:ea typeface="Lato"/>
                <a:cs typeface="Lato"/>
                <a:sym typeface="Lato"/>
              </a:defRPr>
            </a:lvl4pPr>
            <a:lvl5pPr lvl="4" rtl="0">
              <a:spcBef>
                <a:spcPts val="0"/>
              </a:spcBef>
              <a:spcAft>
                <a:spcPts val="0"/>
              </a:spcAft>
              <a:buSzPts val="3600"/>
              <a:buFont typeface="Lato"/>
              <a:buNone/>
              <a:defRPr sz="4600">
                <a:latin typeface="Lato"/>
                <a:ea typeface="Lato"/>
                <a:cs typeface="Lato"/>
                <a:sym typeface="Lato"/>
              </a:defRPr>
            </a:lvl5pPr>
            <a:lvl6pPr lvl="5" rtl="0">
              <a:spcBef>
                <a:spcPts val="0"/>
              </a:spcBef>
              <a:spcAft>
                <a:spcPts val="0"/>
              </a:spcAft>
              <a:buSzPts val="3600"/>
              <a:buFont typeface="Lato"/>
              <a:buNone/>
              <a:defRPr sz="4600">
                <a:latin typeface="Lato"/>
                <a:ea typeface="Lato"/>
                <a:cs typeface="Lato"/>
                <a:sym typeface="Lato"/>
              </a:defRPr>
            </a:lvl6pPr>
            <a:lvl7pPr lvl="6" rtl="0">
              <a:spcBef>
                <a:spcPts val="0"/>
              </a:spcBef>
              <a:spcAft>
                <a:spcPts val="0"/>
              </a:spcAft>
              <a:buSzPts val="3600"/>
              <a:buFont typeface="Lato"/>
              <a:buNone/>
              <a:defRPr sz="4600">
                <a:latin typeface="Lato"/>
                <a:ea typeface="Lato"/>
                <a:cs typeface="Lato"/>
                <a:sym typeface="Lato"/>
              </a:defRPr>
            </a:lvl7pPr>
            <a:lvl8pPr lvl="7" rtl="0">
              <a:spcBef>
                <a:spcPts val="0"/>
              </a:spcBef>
              <a:spcAft>
                <a:spcPts val="0"/>
              </a:spcAft>
              <a:buSzPts val="3600"/>
              <a:buFont typeface="Lato"/>
              <a:buNone/>
              <a:defRPr sz="4600">
                <a:latin typeface="Lato"/>
                <a:ea typeface="Lato"/>
                <a:cs typeface="Lato"/>
                <a:sym typeface="Lato"/>
              </a:defRPr>
            </a:lvl8pPr>
            <a:lvl9pPr lvl="8" rtl="0">
              <a:spcBef>
                <a:spcPts val="0"/>
              </a:spcBef>
              <a:spcAft>
                <a:spcPts val="0"/>
              </a:spcAft>
              <a:buSzPts val="3600"/>
              <a:buFont typeface="Lato"/>
              <a:buNone/>
              <a:defRPr sz="4600">
                <a:latin typeface="Lato"/>
                <a:ea typeface="Lato"/>
                <a:cs typeface="Lato"/>
                <a:sym typeface="Lato"/>
              </a:defRPr>
            </a:lvl9pPr>
          </a:lstStyle>
          <a:p/>
        </p:txBody>
      </p:sp>
      <p:pic>
        <p:nvPicPr>
          <p:cNvPr id="24" name="Google Shape;24;p7"/>
          <p:cNvPicPr preferRelativeResize="0"/>
          <p:nvPr/>
        </p:nvPicPr>
        <p:blipFill>
          <a:blip r:embed="rId3">
            <a:alphaModFix/>
          </a:blip>
          <a:stretch>
            <a:fillRect/>
          </a:stretch>
        </p:blipFill>
        <p:spPr>
          <a:xfrm>
            <a:off x="1424275" y="1264325"/>
            <a:ext cx="3219599" cy="11853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320">
          <p15:clr>
            <a:srgbClr val="EA4335"/>
          </p15:clr>
        </p15:guide>
        <p15:guide id="2" pos="768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0.xml"/><Relationship Id="rId3" Type="http://schemas.openxmlformats.org/officeDocument/2006/relationships/image" Target="../media/image6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1.xml"/><Relationship Id="rId3" Type="http://schemas.openxmlformats.org/officeDocument/2006/relationships/image" Target="../media/image66.png"/><Relationship Id="rId4" Type="http://schemas.openxmlformats.org/officeDocument/2006/relationships/image" Target="../media/image8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2.xml"/><Relationship Id="rId3" Type="http://schemas.openxmlformats.org/officeDocument/2006/relationships/image" Target="../media/image63.png"/><Relationship Id="rId4" Type="http://schemas.openxmlformats.org/officeDocument/2006/relationships/image" Target="../media/image8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3.xml"/><Relationship Id="rId3" Type="http://schemas.openxmlformats.org/officeDocument/2006/relationships/image" Target="../media/image8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5.xml"/><Relationship Id="rId3" Type="http://schemas.openxmlformats.org/officeDocument/2006/relationships/image" Target="../media/image85.png"/><Relationship Id="rId4" Type="http://schemas.openxmlformats.org/officeDocument/2006/relationships/image" Target="../media/image6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6.xml"/><Relationship Id="rId3" Type="http://schemas.openxmlformats.org/officeDocument/2006/relationships/image" Target="../media/image85.png"/><Relationship Id="rId4" Type="http://schemas.openxmlformats.org/officeDocument/2006/relationships/image" Target="../media/image6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8.xml"/><Relationship Id="rId3" Type="http://schemas.openxmlformats.org/officeDocument/2006/relationships/image" Target="../media/image70.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9.xml"/><Relationship Id="rId3" Type="http://schemas.openxmlformats.org/officeDocument/2006/relationships/image" Target="../media/image71.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2.png"/><Relationship Id="rId7" Type="http://schemas.openxmlformats.org/officeDocument/2006/relationships/image" Target="../media/image77.png"/><Relationship Id="rId8" Type="http://schemas.openxmlformats.org/officeDocument/2006/relationships/image" Target="../media/image7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0.xml"/><Relationship Id="rId3" Type="http://schemas.openxmlformats.org/officeDocument/2006/relationships/image" Target="../media/image71.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2.png"/><Relationship Id="rId7" Type="http://schemas.openxmlformats.org/officeDocument/2006/relationships/image" Target="../media/image77.png"/><Relationship Id="rId8" Type="http://schemas.openxmlformats.org/officeDocument/2006/relationships/image" Target="../media/image75.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1.xml"/><Relationship Id="rId3" Type="http://schemas.openxmlformats.org/officeDocument/2006/relationships/image" Target="../media/image71.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2.png"/><Relationship Id="rId7" Type="http://schemas.openxmlformats.org/officeDocument/2006/relationships/image" Target="../media/image77.png"/><Relationship Id="rId8" Type="http://schemas.openxmlformats.org/officeDocument/2006/relationships/image" Target="../media/image75.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2.xml"/><Relationship Id="rId3" Type="http://schemas.openxmlformats.org/officeDocument/2006/relationships/image" Target="../media/image71.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2.png"/><Relationship Id="rId7" Type="http://schemas.openxmlformats.org/officeDocument/2006/relationships/image" Target="../media/image77.png"/><Relationship Id="rId8" Type="http://schemas.openxmlformats.org/officeDocument/2006/relationships/image" Target="../media/image75.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3.xml"/><Relationship Id="rId3" Type="http://schemas.openxmlformats.org/officeDocument/2006/relationships/image" Target="../media/image71.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2.png"/><Relationship Id="rId7" Type="http://schemas.openxmlformats.org/officeDocument/2006/relationships/image" Target="../media/image77.png"/><Relationship Id="rId8" Type="http://schemas.openxmlformats.org/officeDocument/2006/relationships/image" Target="../media/image75.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4.xml"/><Relationship Id="rId3" Type="http://schemas.openxmlformats.org/officeDocument/2006/relationships/image" Target="../media/image71.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2.png"/><Relationship Id="rId7" Type="http://schemas.openxmlformats.org/officeDocument/2006/relationships/image" Target="../media/image77.png"/><Relationship Id="rId8" Type="http://schemas.openxmlformats.org/officeDocument/2006/relationships/image" Target="../media/image75.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5.xml"/><Relationship Id="rId3" Type="http://schemas.openxmlformats.org/officeDocument/2006/relationships/image" Target="../media/image87.png"/><Relationship Id="rId4" Type="http://schemas.openxmlformats.org/officeDocument/2006/relationships/image" Target="../media/image7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6.xml"/><Relationship Id="rId3" Type="http://schemas.openxmlformats.org/officeDocument/2006/relationships/image" Target="../media/image87.png"/><Relationship Id="rId4" Type="http://schemas.openxmlformats.org/officeDocument/2006/relationships/image" Target="../media/image7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7.xml"/><Relationship Id="rId3" Type="http://schemas.openxmlformats.org/officeDocument/2006/relationships/image" Target="../media/image87.png"/><Relationship Id="rId4" Type="http://schemas.openxmlformats.org/officeDocument/2006/relationships/image" Target="../media/image78.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8.xml"/><Relationship Id="rId3" Type="http://schemas.openxmlformats.org/officeDocument/2006/relationships/image" Target="../media/image87.png"/><Relationship Id="rId4" Type="http://schemas.openxmlformats.org/officeDocument/2006/relationships/image" Target="../media/image78.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0.xml"/><Relationship Id="rId3" Type="http://schemas.openxmlformats.org/officeDocument/2006/relationships/image" Target="../media/image8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2.xml"/><Relationship Id="rId3" Type="http://schemas.openxmlformats.org/officeDocument/2006/relationships/image" Target="../media/image80.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4.xml"/><Relationship Id="rId3" Type="http://schemas.openxmlformats.org/officeDocument/2006/relationships/image" Target="../media/image86.png"/><Relationship Id="rId4" Type="http://schemas.openxmlformats.org/officeDocument/2006/relationships/image" Target="../media/image79.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6.xml"/><Relationship Id="rId3" Type="http://schemas.openxmlformats.org/officeDocument/2006/relationships/image" Target="../media/image88.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7.xml"/><Relationship Id="rId3" Type="http://schemas.openxmlformats.org/officeDocument/2006/relationships/image" Target="../media/image8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10.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21.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3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23.jpg"/><Relationship Id="rId4" Type="http://schemas.openxmlformats.org/officeDocument/2006/relationships/image" Target="../media/image2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2.jp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23.jp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1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18.jp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6.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2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21.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6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15.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1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1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21.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11.png"/><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21.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15.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3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 Id="rId3" Type="http://schemas.openxmlformats.org/officeDocument/2006/relationships/image" Target="../media/image74.png"/><Relationship Id="rId4" Type="http://schemas.openxmlformats.org/officeDocument/2006/relationships/image" Target="../media/image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 Id="rId3" Type="http://schemas.openxmlformats.org/officeDocument/2006/relationships/image" Target="../media/image7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 Id="rId3" Type="http://schemas.openxmlformats.org/officeDocument/2006/relationships/image" Target="../media/image73.png"/><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 Id="rId3" Type="http://schemas.openxmlformats.org/officeDocument/2006/relationships/image" Target="../media/image7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 Id="rId3" Type="http://schemas.openxmlformats.org/officeDocument/2006/relationships/image" Target="../media/image6.png"/><Relationship Id="rId4" Type="http://schemas.openxmlformats.org/officeDocument/2006/relationships/image" Target="../media/image7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32.png"/><Relationship Id="rId4" Type="http://schemas.openxmlformats.org/officeDocument/2006/relationships/image" Target="../media/image1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 Id="rId3" Type="http://schemas.openxmlformats.org/officeDocument/2006/relationships/image" Target="../media/image35.png"/><Relationship Id="rId4" Type="http://schemas.openxmlformats.org/officeDocument/2006/relationships/image" Target="../media/image3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 Id="rId3" Type="http://schemas.openxmlformats.org/officeDocument/2006/relationships/image" Target="../media/image3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 Id="rId3" Type="http://schemas.openxmlformats.org/officeDocument/2006/relationships/image" Target="../media/image3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41.png"/><Relationship Id="rId4" Type="http://schemas.openxmlformats.org/officeDocument/2006/relationships/image" Target="../media/image37.png"/><Relationship Id="rId5" Type="http://schemas.openxmlformats.org/officeDocument/2006/relationships/image" Target="../media/image40.png"/><Relationship Id="rId6" Type="http://schemas.openxmlformats.org/officeDocument/2006/relationships/image" Target="../media/image8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8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5.xml"/><Relationship Id="rId3" Type="http://schemas.openxmlformats.org/officeDocument/2006/relationships/image" Target="../media/image4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4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 Id="rId3" Type="http://schemas.openxmlformats.org/officeDocument/2006/relationships/image" Target="../media/image4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8.png"/><Relationship Id="rId7"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0.xml"/><Relationship Id="rId3" Type="http://schemas.openxmlformats.org/officeDocument/2006/relationships/image" Target="../media/image5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1.xml"/><Relationship Id="rId3" Type="http://schemas.openxmlformats.org/officeDocument/2006/relationships/image" Target="../media/image5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 Id="rId3" Type="http://schemas.openxmlformats.org/officeDocument/2006/relationships/image" Target="../media/image5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3.xml"/><Relationship Id="rId3" Type="http://schemas.openxmlformats.org/officeDocument/2006/relationships/image" Target="../media/image5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4.xml"/><Relationship Id="rId3" Type="http://schemas.openxmlformats.org/officeDocument/2006/relationships/image" Target="../media/image5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 Id="rId3" Type="http://schemas.openxmlformats.org/officeDocument/2006/relationships/image" Target="../media/image56.png"/><Relationship Id="rId4" Type="http://schemas.openxmlformats.org/officeDocument/2006/relationships/image" Target="../media/image58.png"/><Relationship Id="rId5" Type="http://schemas.openxmlformats.org/officeDocument/2006/relationships/image" Target="../media/image57.png"/><Relationship Id="rId6" Type="http://schemas.openxmlformats.org/officeDocument/2006/relationships/image" Target="../media/image59.png"/><Relationship Id="rId7" Type="http://schemas.openxmlformats.org/officeDocument/2006/relationships/image" Target="../media/image6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6.xml"/><Relationship Id="rId3" Type="http://schemas.openxmlformats.org/officeDocument/2006/relationships/image" Target="../media/image56.png"/><Relationship Id="rId4" Type="http://schemas.openxmlformats.org/officeDocument/2006/relationships/image" Target="../media/image58.png"/><Relationship Id="rId5" Type="http://schemas.openxmlformats.org/officeDocument/2006/relationships/image" Target="../media/image57.png"/><Relationship Id="rId6" Type="http://schemas.openxmlformats.org/officeDocument/2006/relationships/image" Target="../media/image59.png"/><Relationship Id="rId7" Type="http://schemas.openxmlformats.org/officeDocument/2006/relationships/image" Target="../media/image6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 name="Shape 28"/>
        <p:cNvGrpSpPr/>
        <p:nvPr/>
      </p:nvGrpSpPr>
      <p:grpSpPr>
        <a:xfrm>
          <a:off x="0" y="0"/>
          <a:ext cx="0" cy="0"/>
          <a:chOff x="0" y="0"/>
          <a:chExt cx="0" cy="0"/>
        </a:xfrm>
      </p:grpSpPr>
      <p:sp>
        <p:nvSpPr>
          <p:cNvPr id="29" name="Google Shape;29;p8"/>
          <p:cNvSpPr txBox="1"/>
          <p:nvPr>
            <p:ph type="title"/>
          </p:nvPr>
        </p:nvSpPr>
        <p:spPr>
          <a:xfrm>
            <a:off x="1368475" y="5056738"/>
            <a:ext cx="11706300" cy="1596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a:t>Design Ambassadors</a:t>
            </a:r>
            <a:endParaRPr/>
          </a:p>
        </p:txBody>
      </p:sp>
      <p:sp>
        <p:nvSpPr>
          <p:cNvPr id="30" name="Google Shape;30;p8"/>
          <p:cNvSpPr txBox="1"/>
          <p:nvPr/>
        </p:nvSpPr>
        <p:spPr>
          <a:xfrm>
            <a:off x="1404194" y="6958913"/>
            <a:ext cx="13547700" cy="91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5400">
                <a:solidFill>
                  <a:schemeClr val="accent2"/>
                </a:solidFill>
                <a:latin typeface="Lato"/>
                <a:ea typeface="Lato"/>
                <a:cs typeface="Lato"/>
                <a:sym typeface="Lato"/>
              </a:rPr>
              <a:t>Design Thinking Fundamentals - B2C Edition</a:t>
            </a:r>
            <a:endParaRPr sz="5400">
              <a:solidFill>
                <a:schemeClr val="accent2"/>
              </a:solidFill>
              <a:latin typeface="Lato"/>
              <a:ea typeface="Lato"/>
              <a:cs typeface="Lato"/>
              <a:sym typeface="Lato"/>
            </a:endParaRPr>
          </a:p>
        </p:txBody>
      </p:sp>
      <p:pic>
        <p:nvPicPr>
          <p:cNvPr descr="Image" id="31" name="Google Shape;31;p8"/>
          <p:cNvPicPr preferRelativeResize="0"/>
          <p:nvPr/>
        </p:nvPicPr>
        <p:blipFill rotWithShape="1">
          <a:blip r:embed="rId3">
            <a:alphaModFix/>
          </a:blip>
          <a:srcRect b="0" l="0" r="0" t="0"/>
          <a:stretch/>
        </p:blipFill>
        <p:spPr>
          <a:xfrm>
            <a:off x="20631477" y="10013023"/>
            <a:ext cx="1538825" cy="2208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17"/>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Ahora…</a:t>
            </a:r>
            <a:endParaRPr/>
          </a:p>
        </p:txBody>
      </p:sp>
      <p:sp>
        <p:nvSpPr>
          <p:cNvPr id="145" name="Google Shape;145;p17"/>
          <p:cNvSpPr/>
          <p:nvPr/>
        </p:nvSpPr>
        <p:spPr>
          <a:xfrm rot="-2700000">
            <a:off x="12716030" y="5308552"/>
            <a:ext cx="4473440" cy="319895"/>
          </a:xfrm>
          <a:prstGeom prst="rect">
            <a:avLst/>
          </a:prstGeom>
          <a:solidFill>
            <a:srgbClr val="FFFFFF"/>
          </a:solidFill>
          <a:ln cap="flat" cmpd="sng" w="38100">
            <a:solidFill>
              <a:srgbClr val="F55D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7"/>
          <p:cNvSpPr/>
          <p:nvPr/>
        </p:nvSpPr>
        <p:spPr>
          <a:xfrm>
            <a:off x="13335292" y="8687860"/>
            <a:ext cx="3234900" cy="3234900"/>
          </a:xfrm>
          <a:prstGeom prst="rect">
            <a:avLst/>
          </a:prstGeom>
          <a:solidFill>
            <a:srgbClr val="FFFFFF"/>
          </a:solidFill>
          <a:ln cap="flat" cmpd="sng" w="38100">
            <a:solidFill>
              <a:srgbClr val="F55D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7"/>
          <p:cNvSpPr/>
          <p:nvPr/>
        </p:nvSpPr>
        <p:spPr>
          <a:xfrm>
            <a:off x="18299837" y="3691607"/>
            <a:ext cx="4215900" cy="3234900"/>
          </a:xfrm>
          <a:prstGeom prst="triangle">
            <a:avLst>
              <a:gd fmla="val 50000" name="adj"/>
            </a:avLst>
          </a:prstGeom>
          <a:solidFill>
            <a:srgbClr val="FFFFFF"/>
          </a:solidFill>
          <a:ln cap="flat" cmpd="sng" w="38100">
            <a:solidFill>
              <a:srgbClr val="F55D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7"/>
          <p:cNvSpPr/>
          <p:nvPr/>
        </p:nvSpPr>
        <p:spPr>
          <a:xfrm>
            <a:off x="18981782" y="8687858"/>
            <a:ext cx="3234900" cy="3234900"/>
          </a:xfrm>
          <a:prstGeom prst="ellipse">
            <a:avLst/>
          </a:prstGeom>
          <a:solidFill>
            <a:srgbClr val="FFFFFF"/>
          </a:solidFill>
          <a:ln cap="flat" cmpd="sng" w="38100">
            <a:solidFill>
              <a:srgbClr val="F55D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7"/>
          <p:cNvSpPr txBox="1"/>
          <p:nvPr/>
        </p:nvSpPr>
        <p:spPr>
          <a:xfrm>
            <a:off x="1312325" y="3103251"/>
            <a:ext cx="6113100" cy="10164000"/>
          </a:xfrm>
          <a:prstGeom prst="rect">
            <a:avLst/>
          </a:prstGeom>
          <a:noFill/>
          <a:ln>
            <a:noFill/>
          </a:ln>
        </p:spPr>
        <p:txBody>
          <a:bodyPr anchorCtr="0" anchor="t" bIns="71425" lIns="71425" spcFirstLastPara="1" rIns="71425" wrap="square" tIns="71425">
            <a:noAutofit/>
          </a:bodyPr>
          <a:lstStyle/>
          <a:p>
            <a:pPr indent="0" lvl="0" marL="0" marR="0" rtl="0" algn="l">
              <a:lnSpc>
                <a:spcPct val="110000"/>
              </a:lnSpc>
              <a:spcBef>
                <a:spcPts val="0"/>
              </a:spcBef>
              <a:spcAft>
                <a:spcPts val="0"/>
              </a:spcAft>
              <a:buClr>
                <a:srgbClr val="032047"/>
              </a:buClr>
              <a:buSzPts val="3600"/>
              <a:buFont typeface="Helvetica Neue"/>
              <a:buNone/>
            </a:pPr>
            <a:r>
              <a:rPr i="0" lang="en-US" sz="4000" u="none" cap="none" strike="noStrike">
                <a:solidFill>
                  <a:srgbClr val="666666"/>
                </a:solidFill>
                <a:latin typeface="Lato"/>
                <a:ea typeface="Lato"/>
                <a:cs typeface="Lato"/>
                <a:sym typeface="Lato"/>
              </a:rPr>
              <a:t>Banco (Entidad bancaria)</a:t>
            </a:r>
            <a:endParaRPr i="0" sz="4000" u="none" cap="none" strike="noStrike">
              <a:solidFill>
                <a:srgbClr val="666666"/>
              </a:solidFill>
              <a:latin typeface="Lato"/>
              <a:ea typeface="Lato"/>
              <a:cs typeface="Lato"/>
              <a:sym typeface="Lato"/>
            </a:endParaRPr>
          </a:p>
          <a:p>
            <a:pPr indent="0" lvl="0" marL="0" marR="0" rtl="0" algn="l">
              <a:lnSpc>
                <a:spcPct val="110000"/>
              </a:lnSpc>
              <a:spcBef>
                <a:spcPts val="3000"/>
              </a:spcBef>
              <a:spcAft>
                <a:spcPts val="0"/>
              </a:spcAft>
              <a:buClr>
                <a:srgbClr val="032047"/>
              </a:buClr>
              <a:buSzPts val="3600"/>
              <a:buFont typeface="Helvetica Neue"/>
              <a:buNone/>
            </a:pPr>
            <a:r>
              <a:rPr i="0" lang="en-US" sz="4000" u="none" cap="none" strike="noStrike">
                <a:solidFill>
                  <a:srgbClr val="666666"/>
                </a:solidFill>
                <a:latin typeface="Lato"/>
                <a:ea typeface="Lato"/>
                <a:cs typeface="Lato"/>
                <a:sym typeface="Lato"/>
              </a:rPr>
              <a:t>Tarjeta</a:t>
            </a:r>
            <a:endParaRPr i="0" sz="4000" u="none" cap="none" strike="noStrike">
              <a:solidFill>
                <a:srgbClr val="666666"/>
              </a:solidFill>
              <a:latin typeface="Lato"/>
              <a:ea typeface="Lato"/>
              <a:cs typeface="Lato"/>
              <a:sym typeface="Lato"/>
            </a:endParaRPr>
          </a:p>
          <a:p>
            <a:pPr indent="0" lvl="0" marL="0" marR="0" rtl="0" algn="l">
              <a:lnSpc>
                <a:spcPct val="110000"/>
              </a:lnSpc>
              <a:spcBef>
                <a:spcPts val="3000"/>
              </a:spcBef>
              <a:spcAft>
                <a:spcPts val="0"/>
              </a:spcAft>
              <a:buClr>
                <a:srgbClr val="032047"/>
              </a:buClr>
              <a:buSzPts val="3600"/>
              <a:buFont typeface="Helvetica Neue"/>
              <a:buNone/>
            </a:pPr>
            <a:r>
              <a:rPr i="0" lang="en-US" sz="4000" u="none" cap="none" strike="noStrike">
                <a:solidFill>
                  <a:srgbClr val="666666"/>
                </a:solidFill>
                <a:latin typeface="Lato"/>
                <a:ea typeface="Lato"/>
                <a:cs typeface="Lato"/>
                <a:sym typeface="Lato"/>
              </a:rPr>
              <a:t>Teléfono</a:t>
            </a:r>
            <a:endParaRPr i="0" sz="4000" u="none" cap="none" strike="noStrike">
              <a:solidFill>
                <a:srgbClr val="666666"/>
              </a:solidFill>
              <a:latin typeface="Lato"/>
              <a:ea typeface="Lato"/>
              <a:cs typeface="Lato"/>
              <a:sym typeface="Lato"/>
            </a:endParaRPr>
          </a:p>
          <a:p>
            <a:pPr indent="0" lvl="0" marL="0" marR="0" rtl="0" algn="l">
              <a:lnSpc>
                <a:spcPct val="110000"/>
              </a:lnSpc>
              <a:spcBef>
                <a:spcPts val="3000"/>
              </a:spcBef>
              <a:spcAft>
                <a:spcPts val="0"/>
              </a:spcAft>
              <a:buClr>
                <a:srgbClr val="032047"/>
              </a:buClr>
              <a:buSzPts val="3600"/>
              <a:buFont typeface="Helvetica Neue"/>
              <a:buNone/>
            </a:pPr>
            <a:r>
              <a:rPr i="0" lang="en-US" sz="4000" u="none" cap="none" strike="noStrike">
                <a:solidFill>
                  <a:srgbClr val="666666"/>
                </a:solidFill>
                <a:latin typeface="Lato"/>
                <a:ea typeface="Lato"/>
                <a:cs typeface="Lato"/>
                <a:sym typeface="Lato"/>
              </a:rPr>
              <a:t>Ordenador</a:t>
            </a:r>
            <a:endParaRPr i="0" sz="4000" u="none" cap="none" strike="noStrike">
              <a:solidFill>
                <a:srgbClr val="666666"/>
              </a:solidFill>
              <a:latin typeface="Lato"/>
              <a:ea typeface="Lato"/>
              <a:cs typeface="Lato"/>
              <a:sym typeface="Lato"/>
            </a:endParaRPr>
          </a:p>
          <a:p>
            <a:pPr indent="0" lvl="0" marL="0" marR="0" rtl="0" algn="l">
              <a:lnSpc>
                <a:spcPct val="110000"/>
              </a:lnSpc>
              <a:spcBef>
                <a:spcPts val="3000"/>
              </a:spcBef>
              <a:spcAft>
                <a:spcPts val="0"/>
              </a:spcAft>
              <a:buClr>
                <a:srgbClr val="032047"/>
              </a:buClr>
              <a:buSzPts val="3600"/>
              <a:buFont typeface="Helvetica Neue"/>
              <a:buNone/>
            </a:pPr>
            <a:r>
              <a:rPr i="0" lang="en-US" sz="4000" u="none" cap="none" strike="noStrike">
                <a:solidFill>
                  <a:srgbClr val="666666"/>
                </a:solidFill>
                <a:latin typeface="Lato"/>
                <a:ea typeface="Lato"/>
                <a:cs typeface="Lato"/>
                <a:sym typeface="Lato"/>
              </a:rPr>
              <a:t>App</a:t>
            </a:r>
            <a:endParaRPr i="0" sz="4000" u="none" cap="none" strike="noStrike">
              <a:solidFill>
                <a:srgbClr val="666666"/>
              </a:solidFill>
              <a:latin typeface="Lato"/>
              <a:ea typeface="Lato"/>
              <a:cs typeface="Lato"/>
              <a:sym typeface="Lato"/>
            </a:endParaRPr>
          </a:p>
          <a:p>
            <a:pPr indent="0" lvl="0" marL="0" marR="0" rtl="0" algn="l">
              <a:lnSpc>
                <a:spcPct val="110000"/>
              </a:lnSpc>
              <a:spcBef>
                <a:spcPts val="3000"/>
              </a:spcBef>
              <a:spcAft>
                <a:spcPts val="0"/>
              </a:spcAft>
              <a:buClr>
                <a:srgbClr val="032047"/>
              </a:buClr>
              <a:buSzPts val="3600"/>
              <a:buFont typeface="Helvetica Neue"/>
              <a:buNone/>
            </a:pPr>
            <a:r>
              <a:rPr lang="en-US" sz="4000">
                <a:solidFill>
                  <a:srgbClr val="666666"/>
                </a:solidFill>
                <a:latin typeface="Lato"/>
                <a:ea typeface="Lato"/>
                <a:cs typeface="Lato"/>
                <a:sym typeface="Lato"/>
              </a:rPr>
              <a:t>Gestor</a:t>
            </a:r>
            <a:r>
              <a:rPr i="0" lang="en-US" sz="4000" u="none" cap="none" strike="noStrike">
                <a:solidFill>
                  <a:srgbClr val="666666"/>
                </a:solidFill>
                <a:latin typeface="Lato"/>
                <a:ea typeface="Lato"/>
                <a:cs typeface="Lato"/>
                <a:sym typeface="Lato"/>
              </a:rPr>
              <a:t> + cliente</a:t>
            </a:r>
            <a:endParaRPr i="0" sz="4000" u="none" cap="none" strike="noStrike">
              <a:solidFill>
                <a:srgbClr val="666666"/>
              </a:solidFill>
              <a:latin typeface="Lato"/>
              <a:ea typeface="Lato"/>
              <a:cs typeface="Lato"/>
              <a:sym typeface="Lato"/>
            </a:endParaRPr>
          </a:p>
          <a:p>
            <a:pPr indent="0" lvl="0" marL="0" marR="0" rtl="0" algn="l">
              <a:lnSpc>
                <a:spcPct val="110000"/>
              </a:lnSpc>
              <a:spcBef>
                <a:spcPts val="3000"/>
              </a:spcBef>
              <a:spcAft>
                <a:spcPts val="0"/>
              </a:spcAft>
              <a:buClr>
                <a:srgbClr val="032047"/>
              </a:buClr>
              <a:buSzPts val="3600"/>
              <a:buFont typeface="Helvetica Neue"/>
              <a:buNone/>
            </a:pPr>
            <a:r>
              <a:rPr i="0" lang="en-US" sz="4000" u="none" cap="none" strike="noStrike">
                <a:solidFill>
                  <a:srgbClr val="666666"/>
                </a:solidFill>
                <a:latin typeface="Lato"/>
                <a:ea typeface="Lato"/>
                <a:cs typeface="Lato"/>
                <a:sym typeface="Lato"/>
              </a:rPr>
              <a:t>Frustración</a:t>
            </a:r>
            <a:endParaRPr i="0" sz="4000" u="none" cap="none" strike="noStrike">
              <a:solidFill>
                <a:srgbClr val="666666"/>
              </a:solidFill>
              <a:latin typeface="Lato"/>
              <a:ea typeface="Lato"/>
              <a:cs typeface="Lato"/>
              <a:sym typeface="Lato"/>
            </a:endParaRPr>
          </a:p>
          <a:p>
            <a:pPr indent="0" lvl="0" marL="0" marR="0" rtl="0" algn="l">
              <a:lnSpc>
                <a:spcPct val="110000"/>
              </a:lnSpc>
              <a:spcBef>
                <a:spcPts val="3000"/>
              </a:spcBef>
              <a:spcAft>
                <a:spcPts val="0"/>
              </a:spcAft>
              <a:buClr>
                <a:srgbClr val="032047"/>
              </a:buClr>
              <a:buSzPts val="3600"/>
              <a:buFont typeface="Helvetica Neue"/>
              <a:buNone/>
            </a:pPr>
            <a:r>
              <a:rPr i="0" lang="en-US" sz="4000" u="none" cap="none" strike="noStrike">
                <a:solidFill>
                  <a:srgbClr val="666666"/>
                </a:solidFill>
                <a:latin typeface="Lato"/>
                <a:ea typeface="Lato"/>
                <a:cs typeface="Lato"/>
                <a:sym typeface="Lato"/>
              </a:rPr>
              <a:t>Miedo</a:t>
            </a:r>
            <a:endParaRPr i="0" sz="4000" u="none" cap="none" strike="noStrike">
              <a:solidFill>
                <a:srgbClr val="666666"/>
              </a:solidFill>
              <a:latin typeface="Lato"/>
              <a:ea typeface="Lato"/>
              <a:cs typeface="Lato"/>
              <a:sym typeface="Lato"/>
            </a:endParaRPr>
          </a:p>
          <a:p>
            <a:pPr indent="0" lvl="0" marL="0" marR="0" rtl="0" algn="l">
              <a:lnSpc>
                <a:spcPct val="110000"/>
              </a:lnSpc>
              <a:spcBef>
                <a:spcPts val="3000"/>
              </a:spcBef>
              <a:spcAft>
                <a:spcPts val="0"/>
              </a:spcAft>
              <a:buClr>
                <a:srgbClr val="032047"/>
              </a:buClr>
              <a:buSzPts val="3600"/>
              <a:buFont typeface="Helvetica Neue"/>
              <a:buNone/>
            </a:pPr>
            <a:r>
              <a:rPr i="0" lang="en-US" sz="4000" u="none" cap="none" strike="noStrike">
                <a:solidFill>
                  <a:srgbClr val="666666"/>
                </a:solidFill>
                <a:latin typeface="Lato"/>
                <a:ea typeface="Lato"/>
                <a:cs typeface="Lato"/>
                <a:sym typeface="Lato"/>
              </a:rPr>
              <a:t>Decepción</a:t>
            </a:r>
            <a:endParaRPr i="0" sz="4000" u="none" cap="none" strike="noStrike">
              <a:solidFill>
                <a:srgbClr val="666666"/>
              </a:solidFill>
              <a:latin typeface="Lato"/>
              <a:ea typeface="Lato"/>
              <a:cs typeface="Lato"/>
              <a:sym typeface="Lato"/>
            </a:endParaRPr>
          </a:p>
          <a:p>
            <a:pPr indent="0" lvl="0" marL="0" marR="0" rtl="0" algn="l">
              <a:lnSpc>
                <a:spcPct val="110000"/>
              </a:lnSpc>
              <a:spcBef>
                <a:spcPts val="3000"/>
              </a:spcBef>
              <a:spcAft>
                <a:spcPts val="3000"/>
              </a:spcAft>
              <a:buClr>
                <a:srgbClr val="032047"/>
              </a:buClr>
              <a:buSzPts val="3600"/>
              <a:buFont typeface="Helvetica Neue"/>
              <a:buNone/>
            </a:pPr>
            <a:r>
              <a:rPr i="0" lang="en-US" sz="4000" u="none" cap="none" strike="noStrike">
                <a:solidFill>
                  <a:srgbClr val="666666"/>
                </a:solidFill>
                <a:latin typeface="Lato"/>
                <a:ea typeface="Lato"/>
                <a:cs typeface="Lato"/>
                <a:sym typeface="Lato"/>
              </a:rPr>
              <a:t>Muy muy feliz</a:t>
            </a:r>
            <a:endParaRPr sz="4000">
              <a:solidFill>
                <a:srgbClr val="666666"/>
              </a:solidFill>
              <a:latin typeface="Lato"/>
              <a:ea typeface="Lato"/>
              <a:cs typeface="Lato"/>
              <a:sym typeface="Lato"/>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291" name="Shape 2291"/>
        <p:cNvGrpSpPr/>
        <p:nvPr/>
      </p:nvGrpSpPr>
      <p:grpSpPr>
        <a:xfrm>
          <a:off x="0" y="0"/>
          <a:ext cx="0" cy="0"/>
          <a:chOff x="0" y="0"/>
          <a:chExt cx="0" cy="0"/>
        </a:xfrm>
      </p:grpSpPr>
      <p:sp>
        <p:nvSpPr>
          <p:cNvPr id="2292" name="Google Shape;2292;p107"/>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Design Principles</a:t>
            </a:r>
            <a:endParaRPr/>
          </a:p>
          <a:p>
            <a:pPr indent="0" lvl="0" marL="0" rtl="0" algn="l">
              <a:spcBef>
                <a:spcPts val="0"/>
              </a:spcBef>
              <a:spcAft>
                <a:spcPts val="0"/>
              </a:spcAft>
              <a:buNone/>
            </a:pPr>
            <a:r>
              <a:t/>
            </a:r>
            <a:endParaRPr/>
          </a:p>
        </p:txBody>
      </p:sp>
      <p:pic>
        <p:nvPicPr>
          <p:cNvPr descr="CANVAS_MANUALDT-19.pdf" id="2293" name="Google Shape;2293;p107"/>
          <p:cNvPicPr preferRelativeResize="0"/>
          <p:nvPr/>
        </p:nvPicPr>
        <p:blipFill rotWithShape="1">
          <a:blip r:embed="rId3">
            <a:alphaModFix/>
          </a:blip>
          <a:srcRect b="650" l="1648" r="1937" t="14890"/>
          <a:stretch/>
        </p:blipFill>
        <p:spPr>
          <a:xfrm>
            <a:off x="4290025" y="2491000"/>
            <a:ext cx="17081000" cy="10776249"/>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bg>
      <p:bgPr>
        <a:solidFill>
          <a:srgbClr val="F4F4F4"/>
        </a:solidFill>
      </p:bgPr>
    </p:bg>
    <p:spTree>
      <p:nvGrpSpPr>
        <p:cNvPr id="2297" name="Shape 2297"/>
        <p:cNvGrpSpPr/>
        <p:nvPr/>
      </p:nvGrpSpPr>
      <p:grpSpPr>
        <a:xfrm>
          <a:off x="0" y="0"/>
          <a:ext cx="0" cy="0"/>
          <a:chOff x="0" y="0"/>
          <a:chExt cx="0" cy="0"/>
        </a:xfrm>
      </p:grpSpPr>
      <p:sp>
        <p:nvSpPr>
          <p:cNvPr id="2298" name="Google Shape;2298;p108"/>
          <p:cNvSpPr txBox="1"/>
          <p:nvPr/>
        </p:nvSpPr>
        <p:spPr>
          <a:xfrm>
            <a:off x="1316975" y="5130125"/>
            <a:ext cx="12360900" cy="79563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0"/>
              </a:spcAft>
              <a:buNone/>
            </a:pPr>
            <a:r>
              <a:rPr lang="en-US" sz="5000">
                <a:solidFill>
                  <a:srgbClr val="121212"/>
                </a:solidFill>
                <a:latin typeface="Lato Light"/>
                <a:ea typeface="Lato Light"/>
                <a:cs typeface="Lato Light"/>
                <a:sym typeface="Lato Light"/>
              </a:rPr>
              <a:t>Una</a:t>
            </a:r>
            <a:r>
              <a:rPr b="1" lang="en-US" sz="5000">
                <a:solidFill>
                  <a:srgbClr val="004481"/>
                </a:solidFill>
                <a:latin typeface="Lato"/>
                <a:ea typeface="Lato"/>
                <a:cs typeface="Lato"/>
                <a:sym typeface="Lato"/>
              </a:rPr>
              <a:t> </a:t>
            </a:r>
            <a:r>
              <a:rPr lang="en-US" sz="5000">
                <a:solidFill>
                  <a:srgbClr val="02A5A5"/>
                </a:solidFill>
                <a:latin typeface="Lato"/>
                <a:ea typeface="Lato"/>
                <a:cs typeface="Lato"/>
                <a:sym typeface="Lato"/>
              </a:rPr>
              <a:t>frase corta</a:t>
            </a:r>
            <a:r>
              <a:rPr lang="en-US" sz="5000">
                <a:solidFill>
                  <a:srgbClr val="02A5A5"/>
                </a:solidFill>
                <a:latin typeface="Lato Light"/>
                <a:ea typeface="Lato Light"/>
                <a:cs typeface="Lato Light"/>
                <a:sym typeface="Lato Light"/>
              </a:rPr>
              <a:t> </a:t>
            </a:r>
            <a:r>
              <a:rPr lang="en-US" sz="5000">
                <a:solidFill>
                  <a:srgbClr val="121212"/>
                </a:solidFill>
                <a:latin typeface="Lato Light"/>
                <a:ea typeface="Lato Light"/>
                <a:cs typeface="Lato Light"/>
                <a:sym typeface="Lato Light"/>
              </a:rPr>
              <a:t>o una palabra con una descripción</a:t>
            </a:r>
            <a:endParaRPr sz="5000">
              <a:solidFill>
                <a:srgbClr val="12121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5000">
                <a:solidFill>
                  <a:srgbClr val="02A5A5"/>
                </a:solidFill>
                <a:latin typeface="Lato"/>
                <a:ea typeface="Lato"/>
                <a:cs typeface="Lato"/>
                <a:sym typeface="Lato"/>
              </a:rPr>
              <a:t>Basados en los resultados</a:t>
            </a:r>
            <a:r>
              <a:rPr lang="en-US" sz="5000">
                <a:solidFill>
                  <a:srgbClr val="004481"/>
                </a:solidFill>
                <a:latin typeface="Lato Light"/>
                <a:ea typeface="Lato Light"/>
                <a:cs typeface="Lato Light"/>
                <a:sym typeface="Lato Light"/>
              </a:rPr>
              <a:t> </a:t>
            </a:r>
            <a:r>
              <a:rPr lang="en-US" sz="5000">
                <a:solidFill>
                  <a:srgbClr val="121212"/>
                </a:solidFill>
                <a:latin typeface="Lato Light"/>
                <a:ea typeface="Lato Light"/>
                <a:cs typeface="Lato Light"/>
                <a:sym typeface="Lato Light"/>
              </a:rPr>
              <a:t>de la investigación</a:t>
            </a:r>
            <a:endParaRPr sz="5000">
              <a:solidFill>
                <a:srgbClr val="12121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5000">
                <a:solidFill>
                  <a:srgbClr val="02A5A5"/>
                </a:solidFill>
                <a:latin typeface="Lato"/>
                <a:ea typeface="Lato"/>
                <a:cs typeface="Lato"/>
                <a:sym typeface="Lato"/>
              </a:rPr>
              <a:t>Claros y auto-explicativos</a:t>
            </a:r>
            <a:endParaRPr sz="5000">
              <a:solidFill>
                <a:srgbClr val="004481"/>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5000">
                <a:solidFill>
                  <a:srgbClr val="121212"/>
                </a:solidFill>
                <a:latin typeface="Lato Light"/>
                <a:ea typeface="Lato Light"/>
                <a:cs typeface="Lato Light"/>
                <a:sym typeface="Lato Light"/>
              </a:rPr>
              <a:t>Creados como un</a:t>
            </a:r>
            <a:r>
              <a:rPr b="1" lang="en-US" sz="5000">
                <a:solidFill>
                  <a:srgbClr val="121212"/>
                </a:solidFill>
                <a:latin typeface="Lato"/>
                <a:ea typeface="Lato"/>
                <a:cs typeface="Lato"/>
                <a:sym typeface="Lato"/>
              </a:rPr>
              <a:t> </a:t>
            </a:r>
            <a:r>
              <a:rPr lang="en-US" sz="5000">
                <a:solidFill>
                  <a:srgbClr val="02A5A5"/>
                </a:solidFill>
                <a:latin typeface="Lato"/>
                <a:ea typeface="Lato"/>
                <a:cs typeface="Lato"/>
                <a:sym typeface="Lato"/>
              </a:rPr>
              <a:t>compromiso estratégico</a:t>
            </a:r>
            <a:r>
              <a:rPr b="1" lang="en-US" sz="5000">
                <a:solidFill>
                  <a:srgbClr val="004481"/>
                </a:solidFill>
                <a:latin typeface="Lato"/>
                <a:ea typeface="Lato"/>
                <a:cs typeface="Lato"/>
                <a:sym typeface="Lato"/>
              </a:rPr>
              <a:t> </a:t>
            </a:r>
            <a:r>
              <a:rPr lang="en-US" sz="5000">
                <a:solidFill>
                  <a:srgbClr val="121212"/>
                </a:solidFill>
                <a:latin typeface="Lato Light"/>
                <a:ea typeface="Lato Light"/>
                <a:cs typeface="Lato Light"/>
                <a:sym typeface="Lato Light"/>
              </a:rPr>
              <a:t>por el equipo</a:t>
            </a:r>
            <a:endParaRPr sz="5000">
              <a:solidFill>
                <a:srgbClr val="12121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5000">
                <a:solidFill>
                  <a:srgbClr val="121212"/>
                </a:solidFill>
                <a:latin typeface="Lato Light"/>
                <a:ea typeface="Lato Light"/>
                <a:cs typeface="Lato Light"/>
                <a:sym typeface="Lato Light"/>
              </a:rPr>
              <a:t>Crear entre</a:t>
            </a:r>
            <a:r>
              <a:rPr lang="en-US" sz="5000">
                <a:solidFill>
                  <a:srgbClr val="02A5A5"/>
                </a:solidFill>
                <a:latin typeface="Lato"/>
                <a:ea typeface="Lato"/>
                <a:cs typeface="Lato"/>
                <a:sym typeface="Lato"/>
              </a:rPr>
              <a:t> 4-8 principios</a:t>
            </a:r>
            <a:endParaRPr b="1" sz="5000">
              <a:solidFill>
                <a:srgbClr val="004481"/>
              </a:solidFill>
              <a:latin typeface="Lato"/>
              <a:ea typeface="Lato"/>
              <a:cs typeface="Lato"/>
              <a:sym typeface="Lato"/>
            </a:endParaRPr>
          </a:p>
        </p:txBody>
      </p:sp>
      <p:sp>
        <p:nvSpPr>
          <p:cNvPr id="2299" name="Google Shape;2299;p108"/>
          <p:cNvSpPr txBox="1"/>
          <p:nvPr/>
        </p:nvSpPr>
        <p:spPr>
          <a:xfrm>
            <a:off x="1316980" y="1017939"/>
            <a:ext cx="18357600" cy="912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5200">
                <a:solidFill>
                  <a:srgbClr val="072146"/>
                </a:solidFill>
                <a:latin typeface="Lato Black"/>
                <a:ea typeface="Lato Black"/>
                <a:cs typeface="Lato Black"/>
                <a:sym typeface="Lato Black"/>
              </a:rPr>
              <a:t>¿Cómo se construyen?</a:t>
            </a:r>
            <a:endParaRPr sz="5200">
              <a:solidFill>
                <a:srgbClr val="072146"/>
              </a:solidFill>
              <a:latin typeface="Lato Black"/>
              <a:ea typeface="Lato Black"/>
              <a:cs typeface="Lato Black"/>
              <a:sym typeface="Lato Black"/>
            </a:endParaRPr>
          </a:p>
        </p:txBody>
      </p:sp>
      <p:pic>
        <p:nvPicPr>
          <p:cNvPr id="2300" name="Google Shape;2300;p108"/>
          <p:cNvPicPr preferRelativeResize="0"/>
          <p:nvPr/>
        </p:nvPicPr>
        <p:blipFill>
          <a:blip r:embed="rId3">
            <a:alphaModFix/>
          </a:blip>
          <a:stretch>
            <a:fillRect/>
          </a:stretch>
        </p:blipFill>
        <p:spPr>
          <a:xfrm>
            <a:off x="1127531" y="3098600"/>
            <a:ext cx="1840301" cy="1840301"/>
          </a:xfrm>
          <a:prstGeom prst="rect">
            <a:avLst/>
          </a:prstGeom>
          <a:noFill/>
          <a:ln>
            <a:noFill/>
          </a:ln>
        </p:spPr>
      </p:pic>
      <p:pic>
        <p:nvPicPr>
          <p:cNvPr descr="image56.png" id="2301" name="Google Shape;2301;p108"/>
          <p:cNvPicPr preferRelativeResize="0"/>
          <p:nvPr/>
        </p:nvPicPr>
        <p:blipFill rotWithShape="1">
          <a:blip r:embed="rId4">
            <a:alphaModFix/>
          </a:blip>
          <a:srcRect b="20722" l="5276" r="0" t="5585"/>
          <a:stretch/>
        </p:blipFill>
        <p:spPr>
          <a:xfrm>
            <a:off x="14714800" y="3705375"/>
            <a:ext cx="9216300" cy="95619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305" name="Shape 2305"/>
        <p:cNvGrpSpPr/>
        <p:nvPr/>
      </p:nvGrpSpPr>
      <p:grpSpPr>
        <a:xfrm>
          <a:off x="0" y="0"/>
          <a:ext cx="0" cy="0"/>
          <a:chOff x="0" y="0"/>
          <a:chExt cx="0" cy="0"/>
        </a:xfrm>
      </p:grpSpPr>
      <p:sp>
        <p:nvSpPr>
          <p:cNvPr id="2306" name="Google Shape;2306;p109"/>
          <p:cNvSpPr txBox="1"/>
          <p:nvPr/>
        </p:nvSpPr>
        <p:spPr>
          <a:xfrm>
            <a:off x="1316980" y="1017939"/>
            <a:ext cx="18357600" cy="912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5200">
                <a:solidFill>
                  <a:srgbClr val="072146"/>
                </a:solidFill>
                <a:latin typeface="Lato Black"/>
                <a:ea typeface="Lato Black"/>
                <a:cs typeface="Lato Black"/>
                <a:sym typeface="Lato Black"/>
              </a:rPr>
              <a:t>Actividad</a:t>
            </a:r>
            <a:endParaRPr sz="5200">
              <a:solidFill>
                <a:srgbClr val="072146"/>
              </a:solidFill>
              <a:latin typeface="Lato Black"/>
              <a:ea typeface="Lato Black"/>
              <a:cs typeface="Lato Black"/>
              <a:sym typeface="Lato Black"/>
            </a:endParaRPr>
          </a:p>
        </p:txBody>
      </p:sp>
      <p:sp>
        <p:nvSpPr>
          <p:cNvPr id="2307" name="Google Shape;2307;p109"/>
          <p:cNvSpPr txBox="1"/>
          <p:nvPr/>
        </p:nvSpPr>
        <p:spPr>
          <a:xfrm>
            <a:off x="1774375" y="1930250"/>
            <a:ext cx="1581300" cy="555000"/>
          </a:xfrm>
          <a:prstGeom prst="rect">
            <a:avLst/>
          </a:prstGeom>
          <a:noFill/>
          <a:ln>
            <a:noFill/>
          </a:ln>
        </p:spPr>
        <p:txBody>
          <a:bodyPr anchorCtr="0" anchor="ctr" bIns="71425" lIns="71425" spcFirstLastPara="1" rIns="71425" wrap="square" tIns="71425">
            <a:noAutofit/>
          </a:bodyPr>
          <a:lstStyle/>
          <a:p>
            <a:pPr indent="0" lvl="0" marL="0" marR="0" rtl="0" algn="r">
              <a:lnSpc>
                <a:spcPct val="100000"/>
              </a:lnSpc>
              <a:spcBef>
                <a:spcPts val="0"/>
              </a:spcBef>
              <a:spcAft>
                <a:spcPts val="0"/>
              </a:spcAft>
              <a:buClr>
                <a:srgbClr val="FDFEFE"/>
              </a:buClr>
              <a:buSzPts val="4000"/>
              <a:buFont typeface="Helvetica Neue"/>
              <a:buNone/>
            </a:pPr>
            <a:r>
              <a:rPr i="0" lang="en-US" sz="4000" cap="none" strike="noStrike">
                <a:solidFill>
                  <a:srgbClr val="1464A5"/>
                </a:solidFill>
                <a:latin typeface="Lato"/>
                <a:ea typeface="Lato"/>
                <a:cs typeface="Lato"/>
                <a:sym typeface="Lato"/>
              </a:rPr>
              <a:t>P. </a:t>
            </a:r>
            <a:r>
              <a:rPr lang="en-US" sz="4000">
                <a:solidFill>
                  <a:srgbClr val="1464A5"/>
                </a:solidFill>
                <a:latin typeface="Lato"/>
                <a:ea typeface="Lato"/>
                <a:cs typeface="Lato"/>
                <a:sym typeface="Lato"/>
              </a:rPr>
              <a:t>103</a:t>
            </a:r>
            <a:endParaRPr>
              <a:solidFill>
                <a:srgbClr val="1464A5"/>
              </a:solidFill>
              <a:latin typeface="Lato"/>
              <a:ea typeface="Lato"/>
              <a:cs typeface="Lato"/>
              <a:sym typeface="Lato"/>
            </a:endParaRPr>
          </a:p>
        </p:txBody>
      </p:sp>
      <p:sp>
        <p:nvSpPr>
          <p:cNvPr id="2308" name="Google Shape;2308;p109"/>
          <p:cNvSpPr/>
          <p:nvPr/>
        </p:nvSpPr>
        <p:spPr>
          <a:xfrm>
            <a:off x="1312324" y="2063745"/>
            <a:ext cx="462050" cy="288017"/>
          </a:xfrm>
          <a:custGeom>
            <a:rect b="b" l="l" r="r" t="t"/>
            <a:pathLst>
              <a:path extrusionOk="0" h="600" w="960">
                <a:moveTo>
                  <a:pt x="240" y="360"/>
                </a:moveTo>
                <a:cubicBezTo>
                  <a:pt x="600" y="360"/>
                  <a:pt x="600" y="360"/>
                  <a:pt x="600" y="360"/>
                </a:cubicBezTo>
                <a:cubicBezTo>
                  <a:pt x="720" y="240"/>
                  <a:pt x="720" y="240"/>
                  <a:pt x="720" y="240"/>
                </a:cubicBezTo>
                <a:cubicBezTo>
                  <a:pt x="360" y="240"/>
                  <a:pt x="360" y="240"/>
                  <a:pt x="360" y="240"/>
                </a:cubicBezTo>
                <a:lnTo>
                  <a:pt x="240" y="360"/>
                </a:lnTo>
                <a:close/>
                <a:moveTo>
                  <a:pt x="120" y="300"/>
                </a:moveTo>
                <a:cubicBezTo>
                  <a:pt x="120" y="201"/>
                  <a:pt x="200" y="120"/>
                  <a:pt x="300" y="120"/>
                </a:cubicBezTo>
                <a:cubicBezTo>
                  <a:pt x="520" y="120"/>
                  <a:pt x="520" y="120"/>
                  <a:pt x="520" y="120"/>
                </a:cubicBezTo>
                <a:cubicBezTo>
                  <a:pt x="640" y="0"/>
                  <a:pt x="640" y="0"/>
                  <a:pt x="640" y="0"/>
                </a:cubicBezTo>
                <a:cubicBezTo>
                  <a:pt x="300" y="0"/>
                  <a:pt x="300" y="0"/>
                  <a:pt x="300" y="0"/>
                </a:cubicBezTo>
                <a:cubicBezTo>
                  <a:pt x="134" y="0"/>
                  <a:pt x="0" y="134"/>
                  <a:pt x="0" y="300"/>
                </a:cubicBezTo>
                <a:cubicBezTo>
                  <a:pt x="0" y="435"/>
                  <a:pt x="90" y="550"/>
                  <a:pt x="213" y="587"/>
                </a:cubicBezTo>
                <a:cubicBezTo>
                  <a:pt x="320" y="480"/>
                  <a:pt x="320" y="480"/>
                  <a:pt x="320" y="480"/>
                </a:cubicBezTo>
                <a:cubicBezTo>
                  <a:pt x="300" y="480"/>
                  <a:pt x="300" y="480"/>
                  <a:pt x="300" y="480"/>
                </a:cubicBezTo>
                <a:cubicBezTo>
                  <a:pt x="201" y="480"/>
                  <a:pt x="120" y="399"/>
                  <a:pt x="120" y="300"/>
                </a:cubicBezTo>
                <a:close/>
                <a:moveTo>
                  <a:pt x="777" y="23"/>
                </a:moveTo>
                <a:cubicBezTo>
                  <a:pt x="679" y="121"/>
                  <a:pt x="679" y="121"/>
                  <a:pt x="679" y="121"/>
                </a:cubicBezTo>
                <a:cubicBezTo>
                  <a:pt x="769" y="130"/>
                  <a:pt x="840" y="207"/>
                  <a:pt x="840" y="300"/>
                </a:cubicBezTo>
                <a:cubicBezTo>
                  <a:pt x="840" y="399"/>
                  <a:pt x="760" y="480"/>
                  <a:pt x="660" y="480"/>
                </a:cubicBezTo>
                <a:cubicBezTo>
                  <a:pt x="480" y="480"/>
                  <a:pt x="480" y="480"/>
                  <a:pt x="480" y="480"/>
                </a:cubicBezTo>
                <a:cubicBezTo>
                  <a:pt x="360" y="600"/>
                  <a:pt x="360" y="600"/>
                  <a:pt x="360" y="600"/>
                </a:cubicBezTo>
                <a:cubicBezTo>
                  <a:pt x="660" y="600"/>
                  <a:pt x="660" y="600"/>
                  <a:pt x="660" y="600"/>
                </a:cubicBezTo>
                <a:cubicBezTo>
                  <a:pt x="826" y="600"/>
                  <a:pt x="960" y="466"/>
                  <a:pt x="960" y="300"/>
                </a:cubicBezTo>
                <a:cubicBezTo>
                  <a:pt x="960" y="176"/>
                  <a:pt x="884" y="69"/>
                  <a:pt x="777" y="23"/>
                </a:cubicBezTo>
                <a:close/>
              </a:path>
            </a:pathLst>
          </a:custGeom>
          <a:solidFill>
            <a:srgbClr val="1464A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600">
              <a:solidFill>
                <a:srgbClr val="5BBEFF"/>
              </a:solidFill>
              <a:latin typeface="Arial"/>
              <a:ea typeface="Arial"/>
              <a:cs typeface="Arial"/>
              <a:sym typeface="Arial"/>
            </a:endParaRPr>
          </a:p>
        </p:txBody>
      </p:sp>
      <p:sp>
        <p:nvSpPr>
          <p:cNvPr id="2309" name="Google Shape;2309;p109"/>
          <p:cNvSpPr txBox="1"/>
          <p:nvPr/>
        </p:nvSpPr>
        <p:spPr>
          <a:xfrm>
            <a:off x="3118725" y="3304900"/>
            <a:ext cx="23544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rgbClr val="F55D5C"/>
                </a:solidFill>
                <a:latin typeface="Lato"/>
                <a:ea typeface="Lato"/>
                <a:cs typeface="Lato"/>
                <a:sym typeface="Lato"/>
              </a:rPr>
              <a:t>20’</a:t>
            </a:r>
            <a:endParaRPr sz="10000">
              <a:solidFill>
                <a:srgbClr val="F55D5C"/>
              </a:solidFill>
              <a:latin typeface="Lato"/>
              <a:ea typeface="Lato"/>
              <a:cs typeface="Lato"/>
              <a:sym typeface="Lato"/>
            </a:endParaRPr>
          </a:p>
        </p:txBody>
      </p:sp>
      <p:pic>
        <p:nvPicPr>
          <p:cNvPr id="2310" name="Google Shape;2310;p109"/>
          <p:cNvPicPr preferRelativeResize="0"/>
          <p:nvPr/>
        </p:nvPicPr>
        <p:blipFill>
          <a:blip r:embed="rId3">
            <a:alphaModFix/>
          </a:blip>
          <a:stretch>
            <a:fillRect/>
          </a:stretch>
        </p:blipFill>
        <p:spPr>
          <a:xfrm>
            <a:off x="1185650" y="3304887"/>
            <a:ext cx="1443600" cy="1443600"/>
          </a:xfrm>
          <a:prstGeom prst="rect">
            <a:avLst/>
          </a:prstGeom>
          <a:noFill/>
          <a:ln>
            <a:noFill/>
          </a:ln>
        </p:spPr>
      </p:pic>
      <p:pic>
        <p:nvPicPr>
          <p:cNvPr descr="image56.png" id="2311" name="Google Shape;2311;p109"/>
          <p:cNvPicPr preferRelativeResize="0"/>
          <p:nvPr/>
        </p:nvPicPr>
        <p:blipFill rotWithShape="1">
          <a:blip r:embed="rId4">
            <a:alphaModFix/>
          </a:blip>
          <a:srcRect b="20722" l="5276" r="0" t="5585"/>
          <a:stretch/>
        </p:blipFill>
        <p:spPr>
          <a:xfrm>
            <a:off x="14714800" y="3705375"/>
            <a:ext cx="9216300" cy="9561900"/>
          </a:xfrm>
          <a:prstGeom prst="rect">
            <a:avLst/>
          </a:prstGeom>
          <a:noFill/>
          <a:ln>
            <a:noFill/>
          </a:ln>
        </p:spPr>
      </p:pic>
      <p:sp>
        <p:nvSpPr>
          <p:cNvPr id="2312" name="Google Shape;2312;p109"/>
          <p:cNvSpPr txBox="1"/>
          <p:nvPr/>
        </p:nvSpPr>
        <p:spPr>
          <a:xfrm>
            <a:off x="1523075" y="5359199"/>
            <a:ext cx="9391200" cy="7756200"/>
          </a:xfrm>
          <a:prstGeom prst="rect">
            <a:avLst/>
          </a:prstGeom>
          <a:noFill/>
          <a:ln>
            <a:noFill/>
          </a:ln>
        </p:spPr>
        <p:txBody>
          <a:bodyPr anchorCtr="0" anchor="t" bIns="71425" lIns="71425" spcFirstLastPara="1" rIns="71425" wrap="square" tIns="71425">
            <a:noAutofit/>
          </a:bodyPr>
          <a:lstStyle/>
          <a:p>
            <a:pPr indent="-685290" lvl="0" marL="488440" marR="0" rtl="0" algn="l">
              <a:lnSpc>
                <a:spcPct val="110000"/>
              </a:lnSpc>
              <a:spcBef>
                <a:spcPts val="0"/>
              </a:spcBef>
              <a:spcAft>
                <a:spcPts val="0"/>
              </a:spcAft>
              <a:buClr>
                <a:srgbClr val="48AE64"/>
              </a:buClr>
              <a:buSzPts val="4600"/>
              <a:buFont typeface="Lato Light"/>
              <a:buChar char="▰"/>
            </a:pPr>
            <a:r>
              <a:rPr lang="en-US" sz="4600">
                <a:solidFill>
                  <a:srgbClr val="092042"/>
                </a:solidFill>
                <a:latin typeface="Lato Light"/>
                <a:ea typeface="Lato Light"/>
                <a:cs typeface="Lato Light"/>
                <a:sym typeface="Lato Light"/>
              </a:rPr>
              <a:t>Una </a:t>
            </a:r>
            <a:r>
              <a:rPr lang="en-US" sz="4600">
                <a:solidFill>
                  <a:srgbClr val="092042"/>
                </a:solidFill>
                <a:latin typeface="Lato"/>
                <a:ea typeface="Lato"/>
                <a:cs typeface="Lato"/>
                <a:sym typeface="Lato"/>
              </a:rPr>
              <a:t>frase corta </a:t>
            </a:r>
            <a:r>
              <a:rPr lang="en-US" sz="4600">
                <a:solidFill>
                  <a:srgbClr val="092042"/>
                </a:solidFill>
                <a:latin typeface="Lato Light"/>
                <a:ea typeface="Lato Light"/>
                <a:cs typeface="Lato Light"/>
                <a:sym typeface="Lato Light"/>
              </a:rPr>
              <a:t>o una palabra con una descripción</a:t>
            </a:r>
            <a:endParaRPr sz="4600">
              <a:solidFill>
                <a:srgbClr val="092042"/>
              </a:solidFill>
              <a:latin typeface="Lato Light"/>
              <a:ea typeface="Lato Light"/>
              <a:cs typeface="Lato Light"/>
              <a:sym typeface="Lato Light"/>
            </a:endParaRPr>
          </a:p>
          <a:p>
            <a:pPr indent="-685290" lvl="0" marL="488440" marR="0" rtl="0" algn="l">
              <a:lnSpc>
                <a:spcPct val="110000"/>
              </a:lnSpc>
              <a:spcBef>
                <a:spcPts val="3000"/>
              </a:spcBef>
              <a:spcAft>
                <a:spcPts val="0"/>
              </a:spcAft>
              <a:buClr>
                <a:srgbClr val="48AE64"/>
              </a:buClr>
              <a:buSzPts val="4600"/>
              <a:buFont typeface="Lato Light"/>
              <a:buChar char="▰"/>
            </a:pPr>
            <a:r>
              <a:rPr lang="en-US" sz="4600">
                <a:solidFill>
                  <a:srgbClr val="092042"/>
                </a:solidFill>
                <a:latin typeface="Lato Light"/>
                <a:ea typeface="Lato Light"/>
                <a:cs typeface="Lato Light"/>
                <a:sym typeface="Lato Light"/>
              </a:rPr>
              <a:t>Basados en los </a:t>
            </a:r>
            <a:r>
              <a:rPr lang="en-US" sz="4600">
                <a:solidFill>
                  <a:srgbClr val="092042"/>
                </a:solidFill>
                <a:latin typeface="Lato"/>
                <a:ea typeface="Lato"/>
                <a:cs typeface="Lato"/>
                <a:sym typeface="Lato"/>
              </a:rPr>
              <a:t>resultados de la investigación</a:t>
            </a:r>
            <a:endParaRPr sz="4600">
              <a:solidFill>
                <a:srgbClr val="092042"/>
              </a:solidFill>
              <a:latin typeface="Lato"/>
              <a:ea typeface="Lato"/>
              <a:cs typeface="Lato"/>
              <a:sym typeface="Lato"/>
            </a:endParaRPr>
          </a:p>
          <a:p>
            <a:pPr indent="-685290" lvl="0" marL="488440" marR="0" rtl="0" algn="l">
              <a:lnSpc>
                <a:spcPct val="110000"/>
              </a:lnSpc>
              <a:spcBef>
                <a:spcPts val="3000"/>
              </a:spcBef>
              <a:spcAft>
                <a:spcPts val="0"/>
              </a:spcAft>
              <a:buClr>
                <a:srgbClr val="48AE64"/>
              </a:buClr>
              <a:buSzPts val="4600"/>
              <a:buFont typeface="Lato"/>
              <a:buChar char="▰"/>
            </a:pPr>
            <a:r>
              <a:rPr lang="en-US" sz="4600">
                <a:solidFill>
                  <a:srgbClr val="092042"/>
                </a:solidFill>
                <a:latin typeface="Lato"/>
                <a:ea typeface="Lato"/>
                <a:cs typeface="Lato"/>
                <a:sym typeface="Lato"/>
              </a:rPr>
              <a:t>Claros y auto-explicativos</a:t>
            </a:r>
            <a:endParaRPr sz="4600">
              <a:solidFill>
                <a:srgbClr val="092042"/>
              </a:solidFill>
              <a:latin typeface="Lato"/>
              <a:ea typeface="Lato"/>
              <a:cs typeface="Lato"/>
              <a:sym typeface="Lato"/>
            </a:endParaRPr>
          </a:p>
          <a:p>
            <a:pPr indent="-685290" lvl="0" marL="488440" marR="0" rtl="0" algn="l">
              <a:lnSpc>
                <a:spcPct val="110000"/>
              </a:lnSpc>
              <a:spcBef>
                <a:spcPts val="3000"/>
              </a:spcBef>
              <a:spcAft>
                <a:spcPts val="0"/>
              </a:spcAft>
              <a:buClr>
                <a:srgbClr val="48AE64"/>
              </a:buClr>
              <a:buSzPts val="4600"/>
              <a:buFont typeface="Lato Light"/>
              <a:buChar char="▰"/>
            </a:pPr>
            <a:r>
              <a:rPr lang="en-US" sz="4600">
                <a:solidFill>
                  <a:srgbClr val="092042"/>
                </a:solidFill>
                <a:latin typeface="Lato Light"/>
                <a:ea typeface="Lato Light"/>
                <a:cs typeface="Lato Light"/>
                <a:sym typeface="Lato Light"/>
              </a:rPr>
              <a:t>Creados como un </a:t>
            </a:r>
            <a:r>
              <a:rPr lang="en-US" sz="4600">
                <a:solidFill>
                  <a:srgbClr val="092042"/>
                </a:solidFill>
                <a:latin typeface="Lato"/>
                <a:ea typeface="Lato"/>
                <a:cs typeface="Lato"/>
                <a:sym typeface="Lato"/>
              </a:rPr>
              <a:t>compromiso estratégico </a:t>
            </a:r>
            <a:r>
              <a:rPr lang="en-US" sz="4600">
                <a:solidFill>
                  <a:srgbClr val="092042"/>
                </a:solidFill>
                <a:latin typeface="Lato Light"/>
                <a:ea typeface="Lato Light"/>
                <a:cs typeface="Lato Light"/>
                <a:sym typeface="Lato Light"/>
              </a:rPr>
              <a:t>por el equipo</a:t>
            </a:r>
            <a:endParaRPr sz="4600">
              <a:solidFill>
                <a:srgbClr val="092042"/>
              </a:solidFill>
              <a:latin typeface="Lato Light"/>
              <a:ea typeface="Lato Light"/>
              <a:cs typeface="Lato Light"/>
              <a:sym typeface="Lato Light"/>
            </a:endParaRPr>
          </a:p>
          <a:p>
            <a:pPr indent="-685290" lvl="0" marL="488440" marR="0" rtl="0" algn="l">
              <a:lnSpc>
                <a:spcPct val="110000"/>
              </a:lnSpc>
              <a:spcBef>
                <a:spcPts val="3000"/>
              </a:spcBef>
              <a:spcAft>
                <a:spcPts val="3000"/>
              </a:spcAft>
              <a:buClr>
                <a:srgbClr val="48AE64"/>
              </a:buClr>
              <a:buSzPts val="4600"/>
              <a:buFont typeface="Lato Light"/>
              <a:buChar char="▰"/>
            </a:pPr>
            <a:r>
              <a:rPr lang="en-US" sz="4600">
                <a:solidFill>
                  <a:srgbClr val="092042"/>
                </a:solidFill>
                <a:latin typeface="Lato Light"/>
                <a:ea typeface="Lato Light"/>
                <a:cs typeface="Lato Light"/>
                <a:sym typeface="Lato Light"/>
              </a:rPr>
              <a:t>Crear entre </a:t>
            </a:r>
            <a:r>
              <a:rPr lang="en-US" sz="4600">
                <a:solidFill>
                  <a:srgbClr val="092042"/>
                </a:solidFill>
                <a:latin typeface="Lato"/>
                <a:ea typeface="Lato"/>
                <a:cs typeface="Lato"/>
                <a:sym typeface="Lato"/>
              </a:rPr>
              <a:t>4-8 principios</a:t>
            </a:r>
            <a:endParaRPr sz="4600">
              <a:solidFill>
                <a:srgbClr val="092042"/>
              </a:solidFill>
              <a:latin typeface="Lato"/>
              <a:ea typeface="Lato"/>
              <a:cs typeface="Lato"/>
              <a:sym typeface="Lato"/>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316" name="Shape 2316"/>
        <p:cNvGrpSpPr/>
        <p:nvPr/>
      </p:nvGrpSpPr>
      <p:grpSpPr>
        <a:xfrm>
          <a:off x="0" y="0"/>
          <a:ext cx="0" cy="0"/>
          <a:chOff x="0" y="0"/>
          <a:chExt cx="0" cy="0"/>
        </a:xfrm>
      </p:grpSpPr>
      <p:sp>
        <p:nvSpPr>
          <p:cNvPr id="2317" name="Google Shape;2317;p110"/>
          <p:cNvSpPr txBox="1"/>
          <p:nvPr>
            <p:ph type="title"/>
          </p:nvPr>
        </p:nvSpPr>
        <p:spPr>
          <a:xfrm>
            <a:off x="1357550" y="4421675"/>
            <a:ext cx="7614900" cy="6023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a:t>
            </a:r>
            <a:r>
              <a:rPr lang="en-US"/>
              <a:t>Cúales</a:t>
            </a:r>
            <a:r>
              <a:rPr lang="en-US"/>
              <a:t> son vuestros principios de diseño?</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318" name="Google Shape;2318;p110"/>
          <p:cNvPicPr preferRelativeResize="0"/>
          <p:nvPr/>
        </p:nvPicPr>
        <p:blipFill rotWithShape="1">
          <a:blip r:embed="rId3">
            <a:alphaModFix/>
          </a:blip>
          <a:srcRect b="0" l="0" r="1545" t="1545"/>
          <a:stretch/>
        </p:blipFill>
        <p:spPr>
          <a:xfrm>
            <a:off x="9982800" y="0"/>
            <a:ext cx="14401200" cy="137160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2" name="Shape 2322"/>
        <p:cNvGrpSpPr/>
        <p:nvPr/>
      </p:nvGrpSpPr>
      <p:grpSpPr>
        <a:xfrm>
          <a:off x="0" y="0"/>
          <a:ext cx="0" cy="0"/>
          <a:chOff x="0" y="0"/>
          <a:chExt cx="0" cy="0"/>
        </a:xfrm>
      </p:grpSpPr>
      <p:sp>
        <p:nvSpPr>
          <p:cNvPr id="2323" name="Google Shape;2323;p111"/>
          <p:cNvSpPr txBox="1"/>
          <p:nvPr>
            <p:ph type="title"/>
          </p:nvPr>
        </p:nvSpPr>
        <p:spPr>
          <a:xfrm>
            <a:off x="1094125" y="5455700"/>
            <a:ext cx="9622500" cy="3864900"/>
          </a:xfrm>
          <a:prstGeom prst="rect">
            <a:avLst/>
          </a:prstGeom>
        </p:spPr>
        <p:txBody>
          <a:bodyPr anchorCtr="0" anchor="t" bIns="117800" lIns="235675" spcFirstLastPara="1" rIns="235675" wrap="square" tIns="117800">
            <a:noAutofit/>
          </a:bodyPr>
          <a:lstStyle/>
          <a:p>
            <a:pPr indent="0" lvl="0" marL="0" rtl="0" algn="l">
              <a:spcBef>
                <a:spcPts val="0"/>
              </a:spcBef>
              <a:spcAft>
                <a:spcPts val="0"/>
              </a:spcAft>
              <a:buNone/>
            </a:pPr>
            <a:r>
              <a:rPr lang="en-US" sz="10600">
                <a:latin typeface="Lato"/>
                <a:ea typeface="Lato"/>
                <a:cs typeface="Lato"/>
                <a:sym typeface="Lato"/>
              </a:rPr>
              <a:t>Mapa de concepto</a:t>
            </a:r>
            <a:endParaRPr sz="10600">
              <a:latin typeface="Lato"/>
              <a:ea typeface="Lato"/>
              <a:cs typeface="Lato"/>
              <a:sym typeface="Lato"/>
            </a:endParaRPr>
          </a:p>
          <a:p>
            <a:pPr indent="0" lvl="0" marL="0" rtl="0" algn="l">
              <a:spcBef>
                <a:spcPts val="0"/>
              </a:spcBef>
              <a:spcAft>
                <a:spcPts val="0"/>
              </a:spcAft>
              <a:buNone/>
            </a:pPr>
            <a:r>
              <a:t/>
            </a:r>
            <a:endParaRPr sz="10600">
              <a:latin typeface="Lato"/>
              <a:ea typeface="Lato"/>
              <a:cs typeface="Lato"/>
              <a:sym typeface="Lato"/>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7" name="Shape 2327"/>
        <p:cNvGrpSpPr/>
        <p:nvPr/>
      </p:nvGrpSpPr>
      <p:grpSpPr>
        <a:xfrm>
          <a:off x="0" y="0"/>
          <a:ext cx="0" cy="0"/>
          <a:chOff x="0" y="0"/>
          <a:chExt cx="0" cy="0"/>
        </a:xfrm>
      </p:grpSpPr>
      <p:pic>
        <p:nvPicPr>
          <p:cNvPr id="2328" name="Google Shape;2328;p112"/>
          <p:cNvPicPr preferRelativeResize="0"/>
          <p:nvPr/>
        </p:nvPicPr>
        <p:blipFill>
          <a:blip r:embed="rId3">
            <a:alphaModFix/>
          </a:blip>
          <a:stretch>
            <a:fillRect/>
          </a:stretch>
        </p:blipFill>
        <p:spPr>
          <a:xfrm>
            <a:off x="9029725" y="0"/>
            <a:ext cx="15354274" cy="13716000"/>
          </a:xfrm>
          <a:prstGeom prst="rect">
            <a:avLst/>
          </a:prstGeom>
          <a:noFill/>
          <a:ln>
            <a:noFill/>
          </a:ln>
        </p:spPr>
      </p:pic>
      <p:sp>
        <p:nvSpPr>
          <p:cNvPr id="2329" name="Google Shape;2329;p112"/>
          <p:cNvSpPr txBox="1"/>
          <p:nvPr/>
        </p:nvSpPr>
        <p:spPr>
          <a:xfrm>
            <a:off x="1316975" y="6731225"/>
            <a:ext cx="8146800" cy="4465500"/>
          </a:xfrm>
          <a:prstGeom prst="rect">
            <a:avLst/>
          </a:prstGeom>
          <a:noFill/>
          <a:ln>
            <a:noFill/>
          </a:ln>
        </p:spPr>
        <p:txBody>
          <a:bodyPr anchorCtr="0" anchor="ctr" bIns="0" lIns="0" spcFirstLastPara="1" rIns="0" wrap="square" tIns="0">
            <a:noAutofit/>
          </a:bodyPr>
          <a:lstStyle/>
          <a:p>
            <a:pPr indent="0" lvl="0" marL="0" marR="0" rtl="0" algn="l">
              <a:lnSpc>
                <a:spcPct val="110000"/>
              </a:lnSpc>
              <a:spcBef>
                <a:spcPts val="0"/>
              </a:spcBef>
              <a:spcAft>
                <a:spcPts val="0"/>
              </a:spcAft>
              <a:buNone/>
            </a:pPr>
            <a:r>
              <a:rPr lang="en-US" sz="7000">
                <a:solidFill>
                  <a:srgbClr val="121212"/>
                </a:solidFill>
                <a:latin typeface="Lato Light"/>
                <a:ea typeface="Lato Light"/>
                <a:cs typeface="Lato Light"/>
                <a:sym typeface="Lato Light"/>
              </a:rPr>
              <a:t>Es un </a:t>
            </a:r>
            <a:r>
              <a:rPr lang="en-US" sz="7000">
                <a:solidFill>
                  <a:srgbClr val="02A5A5"/>
                </a:solidFill>
                <a:latin typeface="Lato"/>
                <a:ea typeface="Lato"/>
                <a:cs typeface="Lato"/>
                <a:sym typeface="Lato"/>
              </a:rPr>
              <a:t>primera descripción </a:t>
            </a:r>
            <a:r>
              <a:rPr lang="en-US" sz="7000">
                <a:solidFill>
                  <a:srgbClr val="121212"/>
                </a:solidFill>
                <a:latin typeface="Lato Light"/>
                <a:ea typeface="Lato Light"/>
                <a:cs typeface="Lato Light"/>
                <a:sym typeface="Lato Light"/>
              </a:rPr>
              <a:t>de una solución y cómo funciona</a:t>
            </a:r>
            <a:endParaRPr sz="7000">
              <a:solidFill>
                <a:srgbClr val="121212"/>
              </a:solidFill>
              <a:latin typeface="Lato Light"/>
              <a:ea typeface="Lato Light"/>
              <a:cs typeface="Lato Light"/>
              <a:sym typeface="Lato Light"/>
            </a:endParaRPr>
          </a:p>
        </p:txBody>
      </p:sp>
      <p:sp>
        <p:nvSpPr>
          <p:cNvPr id="2330" name="Google Shape;2330;p112"/>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¿Qué es?</a:t>
            </a:r>
            <a:endParaRPr/>
          </a:p>
        </p:txBody>
      </p:sp>
      <p:pic>
        <p:nvPicPr>
          <p:cNvPr id="2331" name="Google Shape;2331;p112"/>
          <p:cNvPicPr preferRelativeResize="0"/>
          <p:nvPr/>
        </p:nvPicPr>
        <p:blipFill>
          <a:blip r:embed="rId4">
            <a:alphaModFix/>
          </a:blip>
          <a:stretch>
            <a:fillRect/>
          </a:stretch>
        </p:blipFill>
        <p:spPr>
          <a:xfrm>
            <a:off x="493413" y="3730918"/>
            <a:ext cx="3135525" cy="3135507"/>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5" name="Shape 2335"/>
        <p:cNvGrpSpPr/>
        <p:nvPr/>
      </p:nvGrpSpPr>
      <p:grpSpPr>
        <a:xfrm>
          <a:off x="0" y="0"/>
          <a:ext cx="0" cy="0"/>
          <a:chOff x="0" y="0"/>
          <a:chExt cx="0" cy="0"/>
        </a:xfrm>
      </p:grpSpPr>
      <p:pic>
        <p:nvPicPr>
          <p:cNvPr id="2336" name="Google Shape;2336;p113"/>
          <p:cNvPicPr preferRelativeResize="0"/>
          <p:nvPr/>
        </p:nvPicPr>
        <p:blipFill>
          <a:blip r:embed="rId3">
            <a:alphaModFix/>
          </a:blip>
          <a:stretch>
            <a:fillRect/>
          </a:stretch>
        </p:blipFill>
        <p:spPr>
          <a:xfrm>
            <a:off x="9029725" y="0"/>
            <a:ext cx="15354274" cy="13716000"/>
          </a:xfrm>
          <a:prstGeom prst="rect">
            <a:avLst/>
          </a:prstGeom>
          <a:noFill/>
          <a:ln>
            <a:noFill/>
          </a:ln>
        </p:spPr>
      </p:pic>
      <p:sp>
        <p:nvSpPr>
          <p:cNvPr id="2337" name="Google Shape;2337;p113"/>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¿Qué no es?</a:t>
            </a:r>
            <a:endParaRPr/>
          </a:p>
        </p:txBody>
      </p:sp>
      <p:sp>
        <p:nvSpPr>
          <p:cNvPr id="2338" name="Google Shape;2338;p113"/>
          <p:cNvSpPr txBox="1"/>
          <p:nvPr/>
        </p:nvSpPr>
        <p:spPr>
          <a:xfrm>
            <a:off x="1316975" y="6731225"/>
            <a:ext cx="8873700" cy="3357300"/>
          </a:xfrm>
          <a:prstGeom prst="rect">
            <a:avLst/>
          </a:prstGeom>
          <a:noFill/>
          <a:ln>
            <a:noFill/>
          </a:ln>
        </p:spPr>
        <p:txBody>
          <a:bodyPr anchorCtr="0" anchor="ctr" bIns="0" lIns="0" spcFirstLastPara="1" rIns="0" wrap="square" tIns="0">
            <a:noAutofit/>
          </a:bodyPr>
          <a:lstStyle/>
          <a:p>
            <a:pPr indent="0" lvl="0" marL="0" marR="0" rtl="0" algn="l">
              <a:lnSpc>
                <a:spcPct val="110000"/>
              </a:lnSpc>
              <a:spcBef>
                <a:spcPts val="0"/>
              </a:spcBef>
              <a:spcAft>
                <a:spcPts val="0"/>
              </a:spcAft>
              <a:buNone/>
            </a:pPr>
            <a:r>
              <a:rPr lang="en-US" sz="7000">
                <a:solidFill>
                  <a:srgbClr val="02A5A5"/>
                </a:solidFill>
                <a:latin typeface="Lato"/>
                <a:ea typeface="Lato"/>
                <a:cs typeface="Lato"/>
                <a:sym typeface="Lato"/>
              </a:rPr>
              <a:t>No es una herramienta </a:t>
            </a:r>
            <a:r>
              <a:rPr lang="en-US" sz="7000">
                <a:solidFill>
                  <a:srgbClr val="121212"/>
                </a:solidFill>
                <a:latin typeface="Lato Light"/>
                <a:ea typeface="Lato Light"/>
                <a:cs typeface="Lato Light"/>
                <a:sym typeface="Lato Light"/>
              </a:rPr>
              <a:t>de marketing o un discurso de venta</a:t>
            </a:r>
            <a:endParaRPr sz="7000">
              <a:solidFill>
                <a:srgbClr val="121212"/>
              </a:solidFill>
              <a:latin typeface="Lato Light"/>
              <a:ea typeface="Lato Light"/>
              <a:cs typeface="Lato Light"/>
              <a:sym typeface="Lato Light"/>
            </a:endParaRPr>
          </a:p>
        </p:txBody>
      </p:sp>
      <p:pic>
        <p:nvPicPr>
          <p:cNvPr id="2339" name="Google Shape;2339;p113"/>
          <p:cNvPicPr preferRelativeResize="0"/>
          <p:nvPr/>
        </p:nvPicPr>
        <p:blipFill>
          <a:blip r:embed="rId4">
            <a:alphaModFix/>
          </a:blip>
          <a:stretch>
            <a:fillRect/>
          </a:stretch>
        </p:blipFill>
        <p:spPr>
          <a:xfrm>
            <a:off x="565978" y="3730900"/>
            <a:ext cx="3135525" cy="3135525"/>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3" name="Shape 2343"/>
        <p:cNvGrpSpPr/>
        <p:nvPr/>
      </p:nvGrpSpPr>
      <p:grpSpPr>
        <a:xfrm>
          <a:off x="0" y="0"/>
          <a:ext cx="0" cy="0"/>
          <a:chOff x="0" y="0"/>
          <a:chExt cx="0" cy="0"/>
        </a:xfrm>
      </p:grpSpPr>
      <p:sp>
        <p:nvSpPr>
          <p:cNvPr id="2344" name="Google Shape;2344;p114"/>
          <p:cNvSpPr txBox="1"/>
          <p:nvPr/>
        </p:nvSpPr>
        <p:spPr>
          <a:xfrm>
            <a:off x="969101" y="5044925"/>
            <a:ext cx="5424600" cy="1106400"/>
          </a:xfrm>
          <a:prstGeom prst="rect">
            <a:avLst/>
          </a:prstGeom>
          <a:noFill/>
          <a:ln>
            <a:noFill/>
          </a:ln>
        </p:spPr>
        <p:txBody>
          <a:bodyPr anchorCtr="0" anchor="t" bIns="117800" lIns="235675" spcFirstLastPara="1" rIns="235675" wrap="square" tIns="117800">
            <a:noAutofit/>
          </a:bodyPr>
          <a:lstStyle/>
          <a:p>
            <a:pPr indent="0" lvl="0" marL="114300" rtl="0" algn="l">
              <a:lnSpc>
                <a:spcPct val="110000"/>
              </a:lnSpc>
              <a:spcBef>
                <a:spcPts val="0"/>
              </a:spcBef>
              <a:spcAft>
                <a:spcPts val="0"/>
              </a:spcAft>
              <a:buNone/>
            </a:pPr>
            <a:r>
              <a:rPr lang="en-US" sz="6000">
                <a:solidFill>
                  <a:srgbClr val="FFFFFF"/>
                </a:solidFill>
                <a:latin typeface="Lato"/>
                <a:ea typeface="Lato"/>
                <a:cs typeface="Lato"/>
                <a:sym typeface="Lato"/>
              </a:rPr>
              <a:t>Herramienta </a:t>
            </a:r>
            <a:endParaRPr sz="6000">
              <a:solidFill>
                <a:srgbClr val="FFFFFF"/>
              </a:solidFill>
              <a:latin typeface="Lato"/>
              <a:ea typeface="Lato"/>
              <a:cs typeface="Lato"/>
              <a:sym typeface="Lato"/>
            </a:endParaRPr>
          </a:p>
        </p:txBody>
      </p:sp>
      <p:sp>
        <p:nvSpPr>
          <p:cNvPr id="2345" name="Google Shape;2345;p114"/>
          <p:cNvSpPr txBox="1"/>
          <p:nvPr/>
        </p:nvSpPr>
        <p:spPr>
          <a:xfrm>
            <a:off x="1316975" y="6383500"/>
            <a:ext cx="9880800" cy="275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8400">
                <a:solidFill>
                  <a:srgbClr val="FFFFFF"/>
                </a:solidFill>
                <a:latin typeface="Lato Light"/>
                <a:ea typeface="Lato Light"/>
                <a:cs typeface="Lato Light"/>
                <a:sym typeface="Lato Light"/>
              </a:rPr>
              <a:t>Canvas de Principios de </a:t>
            </a:r>
            <a:r>
              <a:rPr lang="en-US" sz="8400">
                <a:solidFill>
                  <a:srgbClr val="FFFFFF"/>
                </a:solidFill>
                <a:latin typeface="Lato Light"/>
                <a:ea typeface="Lato Light"/>
                <a:cs typeface="Lato Light"/>
                <a:sym typeface="Lato Light"/>
              </a:rPr>
              <a:t>concepto</a:t>
            </a:r>
            <a:endParaRPr sz="8400">
              <a:solidFill>
                <a:srgbClr val="FFFFFF"/>
              </a:solidFill>
              <a:latin typeface="Lato Light"/>
              <a:ea typeface="Lato Light"/>
              <a:cs typeface="Lato Light"/>
              <a:sym typeface="Lato Light"/>
            </a:endParaRPr>
          </a:p>
        </p:txBody>
      </p:sp>
      <p:sp>
        <p:nvSpPr>
          <p:cNvPr id="2346" name="Google Shape;2346;p114"/>
          <p:cNvSpPr txBox="1"/>
          <p:nvPr/>
        </p:nvSpPr>
        <p:spPr>
          <a:xfrm>
            <a:off x="1965150" y="1295412"/>
            <a:ext cx="3004500" cy="555000"/>
          </a:xfrm>
          <a:prstGeom prst="rect">
            <a:avLst/>
          </a:prstGeom>
          <a:noFill/>
          <a:ln>
            <a:noFill/>
          </a:ln>
        </p:spPr>
        <p:txBody>
          <a:bodyPr anchorCtr="0" anchor="ctr" bIns="71425" lIns="71425" spcFirstLastPara="1" rIns="71425" wrap="square" tIns="71425">
            <a:noAutofit/>
          </a:bodyPr>
          <a:lstStyle/>
          <a:p>
            <a:pPr indent="0" lvl="0" marL="0" marR="0" rtl="0" algn="l">
              <a:lnSpc>
                <a:spcPct val="100000"/>
              </a:lnSpc>
              <a:spcBef>
                <a:spcPts val="0"/>
              </a:spcBef>
              <a:spcAft>
                <a:spcPts val="0"/>
              </a:spcAft>
              <a:buClr>
                <a:srgbClr val="FDFEFE"/>
              </a:buClr>
              <a:buSzPts val="4000"/>
              <a:buFont typeface="Helvetica Neue"/>
              <a:buNone/>
            </a:pPr>
            <a:r>
              <a:rPr i="0" lang="en-US" sz="4000" cap="none" strike="noStrike">
                <a:solidFill>
                  <a:srgbClr val="2DCCCD"/>
                </a:solidFill>
                <a:latin typeface="Lato"/>
                <a:ea typeface="Lato"/>
                <a:cs typeface="Lato"/>
                <a:sym typeface="Lato"/>
              </a:rPr>
              <a:t>P. </a:t>
            </a:r>
            <a:r>
              <a:rPr lang="en-US" sz="4000">
                <a:solidFill>
                  <a:srgbClr val="2DCCCD"/>
                </a:solidFill>
                <a:latin typeface="Lato"/>
                <a:ea typeface="Lato"/>
                <a:cs typeface="Lato"/>
                <a:sym typeface="Lato"/>
              </a:rPr>
              <a:t>111</a:t>
            </a:r>
            <a:endParaRPr>
              <a:solidFill>
                <a:srgbClr val="2DCCCD"/>
              </a:solidFill>
              <a:latin typeface="Lato"/>
              <a:ea typeface="Lato"/>
              <a:cs typeface="Lato"/>
              <a:sym typeface="Lato"/>
            </a:endParaRPr>
          </a:p>
        </p:txBody>
      </p:sp>
      <p:sp>
        <p:nvSpPr>
          <p:cNvPr id="2347" name="Google Shape;2347;p114"/>
          <p:cNvSpPr/>
          <p:nvPr/>
        </p:nvSpPr>
        <p:spPr>
          <a:xfrm>
            <a:off x="1312324" y="1428895"/>
            <a:ext cx="462050" cy="288016"/>
          </a:xfrm>
          <a:custGeom>
            <a:rect b="b" l="l" r="r" t="t"/>
            <a:pathLst>
              <a:path extrusionOk="0" h="600" w="960">
                <a:moveTo>
                  <a:pt x="240" y="360"/>
                </a:moveTo>
                <a:cubicBezTo>
                  <a:pt x="600" y="360"/>
                  <a:pt x="600" y="360"/>
                  <a:pt x="600" y="360"/>
                </a:cubicBezTo>
                <a:cubicBezTo>
                  <a:pt x="720" y="240"/>
                  <a:pt x="720" y="240"/>
                  <a:pt x="720" y="240"/>
                </a:cubicBezTo>
                <a:cubicBezTo>
                  <a:pt x="360" y="240"/>
                  <a:pt x="360" y="240"/>
                  <a:pt x="360" y="240"/>
                </a:cubicBezTo>
                <a:lnTo>
                  <a:pt x="240" y="360"/>
                </a:lnTo>
                <a:close/>
                <a:moveTo>
                  <a:pt x="120" y="300"/>
                </a:moveTo>
                <a:cubicBezTo>
                  <a:pt x="120" y="201"/>
                  <a:pt x="200" y="120"/>
                  <a:pt x="300" y="120"/>
                </a:cubicBezTo>
                <a:cubicBezTo>
                  <a:pt x="520" y="120"/>
                  <a:pt x="520" y="120"/>
                  <a:pt x="520" y="120"/>
                </a:cubicBezTo>
                <a:cubicBezTo>
                  <a:pt x="640" y="0"/>
                  <a:pt x="640" y="0"/>
                  <a:pt x="640" y="0"/>
                </a:cubicBezTo>
                <a:cubicBezTo>
                  <a:pt x="300" y="0"/>
                  <a:pt x="300" y="0"/>
                  <a:pt x="300" y="0"/>
                </a:cubicBezTo>
                <a:cubicBezTo>
                  <a:pt x="134" y="0"/>
                  <a:pt x="0" y="134"/>
                  <a:pt x="0" y="300"/>
                </a:cubicBezTo>
                <a:cubicBezTo>
                  <a:pt x="0" y="435"/>
                  <a:pt x="90" y="550"/>
                  <a:pt x="213" y="587"/>
                </a:cubicBezTo>
                <a:cubicBezTo>
                  <a:pt x="320" y="480"/>
                  <a:pt x="320" y="480"/>
                  <a:pt x="320" y="480"/>
                </a:cubicBezTo>
                <a:cubicBezTo>
                  <a:pt x="300" y="480"/>
                  <a:pt x="300" y="480"/>
                  <a:pt x="300" y="480"/>
                </a:cubicBezTo>
                <a:cubicBezTo>
                  <a:pt x="201" y="480"/>
                  <a:pt x="120" y="399"/>
                  <a:pt x="120" y="300"/>
                </a:cubicBezTo>
                <a:close/>
                <a:moveTo>
                  <a:pt x="777" y="23"/>
                </a:moveTo>
                <a:cubicBezTo>
                  <a:pt x="679" y="121"/>
                  <a:pt x="679" y="121"/>
                  <a:pt x="679" y="121"/>
                </a:cubicBezTo>
                <a:cubicBezTo>
                  <a:pt x="769" y="130"/>
                  <a:pt x="840" y="207"/>
                  <a:pt x="840" y="300"/>
                </a:cubicBezTo>
                <a:cubicBezTo>
                  <a:pt x="840" y="399"/>
                  <a:pt x="760" y="480"/>
                  <a:pt x="660" y="480"/>
                </a:cubicBezTo>
                <a:cubicBezTo>
                  <a:pt x="480" y="480"/>
                  <a:pt x="480" y="480"/>
                  <a:pt x="480" y="480"/>
                </a:cubicBezTo>
                <a:cubicBezTo>
                  <a:pt x="360" y="600"/>
                  <a:pt x="360" y="600"/>
                  <a:pt x="360" y="600"/>
                </a:cubicBezTo>
                <a:cubicBezTo>
                  <a:pt x="660" y="600"/>
                  <a:pt x="660" y="600"/>
                  <a:pt x="660" y="600"/>
                </a:cubicBezTo>
                <a:cubicBezTo>
                  <a:pt x="826" y="600"/>
                  <a:pt x="960" y="466"/>
                  <a:pt x="960" y="300"/>
                </a:cubicBezTo>
                <a:cubicBezTo>
                  <a:pt x="960" y="176"/>
                  <a:pt x="884" y="69"/>
                  <a:pt x="777" y="23"/>
                </a:cubicBezTo>
                <a:close/>
              </a:path>
            </a:pathLst>
          </a:custGeom>
          <a:solidFill>
            <a:srgbClr val="2DCCCD"/>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600">
              <a:solidFill>
                <a:srgbClr val="5BBEFF"/>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1" name="Shape 2351"/>
        <p:cNvGrpSpPr/>
        <p:nvPr/>
      </p:nvGrpSpPr>
      <p:grpSpPr>
        <a:xfrm>
          <a:off x="0" y="0"/>
          <a:ext cx="0" cy="0"/>
          <a:chOff x="0" y="0"/>
          <a:chExt cx="0" cy="0"/>
        </a:xfrm>
      </p:grpSpPr>
      <p:sp>
        <p:nvSpPr>
          <p:cNvPr id="2352" name="Google Shape;2352;p115"/>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Concept map</a:t>
            </a:r>
            <a:endParaRPr/>
          </a:p>
          <a:p>
            <a:pPr indent="0" lvl="0" marL="0" rtl="0" algn="l">
              <a:spcBef>
                <a:spcPts val="0"/>
              </a:spcBef>
              <a:spcAft>
                <a:spcPts val="0"/>
              </a:spcAft>
              <a:buNone/>
            </a:pPr>
            <a:r>
              <a:t/>
            </a:r>
            <a:endParaRPr/>
          </a:p>
        </p:txBody>
      </p:sp>
      <p:pic>
        <p:nvPicPr>
          <p:cNvPr descr="08_Concept_map_carmen-03.jpg" id="2353" name="Google Shape;2353;p115"/>
          <p:cNvPicPr preferRelativeResize="0"/>
          <p:nvPr/>
        </p:nvPicPr>
        <p:blipFill rotWithShape="1">
          <a:blip r:embed="rId3">
            <a:alphaModFix/>
          </a:blip>
          <a:srcRect b="7027" l="7306" r="6937" t="17568"/>
          <a:stretch/>
        </p:blipFill>
        <p:spPr>
          <a:xfrm>
            <a:off x="3522300" y="2633325"/>
            <a:ext cx="17339400" cy="10710149"/>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7" name="Shape 2357"/>
        <p:cNvGrpSpPr/>
        <p:nvPr/>
      </p:nvGrpSpPr>
      <p:grpSpPr>
        <a:xfrm>
          <a:off x="0" y="0"/>
          <a:ext cx="0" cy="0"/>
          <a:chOff x="0" y="0"/>
          <a:chExt cx="0" cy="0"/>
        </a:xfrm>
      </p:grpSpPr>
      <p:grpSp>
        <p:nvGrpSpPr>
          <p:cNvPr id="2358" name="Google Shape;2358;p116"/>
          <p:cNvGrpSpPr/>
          <p:nvPr/>
        </p:nvGrpSpPr>
        <p:grpSpPr>
          <a:xfrm>
            <a:off x="6648621" y="2652597"/>
            <a:ext cx="17195398" cy="10891799"/>
            <a:chOff x="4667475" y="2438400"/>
            <a:chExt cx="17533801" cy="11106148"/>
          </a:xfrm>
        </p:grpSpPr>
        <p:grpSp>
          <p:nvGrpSpPr>
            <p:cNvPr id="2359" name="Google Shape;2359;p116"/>
            <p:cNvGrpSpPr/>
            <p:nvPr/>
          </p:nvGrpSpPr>
          <p:grpSpPr>
            <a:xfrm>
              <a:off x="15638559" y="3470012"/>
              <a:ext cx="5396264" cy="9768101"/>
              <a:chOff x="17778117" y="3776484"/>
              <a:chExt cx="5213278" cy="9436867"/>
            </a:xfrm>
          </p:grpSpPr>
          <p:pic>
            <p:nvPicPr>
              <p:cNvPr descr="Image" id="2360" name="Google Shape;2360;p116"/>
              <p:cNvPicPr preferRelativeResize="0"/>
              <p:nvPr/>
            </p:nvPicPr>
            <p:blipFill rotWithShape="1">
              <a:blip r:embed="rId3">
                <a:alphaModFix/>
              </a:blip>
              <a:srcRect b="27921" l="7260" r="71664" t="51915"/>
              <a:stretch/>
            </p:blipFill>
            <p:spPr>
              <a:xfrm>
                <a:off x="17784917" y="10423249"/>
                <a:ext cx="5184653" cy="2790102"/>
              </a:xfrm>
              <a:prstGeom prst="rect">
                <a:avLst/>
              </a:prstGeom>
              <a:noFill/>
              <a:ln>
                <a:noFill/>
              </a:ln>
            </p:spPr>
          </p:pic>
          <p:pic>
            <p:nvPicPr>
              <p:cNvPr descr="Image" id="2361" name="Google Shape;2361;p116"/>
              <p:cNvPicPr preferRelativeResize="0"/>
              <p:nvPr/>
            </p:nvPicPr>
            <p:blipFill rotWithShape="1">
              <a:blip r:embed="rId4">
                <a:alphaModFix/>
              </a:blip>
              <a:srcRect b="15753" l="51664" r="20792" t="19040"/>
              <a:stretch/>
            </p:blipFill>
            <p:spPr>
              <a:xfrm>
                <a:off x="20506282" y="7881115"/>
                <a:ext cx="1344461" cy="1790400"/>
              </a:xfrm>
              <a:prstGeom prst="rect">
                <a:avLst/>
              </a:prstGeom>
              <a:noFill/>
              <a:ln>
                <a:noFill/>
              </a:ln>
            </p:spPr>
          </p:pic>
          <p:pic>
            <p:nvPicPr>
              <p:cNvPr descr="Image" id="2362" name="Google Shape;2362;p116"/>
              <p:cNvPicPr preferRelativeResize="0"/>
              <p:nvPr/>
            </p:nvPicPr>
            <p:blipFill rotWithShape="1">
              <a:blip r:embed="rId5">
                <a:alphaModFix/>
              </a:blip>
              <a:srcRect b="0" l="0" r="0" t="0"/>
              <a:stretch/>
            </p:blipFill>
            <p:spPr>
              <a:xfrm>
                <a:off x="21646930" y="7376742"/>
                <a:ext cx="1344464" cy="672233"/>
              </a:xfrm>
              <a:prstGeom prst="rect">
                <a:avLst/>
              </a:prstGeom>
              <a:noFill/>
              <a:ln>
                <a:noFill/>
              </a:ln>
            </p:spPr>
          </p:pic>
          <p:pic>
            <p:nvPicPr>
              <p:cNvPr descr="Image" id="2363" name="Google Shape;2363;p116"/>
              <p:cNvPicPr preferRelativeResize="0"/>
              <p:nvPr/>
            </p:nvPicPr>
            <p:blipFill rotWithShape="1">
              <a:blip r:embed="rId5">
                <a:alphaModFix/>
              </a:blip>
              <a:srcRect b="0" l="0" r="0" t="0"/>
              <a:stretch/>
            </p:blipFill>
            <p:spPr>
              <a:xfrm flipH="1" rot="10800000">
                <a:off x="17782884" y="9520380"/>
                <a:ext cx="1344465" cy="672233"/>
              </a:xfrm>
              <a:prstGeom prst="rect">
                <a:avLst/>
              </a:prstGeom>
              <a:noFill/>
              <a:ln>
                <a:noFill/>
              </a:ln>
            </p:spPr>
          </p:pic>
          <p:grpSp>
            <p:nvGrpSpPr>
              <p:cNvPr id="2364" name="Google Shape;2364;p116"/>
              <p:cNvGrpSpPr/>
              <p:nvPr/>
            </p:nvGrpSpPr>
            <p:grpSpPr>
              <a:xfrm rot="539877">
                <a:off x="18411622" y="8147746"/>
                <a:ext cx="1314498" cy="672236"/>
                <a:chOff x="0" y="0"/>
                <a:chExt cx="1314490" cy="672232"/>
              </a:xfrm>
            </p:grpSpPr>
            <p:pic>
              <p:nvPicPr>
                <p:cNvPr descr="Image" id="2365" name="Google Shape;2365;p116"/>
                <p:cNvPicPr preferRelativeResize="0"/>
                <p:nvPr/>
              </p:nvPicPr>
              <p:blipFill rotWithShape="1">
                <a:blip r:embed="rId6">
                  <a:alphaModFix/>
                </a:blip>
                <a:srcRect b="0" l="0" r="0" t="0"/>
                <a:stretch/>
              </p:blipFill>
              <p:spPr>
                <a:xfrm>
                  <a:off x="0" y="0"/>
                  <a:ext cx="1314490" cy="672232"/>
                </a:xfrm>
                <a:prstGeom prst="rect">
                  <a:avLst/>
                </a:prstGeom>
                <a:noFill/>
                <a:ln>
                  <a:noFill/>
                </a:ln>
              </p:spPr>
            </p:pic>
            <p:sp>
              <p:nvSpPr>
                <p:cNvPr id="2366" name="Google Shape;2366;p116"/>
                <p:cNvSpPr txBox="1"/>
                <p:nvPr/>
              </p:nvSpPr>
              <p:spPr>
                <a:xfrm>
                  <a:off x="232221" y="77035"/>
                  <a:ext cx="961500" cy="518100"/>
                </a:xfrm>
                <a:prstGeom prst="rect">
                  <a:avLst/>
                </a:prstGeom>
                <a:noFill/>
                <a:ln>
                  <a:noFill/>
                </a:ln>
              </p:spPr>
              <p:txBody>
                <a:bodyPr anchorCtr="0" anchor="t" bIns="0" lIns="0" spcFirstLastPara="1" rIns="0" wrap="square" tIns="0">
                  <a:noAutofit/>
                </a:bodyPr>
                <a:lstStyle/>
                <a:p>
                  <a:pPr indent="0" lvl="1" marL="0" marR="0" rtl="0" algn="l">
                    <a:lnSpc>
                      <a:spcPct val="70000"/>
                    </a:lnSpc>
                    <a:spcBef>
                      <a:spcPts val="0"/>
                    </a:spcBef>
                    <a:spcAft>
                      <a:spcPts val="0"/>
                    </a:spcAft>
                    <a:buClr>
                      <a:srgbClr val="FDFEFE"/>
                    </a:buClr>
                    <a:buSzPts val="2000"/>
                    <a:buFont typeface="Helvetica Neue"/>
                    <a:buNone/>
                  </a:pPr>
                  <a:r>
                    <a:rPr b="0" i="0" lang="en-US" sz="2000" u="none" cap="none" strike="noStrike">
                      <a:solidFill>
                        <a:srgbClr val="FDFEFE"/>
                      </a:solidFill>
                      <a:latin typeface="Helvetica Neue"/>
                      <a:ea typeface="Helvetica Neue"/>
                      <a:cs typeface="Helvetica Neue"/>
                      <a:sym typeface="Helvetica Neue"/>
                    </a:rPr>
                    <a:t>BBVA </a:t>
                  </a:r>
                  <a:endParaRPr b="0" i="0" sz="4000" u="none" cap="none" strike="noStrike">
                    <a:solidFill>
                      <a:srgbClr val="2A86CA"/>
                    </a:solidFill>
                    <a:latin typeface="Helvetica Neue"/>
                    <a:ea typeface="Helvetica Neue"/>
                    <a:cs typeface="Helvetica Neue"/>
                    <a:sym typeface="Helvetica Neue"/>
                  </a:endParaRPr>
                </a:p>
                <a:p>
                  <a:pPr indent="0" lvl="1" marL="0" marR="0" rtl="0" algn="l">
                    <a:lnSpc>
                      <a:spcPct val="70000"/>
                    </a:lnSpc>
                    <a:spcBef>
                      <a:spcPts val="0"/>
                    </a:spcBef>
                    <a:spcAft>
                      <a:spcPts val="0"/>
                    </a:spcAft>
                    <a:buClr>
                      <a:srgbClr val="FDFEFE"/>
                    </a:buClr>
                    <a:buSzPts val="2000"/>
                    <a:buFont typeface="Helvetica Neue"/>
                    <a:buNone/>
                  </a:pPr>
                  <a:r>
                    <a:rPr b="0" i="0" lang="en-US" sz="2000" u="none" cap="none" strike="noStrike">
                      <a:solidFill>
                        <a:srgbClr val="FDFEFE"/>
                      </a:solidFill>
                      <a:latin typeface="Helvetica Neue"/>
                      <a:ea typeface="Helvetica Neue"/>
                      <a:cs typeface="Helvetica Neue"/>
                      <a:sym typeface="Helvetica Neue"/>
                    </a:rPr>
                    <a:t>account</a:t>
                  </a:r>
                  <a:endParaRPr/>
                </a:p>
              </p:txBody>
            </p:sp>
          </p:grpSp>
          <p:pic>
            <p:nvPicPr>
              <p:cNvPr descr="Image" id="2367" name="Google Shape;2367;p116"/>
              <p:cNvPicPr preferRelativeResize="0"/>
              <p:nvPr/>
            </p:nvPicPr>
            <p:blipFill rotWithShape="1">
              <a:blip r:embed="rId7">
                <a:alphaModFix/>
              </a:blip>
              <a:srcRect b="44678" l="28412" r="54775" t="29021"/>
              <a:stretch/>
            </p:blipFill>
            <p:spPr>
              <a:xfrm>
                <a:off x="17778117" y="3776484"/>
                <a:ext cx="5184756" cy="3352734"/>
              </a:xfrm>
              <a:prstGeom prst="rect">
                <a:avLst/>
              </a:prstGeom>
              <a:noFill/>
              <a:ln>
                <a:noFill/>
              </a:ln>
            </p:spPr>
          </p:pic>
        </p:grpSp>
        <p:sp>
          <p:nvSpPr>
            <p:cNvPr id="2368" name="Google Shape;2368;p116"/>
            <p:cNvSpPr/>
            <p:nvPr/>
          </p:nvSpPr>
          <p:spPr>
            <a:xfrm>
              <a:off x="15487650" y="2515850"/>
              <a:ext cx="5638800" cy="1003200"/>
            </a:xfrm>
            <a:prstGeom prst="rect">
              <a:avLst/>
            </a:prstGeom>
            <a:solidFill>
              <a:srgbClr val="A7A7A7">
                <a:alpha val="25099"/>
              </a:srgbClr>
            </a:solidFill>
            <a:ln>
              <a:noFill/>
            </a:ln>
          </p:spPr>
          <p:txBody>
            <a:bodyPr anchorCtr="0" anchor="ctr" bIns="254000" lIns="254000" spcFirstLastPara="1" rIns="254000" wrap="square" tIns="254000">
              <a:noAutofit/>
            </a:bodyPr>
            <a:lstStyle/>
            <a:p>
              <a:pPr indent="0" lvl="0" marL="0" marR="0" rtl="0" algn="l">
                <a:lnSpc>
                  <a:spcPct val="100000"/>
                </a:lnSpc>
                <a:spcBef>
                  <a:spcPts val="0"/>
                </a:spcBef>
                <a:spcAft>
                  <a:spcPts val="0"/>
                </a:spcAft>
                <a:buClr>
                  <a:srgbClr val="000000"/>
                </a:buClr>
                <a:buSzPts val="3200"/>
                <a:buFont typeface="Helvetica Neue"/>
                <a:buNone/>
              </a:pPr>
              <a:r>
                <a:t/>
              </a:r>
              <a:endParaRPr b="0" i="0" sz="3200" u="none" cap="none" strike="noStrike">
                <a:solidFill>
                  <a:srgbClr val="000000"/>
                </a:solidFill>
                <a:latin typeface="Helvetica Neue"/>
                <a:ea typeface="Helvetica Neue"/>
                <a:cs typeface="Helvetica Neue"/>
                <a:sym typeface="Helvetica Neue"/>
              </a:endParaRPr>
            </a:p>
          </p:txBody>
        </p:sp>
        <p:pic>
          <p:nvPicPr>
            <p:cNvPr descr="08_Concept_map_carmen-02.jpg" id="2369" name="Google Shape;2369;p116"/>
            <p:cNvPicPr preferRelativeResize="0"/>
            <p:nvPr/>
          </p:nvPicPr>
          <p:blipFill rotWithShape="1">
            <a:blip r:embed="rId8">
              <a:alphaModFix/>
            </a:blip>
            <a:srcRect b="21891" l="6859" r="26411" t="17932"/>
            <a:stretch/>
          </p:blipFill>
          <p:spPr>
            <a:xfrm>
              <a:off x="4667475" y="2438400"/>
              <a:ext cx="17533801" cy="11106148"/>
            </a:xfrm>
            <a:prstGeom prst="rect">
              <a:avLst/>
            </a:prstGeom>
            <a:noFill/>
            <a:ln>
              <a:noFill/>
            </a:ln>
          </p:spPr>
        </p:pic>
      </p:grpSp>
      <p:sp>
        <p:nvSpPr>
          <p:cNvPr id="2370" name="Google Shape;2370;p116"/>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Concept map</a:t>
            </a:r>
            <a:endParaRPr/>
          </a:p>
          <a:p>
            <a:pPr indent="0" lvl="0" marL="0" rtl="0" algn="l">
              <a:spcBef>
                <a:spcPts val="0"/>
              </a:spcBef>
              <a:spcAft>
                <a:spcPts val="0"/>
              </a:spcAft>
              <a:buNone/>
            </a:pPr>
            <a:r>
              <a:t/>
            </a:r>
            <a:endParaRPr/>
          </a:p>
        </p:txBody>
      </p:sp>
      <p:sp>
        <p:nvSpPr>
          <p:cNvPr id="2371" name="Google Shape;2371;p116"/>
          <p:cNvSpPr txBox="1"/>
          <p:nvPr/>
        </p:nvSpPr>
        <p:spPr>
          <a:xfrm>
            <a:off x="1316975" y="2839750"/>
            <a:ext cx="3486900" cy="9123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None/>
            </a:pPr>
            <a:r>
              <a:rPr lang="en-US" sz="3000">
                <a:solidFill>
                  <a:srgbClr val="666666"/>
                </a:solidFill>
                <a:latin typeface="Lato"/>
                <a:ea typeface="Lato"/>
                <a:cs typeface="Lato"/>
                <a:sym typeface="Lato"/>
              </a:rPr>
              <a:t>El nombre de tu solución en un tweet</a:t>
            </a:r>
            <a:endParaRPr sz="3000">
              <a:solidFill>
                <a:srgbClr val="666666"/>
              </a:solidFill>
              <a:latin typeface="Lato"/>
              <a:ea typeface="Lato"/>
              <a:cs typeface="Lato"/>
              <a:sym typeface="Lato"/>
            </a:endParaRPr>
          </a:p>
        </p:txBody>
      </p:sp>
      <p:sp>
        <p:nvSpPr>
          <p:cNvPr id="2372" name="Google Shape;2372;p116"/>
          <p:cNvSpPr/>
          <p:nvPr/>
        </p:nvSpPr>
        <p:spPr>
          <a:xfrm>
            <a:off x="6376625" y="3752050"/>
            <a:ext cx="18007500" cy="99639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116"/>
          <p:cNvSpPr/>
          <p:nvPr/>
        </p:nvSpPr>
        <p:spPr>
          <a:xfrm>
            <a:off x="18301850" y="2537700"/>
            <a:ext cx="6082200" cy="12144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74" name="Google Shape;2374;p116"/>
          <p:cNvCxnSpPr/>
          <p:nvPr/>
        </p:nvCxnSpPr>
        <p:spPr>
          <a:xfrm rot="10800000">
            <a:off x="4959425" y="3295900"/>
            <a:ext cx="1525800" cy="0"/>
          </a:xfrm>
          <a:prstGeom prst="straightConnector1">
            <a:avLst/>
          </a:prstGeom>
          <a:noFill/>
          <a:ln cap="flat" cmpd="sng" w="19050">
            <a:solidFill>
              <a:srgbClr val="F55D5C"/>
            </a:solidFill>
            <a:prstDash val="solid"/>
            <a:round/>
            <a:headEnd len="med" w="med" type="stealth"/>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18"/>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Dibuja una experiencia de compra online</a:t>
            </a:r>
            <a:endParaRPr/>
          </a:p>
        </p:txBody>
      </p:sp>
      <p:sp>
        <p:nvSpPr>
          <p:cNvPr id="155" name="Google Shape;155;p18"/>
          <p:cNvSpPr txBox="1"/>
          <p:nvPr/>
        </p:nvSpPr>
        <p:spPr>
          <a:xfrm>
            <a:off x="3118725" y="3640475"/>
            <a:ext cx="23544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rgbClr val="F55D5C"/>
                </a:solidFill>
                <a:latin typeface="Lato"/>
                <a:ea typeface="Lato"/>
                <a:cs typeface="Lato"/>
                <a:sym typeface="Lato"/>
              </a:rPr>
              <a:t>1</a:t>
            </a:r>
            <a:r>
              <a:rPr lang="en-US" sz="10000">
                <a:solidFill>
                  <a:srgbClr val="F55D5C"/>
                </a:solidFill>
                <a:latin typeface="Lato"/>
                <a:ea typeface="Lato"/>
                <a:cs typeface="Lato"/>
                <a:sym typeface="Lato"/>
              </a:rPr>
              <a:t>’</a:t>
            </a:r>
            <a:endParaRPr sz="10000">
              <a:solidFill>
                <a:srgbClr val="F55D5C"/>
              </a:solidFill>
              <a:latin typeface="Lato"/>
              <a:ea typeface="Lato"/>
              <a:cs typeface="Lato"/>
              <a:sym typeface="Lato"/>
            </a:endParaRPr>
          </a:p>
        </p:txBody>
      </p:sp>
      <p:pic>
        <p:nvPicPr>
          <p:cNvPr id="156" name="Google Shape;156;p18"/>
          <p:cNvPicPr preferRelativeResize="0"/>
          <p:nvPr/>
        </p:nvPicPr>
        <p:blipFill>
          <a:blip r:embed="rId3">
            <a:alphaModFix/>
          </a:blip>
          <a:stretch>
            <a:fillRect/>
          </a:stretch>
        </p:blipFill>
        <p:spPr>
          <a:xfrm>
            <a:off x="1185650" y="3640462"/>
            <a:ext cx="1443600" cy="1443600"/>
          </a:xfrm>
          <a:prstGeom prst="rect">
            <a:avLst/>
          </a:prstGeom>
          <a:noFill/>
          <a:ln>
            <a:noFill/>
          </a:ln>
        </p:spPr>
      </p:pic>
      <p:sp>
        <p:nvSpPr>
          <p:cNvPr id="157" name="Google Shape;157;p18"/>
          <p:cNvSpPr/>
          <p:nvPr/>
        </p:nvSpPr>
        <p:spPr>
          <a:xfrm rot="-2700000">
            <a:off x="12716030" y="5308552"/>
            <a:ext cx="4473440" cy="319895"/>
          </a:xfrm>
          <a:prstGeom prst="rect">
            <a:avLst/>
          </a:prstGeom>
          <a:solidFill>
            <a:srgbClr val="FFFFFF"/>
          </a:solidFill>
          <a:ln cap="flat" cmpd="sng" w="38100">
            <a:solidFill>
              <a:srgbClr val="F55D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8"/>
          <p:cNvSpPr/>
          <p:nvPr/>
        </p:nvSpPr>
        <p:spPr>
          <a:xfrm>
            <a:off x="13335292" y="8687860"/>
            <a:ext cx="3234900" cy="3234900"/>
          </a:xfrm>
          <a:prstGeom prst="rect">
            <a:avLst/>
          </a:prstGeom>
          <a:solidFill>
            <a:srgbClr val="FFFFFF"/>
          </a:solidFill>
          <a:ln cap="flat" cmpd="sng" w="38100">
            <a:solidFill>
              <a:srgbClr val="F55D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8"/>
          <p:cNvSpPr/>
          <p:nvPr/>
        </p:nvSpPr>
        <p:spPr>
          <a:xfrm>
            <a:off x="18299837" y="3691607"/>
            <a:ext cx="4215900" cy="3234900"/>
          </a:xfrm>
          <a:prstGeom prst="triangle">
            <a:avLst>
              <a:gd fmla="val 50000" name="adj"/>
            </a:avLst>
          </a:prstGeom>
          <a:solidFill>
            <a:srgbClr val="FFFFFF"/>
          </a:solidFill>
          <a:ln cap="flat" cmpd="sng" w="38100">
            <a:solidFill>
              <a:srgbClr val="F55D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8"/>
          <p:cNvSpPr/>
          <p:nvPr/>
        </p:nvSpPr>
        <p:spPr>
          <a:xfrm>
            <a:off x="18981782" y="8687858"/>
            <a:ext cx="3234900" cy="3234900"/>
          </a:xfrm>
          <a:prstGeom prst="ellipse">
            <a:avLst/>
          </a:prstGeom>
          <a:solidFill>
            <a:srgbClr val="FFFFFF"/>
          </a:solidFill>
          <a:ln cap="flat" cmpd="sng" w="38100">
            <a:solidFill>
              <a:srgbClr val="F55D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8" name="Shape 2378"/>
        <p:cNvGrpSpPr/>
        <p:nvPr/>
      </p:nvGrpSpPr>
      <p:grpSpPr>
        <a:xfrm>
          <a:off x="0" y="0"/>
          <a:ext cx="0" cy="0"/>
          <a:chOff x="0" y="0"/>
          <a:chExt cx="0" cy="0"/>
        </a:xfrm>
      </p:grpSpPr>
      <p:sp>
        <p:nvSpPr>
          <p:cNvPr id="2379" name="Google Shape;2379;p117"/>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Concept map</a:t>
            </a:r>
            <a:endParaRPr/>
          </a:p>
          <a:p>
            <a:pPr indent="0" lvl="0" marL="0" rtl="0" algn="l">
              <a:spcBef>
                <a:spcPts val="0"/>
              </a:spcBef>
              <a:spcAft>
                <a:spcPts val="0"/>
              </a:spcAft>
              <a:buNone/>
            </a:pPr>
            <a:r>
              <a:t/>
            </a:r>
            <a:endParaRPr/>
          </a:p>
        </p:txBody>
      </p:sp>
      <p:grpSp>
        <p:nvGrpSpPr>
          <p:cNvPr id="2380" name="Google Shape;2380;p117"/>
          <p:cNvGrpSpPr/>
          <p:nvPr/>
        </p:nvGrpSpPr>
        <p:grpSpPr>
          <a:xfrm>
            <a:off x="6648621" y="2652597"/>
            <a:ext cx="17195398" cy="10891799"/>
            <a:chOff x="4667475" y="2438400"/>
            <a:chExt cx="17533801" cy="11106148"/>
          </a:xfrm>
        </p:grpSpPr>
        <p:grpSp>
          <p:nvGrpSpPr>
            <p:cNvPr id="2381" name="Google Shape;2381;p117"/>
            <p:cNvGrpSpPr/>
            <p:nvPr/>
          </p:nvGrpSpPr>
          <p:grpSpPr>
            <a:xfrm>
              <a:off x="15638559" y="3470012"/>
              <a:ext cx="5396264" cy="9768101"/>
              <a:chOff x="17778117" y="3776484"/>
              <a:chExt cx="5213278" cy="9436867"/>
            </a:xfrm>
          </p:grpSpPr>
          <p:pic>
            <p:nvPicPr>
              <p:cNvPr descr="Image" id="2382" name="Google Shape;2382;p117"/>
              <p:cNvPicPr preferRelativeResize="0"/>
              <p:nvPr/>
            </p:nvPicPr>
            <p:blipFill rotWithShape="1">
              <a:blip r:embed="rId3">
                <a:alphaModFix/>
              </a:blip>
              <a:srcRect b="27921" l="7260" r="71664" t="51915"/>
              <a:stretch/>
            </p:blipFill>
            <p:spPr>
              <a:xfrm>
                <a:off x="17784917" y="10423249"/>
                <a:ext cx="5184653" cy="2790102"/>
              </a:xfrm>
              <a:prstGeom prst="rect">
                <a:avLst/>
              </a:prstGeom>
              <a:noFill/>
              <a:ln>
                <a:noFill/>
              </a:ln>
            </p:spPr>
          </p:pic>
          <p:pic>
            <p:nvPicPr>
              <p:cNvPr descr="Image" id="2383" name="Google Shape;2383;p117"/>
              <p:cNvPicPr preferRelativeResize="0"/>
              <p:nvPr/>
            </p:nvPicPr>
            <p:blipFill rotWithShape="1">
              <a:blip r:embed="rId4">
                <a:alphaModFix/>
              </a:blip>
              <a:srcRect b="15753" l="51664" r="20792" t="19040"/>
              <a:stretch/>
            </p:blipFill>
            <p:spPr>
              <a:xfrm>
                <a:off x="20506282" y="7881115"/>
                <a:ext cx="1344461" cy="1790400"/>
              </a:xfrm>
              <a:prstGeom prst="rect">
                <a:avLst/>
              </a:prstGeom>
              <a:noFill/>
              <a:ln>
                <a:noFill/>
              </a:ln>
            </p:spPr>
          </p:pic>
          <p:pic>
            <p:nvPicPr>
              <p:cNvPr descr="Image" id="2384" name="Google Shape;2384;p117"/>
              <p:cNvPicPr preferRelativeResize="0"/>
              <p:nvPr/>
            </p:nvPicPr>
            <p:blipFill rotWithShape="1">
              <a:blip r:embed="rId5">
                <a:alphaModFix/>
              </a:blip>
              <a:srcRect b="0" l="0" r="0" t="0"/>
              <a:stretch/>
            </p:blipFill>
            <p:spPr>
              <a:xfrm>
                <a:off x="21646930" y="7376742"/>
                <a:ext cx="1344464" cy="672233"/>
              </a:xfrm>
              <a:prstGeom prst="rect">
                <a:avLst/>
              </a:prstGeom>
              <a:noFill/>
              <a:ln>
                <a:noFill/>
              </a:ln>
            </p:spPr>
          </p:pic>
          <p:pic>
            <p:nvPicPr>
              <p:cNvPr descr="Image" id="2385" name="Google Shape;2385;p117"/>
              <p:cNvPicPr preferRelativeResize="0"/>
              <p:nvPr/>
            </p:nvPicPr>
            <p:blipFill rotWithShape="1">
              <a:blip r:embed="rId5">
                <a:alphaModFix/>
              </a:blip>
              <a:srcRect b="0" l="0" r="0" t="0"/>
              <a:stretch/>
            </p:blipFill>
            <p:spPr>
              <a:xfrm flipH="1" rot="10800000">
                <a:off x="17782884" y="9520380"/>
                <a:ext cx="1344465" cy="672233"/>
              </a:xfrm>
              <a:prstGeom prst="rect">
                <a:avLst/>
              </a:prstGeom>
              <a:noFill/>
              <a:ln>
                <a:noFill/>
              </a:ln>
            </p:spPr>
          </p:pic>
          <p:grpSp>
            <p:nvGrpSpPr>
              <p:cNvPr id="2386" name="Google Shape;2386;p117"/>
              <p:cNvGrpSpPr/>
              <p:nvPr/>
            </p:nvGrpSpPr>
            <p:grpSpPr>
              <a:xfrm rot="539877">
                <a:off x="18411622" y="8147746"/>
                <a:ext cx="1314498" cy="672236"/>
                <a:chOff x="0" y="0"/>
                <a:chExt cx="1314490" cy="672232"/>
              </a:xfrm>
            </p:grpSpPr>
            <p:pic>
              <p:nvPicPr>
                <p:cNvPr descr="Image" id="2387" name="Google Shape;2387;p117"/>
                <p:cNvPicPr preferRelativeResize="0"/>
                <p:nvPr/>
              </p:nvPicPr>
              <p:blipFill rotWithShape="1">
                <a:blip r:embed="rId6">
                  <a:alphaModFix/>
                </a:blip>
                <a:srcRect b="0" l="0" r="0" t="0"/>
                <a:stretch/>
              </p:blipFill>
              <p:spPr>
                <a:xfrm>
                  <a:off x="0" y="0"/>
                  <a:ext cx="1314490" cy="672232"/>
                </a:xfrm>
                <a:prstGeom prst="rect">
                  <a:avLst/>
                </a:prstGeom>
                <a:noFill/>
                <a:ln>
                  <a:noFill/>
                </a:ln>
              </p:spPr>
            </p:pic>
            <p:sp>
              <p:nvSpPr>
                <p:cNvPr id="2388" name="Google Shape;2388;p117"/>
                <p:cNvSpPr txBox="1"/>
                <p:nvPr/>
              </p:nvSpPr>
              <p:spPr>
                <a:xfrm>
                  <a:off x="232221" y="77035"/>
                  <a:ext cx="961500" cy="518100"/>
                </a:xfrm>
                <a:prstGeom prst="rect">
                  <a:avLst/>
                </a:prstGeom>
                <a:noFill/>
                <a:ln>
                  <a:noFill/>
                </a:ln>
              </p:spPr>
              <p:txBody>
                <a:bodyPr anchorCtr="0" anchor="t" bIns="0" lIns="0" spcFirstLastPara="1" rIns="0" wrap="square" tIns="0">
                  <a:noAutofit/>
                </a:bodyPr>
                <a:lstStyle/>
                <a:p>
                  <a:pPr indent="0" lvl="1" marL="0" marR="0" rtl="0" algn="l">
                    <a:lnSpc>
                      <a:spcPct val="70000"/>
                    </a:lnSpc>
                    <a:spcBef>
                      <a:spcPts val="0"/>
                    </a:spcBef>
                    <a:spcAft>
                      <a:spcPts val="0"/>
                    </a:spcAft>
                    <a:buClr>
                      <a:srgbClr val="FDFEFE"/>
                    </a:buClr>
                    <a:buSzPts val="2000"/>
                    <a:buFont typeface="Helvetica Neue"/>
                    <a:buNone/>
                  </a:pPr>
                  <a:r>
                    <a:rPr b="0" i="0" lang="en-US" sz="2000" u="none" cap="none" strike="noStrike">
                      <a:solidFill>
                        <a:srgbClr val="FDFEFE"/>
                      </a:solidFill>
                      <a:latin typeface="Helvetica Neue"/>
                      <a:ea typeface="Helvetica Neue"/>
                      <a:cs typeface="Helvetica Neue"/>
                      <a:sym typeface="Helvetica Neue"/>
                    </a:rPr>
                    <a:t>BBVA </a:t>
                  </a:r>
                  <a:endParaRPr b="0" i="0" sz="4000" u="none" cap="none" strike="noStrike">
                    <a:solidFill>
                      <a:srgbClr val="2A86CA"/>
                    </a:solidFill>
                    <a:latin typeface="Helvetica Neue"/>
                    <a:ea typeface="Helvetica Neue"/>
                    <a:cs typeface="Helvetica Neue"/>
                    <a:sym typeface="Helvetica Neue"/>
                  </a:endParaRPr>
                </a:p>
                <a:p>
                  <a:pPr indent="0" lvl="1" marL="0" marR="0" rtl="0" algn="l">
                    <a:lnSpc>
                      <a:spcPct val="70000"/>
                    </a:lnSpc>
                    <a:spcBef>
                      <a:spcPts val="0"/>
                    </a:spcBef>
                    <a:spcAft>
                      <a:spcPts val="0"/>
                    </a:spcAft>
                    <a:buClr>
                      <a:srgbClr val="FDFEFE"/>
                    </a:buClr>
                    <a:buSzPts val="2000"/>
                    <a:buFont typeface="Helvetica Neue"/>
                    <a:buNone/>
                  </a:pPr>
                  <a:r>
                    <a:rPr b="0" i="0" lang="en-US" sz="2000" u="none" cap="none" strike="noStrike">
                      <a:solidFill>
                        <a:srgbClr val="FDFEFE"/>
                      </a:solidFill>
                      <a:latin typeface="Helvetica Neue"/>
                      <a:ea typeface="Helvetica Neue"/>
                      <a:cs typeface="Helvetica Neue"/>
                      <a:sym typeface="Helvetica Neue"/>
                    </a:rPr>
                    <a:t>account</a:t>
                  </a:r>
                  <a:endParaRPr/>
                </a:p>
              </p:txBody>
            </p:sp>
          </p:grpSp>
          <p:pic>
            <p:nvPicPr>
              <p:cNvPr descr="Image" id="2389" name="Google Shape;2389;p117"/>
              <p:cNvPicPr preferRelativeResize="0"/>
              <p:nvPr/>
            </p:nvPicPr>
            <p:blipFill rotWithShape="1">
              <a:blip r:embed="rId7">
                <a:alphaModFix/>
              </a:blip>
              <a:srcRect b="44678" l="28412" r="54775" t="29021"/>
              <a:stretch/>
            </p:blipFill>
            <p:spPr>
              <a:xfrm>
                <a:off x="17778117" y="3776484"/>
                <a:ext cx="5184756" cy="3352734"/>
              </a:xfrm>
              <a:prstGeom prst="rect">
                <a:avLst/>
              </a:prstGeom>
              <a:noFill/>
              <a:ln>
                <a:noFill/>
              </a:ln>
            </p:spPr>
          </p:pic>
        </p:grpSp>
        <p:sp>
          <p:nvSpPr>
            <p:cNvPr id="2390" name="Google Shape;2390;p117"/>
            <p:cNvSpPr/>
            <p:nvPr/>
          </p:nvSpPr>
          <p:spPr>
            <a:xfrm>
              <a:off x="15487650" y="2515850"/>
              <a:ext cx="5638800" cy="1003200"/>
            </a:xfrm>
            <a:prstGeom prst="rect">
              <a:avLst/>
            </a:prstGeom>
            <a:solidFill>
              <a:srgbClr val="A7A7A7">
                <a:alpha val="25099"/>
              </a:srgbClr>
            </a:solidFill>
            <a:ln>
              <a:noFill/>
            </a:ln>
          </p:spPr>
          <p:txBody>
            <a:bodyPr anchorCtr="0" anchor="ctr" bIns="254000" lIns="254000" spcFirstLastPara="1" rIns="254000" wrap="square" tIns="254000">
              <a:noAutofit/>
            </a:bodyPr>
            <a:lstStyle/>
            <a:p>
              <a:pPr indent="0" lvl="0" marL="0" marR="0" rtl="0" algn="l">
                <a:lnSpc>
                  <a:spcPct val="100000"/>
                </a:lnSpc>
                <a:spcBef>
                  <a:spcPts val="0"/>
                </a:spcBef>
                <a:spcAft>
                  <a:spcPts val="0"/>
                </a:spcAft>
                <a:buClr>
                  <a:srgbClr val="000000"/>
                </a:buClr>
                <a:buSzPts val="3200"/>
                <a:buFont typeface="Helvetica Neue"/>
                <a:buNone/>
              </a:pPr>
              <a:r>
                <a:t/>
              </a:r>
              <a:endParaRPr b="0" i="0" sz="3200" u="none" cap="none" strike="noStrike">
                <a:solidFill>
                  <a:srgbClr val="000000"/>
                </a:solidFill>
                <a:latin typeface="Helvetica Neue"/>
                <a:ea typeface="Helvetica Neue"/>
                <a:cs typeface="Helvetica Neue"/>
                <a:sym typeface="Helvetica Neue"/>
              </a:endParaRPr>
            </a:p>
          </p:txBody>
        </p:sp>
        <p:pic>
          <p:nvPicPr>
            <p:cNvPr descr="08_Concept_map_carmen-02.jpg" id="2391" name="Google Shape;2391;p117"/>
            <p:cNvPicPr preferRelativeResize="0"/>
            <p:nvPr/>
          </p:nvPicPr>
          <p:blipFill rotWithShape="1">
            <a:blip r:embed="rId8">
              <a:alphaModFix/>
            </a:blip>
            <a:srcRect b="21891" l="6859" r="26411" t="17932"/>
            <a:stretch/>
          </p:blipFill>
          <p:spPr>
            <a:xfrm>
              <a:off x="4667475" y="2438400"/>
              <a:ext cx="17533801" cy="11106148"/>
            </a:xfrm>
            <a:prstGeom prst="rect">
              <a:avLst/>
            </a:prstGeom>
            <a:noFill/>
            <a:ln>
              <a:noFill/>
            </a:ln>
          </p:spPr>
        </p:pic>
      </p:grpSp>
      <p:sp>
        <p:nvSpPr>
          <p:cNvPr id="2392" name="Google Shape;2392;p117"/>
          <p:cNvSpPr txBox="1"/>
          <p:nvPr/>
        </p:nvSpPr>
        <p:spPr>
          <a:xfrm>
            <a:off x="1316975" y="3680450"/>
            <a:ext cx="3066600" cy="9123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None/>
            </a:pPr>
            <a:r>
              <a:rPr lang="en-US" sz="3000">
                <a:solidFill>
                  <a:srgbClr val="666666"/>
                </a:solidFill>
                <a:latin typeface="Lato"/>
                <a:ea typeface="Lato"/>
                <a:cs typeface="Lato"/>
                <a:sym typeface="Lato"/>
              </a:rPr>
              <a:t>Una descripción de tu solución</a:t>
            </a:r>
            <a:endParaRPr sz="3000">
              <a:solidFill>
                <a:srgbClr val="666666"/>
              </a:solidFill>
              <a:latin typeface="Lato"/>
              <a:ea typeface="Lato"/>
              <a:cs typeface="Lato"/>
              <a:sym typeface="Lato"/>
            </a:endParaRPr>
          </a:p>
        </p:txBody>
      </p:sp>
      <p:sp>
        <p:nvSpPr>
          <p:cNvPr id="2393" name="Google Shape;2393;p117"/>
          <p:cNvSpPr/>
          <p:nvPr/>
        </p:nvSpPr>
        <p:spPr>
          <a:xfrm>
            <a:off x="6648625" y="2537700"/>
            <a:ext cx="17735400" cy="12144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94" name="Google Shape;2394;p117"/>
          <p:cNvCxnSpPr/>
          <p:nvPr/>
        </p:nvCxnSpPr>
        <p:spPr>
          <a:xfrm rot="10800000">
            <a:off x="4959425" y="4136600"/>
            <a:ext cx="1525800" cy="0"/>
          </a:xfrm>
          <a:prstGeom prst="straightConnector1">
            <a:avLst/>
          </a:prstGeom>
          <a:noFill/>
          <a:ln cap="flat" cmpd="sng" w="19050">
            <a:solidFill>
              <a:srgbClr val="F55D5C"/>
            </a:solidFill>
            <a:prstDash val="solid"/>
            <a:round/>
            <a:headEnd len="med" w="med" type="stealth"/>
            <a:tailEnd len="med" w="med" type="none"/>
          </a:ln>
        </p:spPr>
      </p:cxnSp>
      <p:grpSp>
        <p:nvGrpSpPr>
          <p:cNvPr id="2395" name="Google Shape;2395;p117"/>
          <p:cNvGrpSpPr/>
          <p:nvPr/>
        </p:nvGrpSpPr>
        <p:grpSpPr>
          <a:xfrm>
            <a:off x="18377502" y="3752095"/>
            <a:ext cx="5119960" cy="9267947"/>
            <a:chOff x="17778117" y="3776484"/>
            <a:chExt cx="5213278" cy="9436867"/>
          </a:xfrm>
        </p:grpSpPr>
        <p:pic>
          <p:nvPicPr>
            <p:cNvPr descr="Image" id="2396" name="Google Shape;2396;p117"/>
            <p:cNvPicPr preferRelativeResize="0"/>
            <p:nvPr/>
          </p:nvPicPr>
          <p:blipFill rotWithShape="1">
            <a:blip r:embed="rId3">
              <a:alphaModFix/>
            </a:blip>
            <a:srcRect b="27921" l="7260" r="71664" t="51915"/>
            <a:stretch/>
          </p:blipFill>
          <p:spPr>
            <a:xfrm>
              <a:off x="17784917" y="10423249"/>
              <a:ext cx="5184653" cy="2790102"/>
            </a:xfrm>
            <a:prstGeom prst="rect">
              <a:avLst/>
            </a:prstGeom>
            <a:noFill/>
            <a:ln>
              <a:noFill/>
            </a:ln>
          </p:spPr>
        </p:pic>
        <p:pic>
          <p:nvPicPr>
            <p:cNvPr descr="Image" id="2397" name="Google Shape;2397;p117"/>
            <p:cNvPicPr preferRelativeResize="0"/>
            <p:nvPr/>
          </p:nvPicPr>
          <p:blipFill rotWithShape="1">
            <a:blip r:embed="rId4">
              <a:alphaModFix/>
            </a:blip>
            <a:srcRect b="15753" l="51664" r="20792" t="19040"/>
            <a:stretch/>
          </p:blipFill>
          <p:spPr>
            <a:xfrm>
              <a:off x="20506282" y="7881115"/>
              <a:ext cx="1344461" cy="1790400"/>
            </a:xfrm>
            <a:prstGeom prst="rect">
              <a:avLst/>
            </a:prstGeom>
            <a:noFill/>
            <a:ln>
              <a:noFill/>
            </a:ln>
          </p:spPr>
        </p:pic>
        <p:pic>
          <p:nvPicPr>
            <p:cNvPr descr="Image" id="2398" name="Google Shape;2398;p117"/>
            <p:cNvPicPr preferRelativeResize="0"/>
            <p:nvPr/>
          </p:nvPicPr>
          <p:blipFill rotWithShape="1">
            <a:blip r:embed="rId5">
              <a:alphaModFix/>
            </a:blip>
            <a:srcRect b="0" l="0" r="0" t="0"/>
            <a:stretch/>
          </p:blipFill>
          <p:spPr>
            <a:xfrm>
              <a:off x="21646930" y="7376742"/>
              <a:ext cx="1344464" cy="672233"/>
            </a:xfrm>
            <a:prstGeom prst="rect">
              <a:avLst/>
            </a:prstGeom>
            <a:noFill/>
            <a:ln>
              <a:noFill/>
            </a:ln>
          </p:spPr>
        </p:pic>
        <p:pic>
          <p:nvPicPr>
            <p:cNvPr descr="Image" id="2399" name="Google Shape;2399;p117"/>
            <p:cNvPicPr preferRelativeResize="0"/>
            <p:nvPr/>
          </p:nvPicPr>
          <p:blipFill rotWithShape="1">
            <a:blip r:embed="rId5">
              <a:alphaModFix/>
            </a:blip>
            <a:srcRect b="0" l="0" r="0" t="0"/>
            <a:stretch/>
          </p:blipFill>
          <p:spPr>
            <a:xfrm flipH="1" rot="10800000">
              <a:off x="17782884" y="9520380"/>
              <a:ext cx="1344465" cy="672233"/>
            </a:xfrm>
            <a:prstGeom prst="rect">
              <a:avLst/>
            </a:prstGeom>
            <a:noFill/>
            <a:ln>
              <a:noFill/>
            </a:ln>
          </p:spPr>
        </p:pic>
        <p:grpSp>
          <p:nvGrpSpPr>
            <p:cNvPr id="2400" name="Google Shape;2400;p117"/>
            <p:cNvGrpSpPr/>
            <p:nvPr/>
          </p:nvGrpSpPr>
          <p:grpSpPr>
            <a:xfrm rot="539877">
              <a:off x="18411622" y="8147746"/>
              <a:ext cx="1314498" cy="672236"/>
              <a:chOff x="0" y="0"/>
              <a:chExt cx="1314490" cy="672232"/>
            </a:xfrm>
          </p:grpSpPr>
          <p:pic>
            <p:nvPicPr>
              <p:cNvPr descr="Image" id="2401" name="Google Shape;2401;p117"/>
              <p:cNvPicPr preferRelativeResize="0"/>
              <p:nvPr/>
            </p:nvPicPr>
            <p:blipFill rotWithShape="1">
              <a:blip r:embed="rId6">
                <a:alphaModFix/>
              </a:blip>
              <a:srcRect b="0" l="0" r="0" t="0"/>
              <a:stretch/>
            </p:blipFill>
            <p:spPr>
              <a:xfrm>
                <a:off x="0" y="0"/>
                <a:ext cx="1314490" cy="672232"/>
              </a:xfrm>
              <a:prstGeom prst="rect">
                <a:avLst/>
              </a:prstGeom>
              <a:noFill/>
              <a:ln>
                <a:noFill/>
              </a:ln>
            </p:spPr>
          </p:pic>
          <p:sp>
            <p:nvSpPr>
              <p:cNvPr id="2402" name="Google Shape;2402;p117"/>
              <p:cNvSpPr txBox="1"/>
              <p:nvPr/>
            </p:nvSpPr>
            <p:spPr>
              <a:xfrm>
                <a:off x="232221" y="77035"/>
                <a:ext cx="961500" cy="518100"/>
              </a:xfrm>
              <a:prstGeom prst="rect">
                <a:avLst/>
              </a:prstGeom>
              <a:noFill/>
              <a:ln>
                <a:noFill/>
              </a:ln>
            </p:spPr>
            <p:txBody>
              <a:bodyPr anchorCtr="0" anchor="t" bIns="0" lIns="0" spcFirstLastPara="1" rIns="0" wrap="square" tIns="0">
                <a:noAutofit/>
              </a:bodyPr>
              <a:lstStyle/>
              <a:p>
                <a:pPr indent="0" lvl="1" marL="0" marR="0" rtl="0" algn="l">
                  <a:lnSpc>
                    <a:spcPct val="70000"/>
                  </a:lnSpc>
                  <a:spcBef>
                    <a:spcPts val="0"/>
                  </a:spcBef>
                  <a:spcAft>
                    <a:spcPts val="0"/>
                  </a:spcAft>
                  <a:buClr>
                    <a:srgbClr val="FDFEFE"/>
                  </a:buClr>
                  <a:buSzPts val="2000"/>
                  <a:buFont typeface="Helvetica Neue"/>
                  <a:buNone/>
                </a:pPr>
                <a:r>
                  <a:rPr b="0" i="0" lang="en-US" sz="2000" u="none" cap="none" strike="noStrike">
                    <a:solidFill>
                      <a:srgbClr val="FDFEFE"/>
                    </a:solidFill>
                    <a:latin typeface="Helvetica Neue"/>
                    <a:ea typeface="Helvetica Neue"/>
                    <a:cs typeface="Helvetica Neue"/>
                    <a:sym typeface="Helvetica Neue"/>
                  </a:rPr>
                  <a:t>BBVA </a:t>
                </a:r>
                <a:endParaRPr b="0" i="0" sz="4000" u="none" cap="none" strike="noStrike">
                  <a:solidFill>
                    <a:srgbClr val="2A86CA"/>
                  </a:solidFill>
                  <a:latin typeface="Helvetica Neue"/>
                  <a:ea typeface="Helvetica Neue"/>
                  <a:cs typeface="Helvetica Neue"/>
                  <a:sym typeface="Helvetica Neue"/>
                </a:endParaRPr>
              </a:p>
              <a:p>
                <a:pPr indent="0" lvl="1" marL="0" marR="0" rtl="0" algn="l">
                  <a:lnSpc>
                    <a:spcPct val="70000"/>
                  </a:lnSpc>
                  <a:spcBef>
                    <a:spcPts val="0"/>
                  </a:spcBef>
                  <a:spcAft>
                    <a:spcPts val="0"/>
                  </a:spcAft>
                  <a:buClr>
                    <a:srgbClr val="FDFEFE"/>
                  </a:buClr>
                  <a:buSzPts val="2000"/>
                  <a:buFont typeface="Helvetica Neue"/>
                  <a:buNone/>
                </a:pPr>
                <a:r>
                  <a:rPr b="0" i="0" lang="en-US" sz="2000" u="none" cap="none" strike="noStrike">
                    <a:solidFill>
                      <a:srgbClr val="FDFEFE"/>
                    </a:solidFill>
                    <a:latin typeface="Helvetica Neue"/>
                    <a:ea typeface="Helvetica Neue"/>
                    <a:cs typeface="Helvetica Neue"/>
                    <a:sym typeface="Helvetica Neue"/>
                  </a:rPr>
                  <a:t>account</a:t>
                </a:r>
                <a:endParaRPr/>
              </a:p>
            </p:txBody>
          </p:sp>
        </p:grpSp>
        <p:pic>
          <p:nvPicPr>
            <p:cNvPr descr="Image" id="2403" name="Google Shape;2403;p117"/>
            <p:cNvPicPr preferRelativeResize="0"/>
            <p:nvPr/>
          </p:nvPicPr>
          <p:blipFill rotWithShape="1">
            <a:blip r:embed="rId7">
              <a:alphaModFix/>
            </a:blip>
            <a:srcRect b="44678" l="28412" r="54775" t="29021"/>
            <a:stretch/>
          </p:blipFill>
          <p:spPr>
            <a:xfrm>
              <a:off x="17778117" y="3776484"/>
              <a:ext cx="5184756" cy="3352734"/>
            </a:xfrm>
            <a:prstGeom prst="rect">
              <a:avLst/>
            </a:prstGeom>
            <a:noFill/>
            <a:ln>
              <a:noFill/>
            </a:ln>
          </p:spPr>
        </p:pic>
      </p:grpSp>
      <p:sp>
        <p:nvSpPr>
          <p:cNvPr id="2404" name="Google Shape;2404;p117"/>
          <p:cNvSpPr/>
          <p:nvPr/>
        </p:nvSpPr>
        <p:spPr>
          <a:xfrm>
            <a:off x="12510300" y="3752050"/>
            <a:ext cx="11873700" cy="49197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117"/>
          <p:cNvSpPr/>
          <p:nvPr/>
        </p:nvSpPr>
        <p:spPr>
          <a:xfrm>
            <a:off x="6376525" y="8620775"/>
            <a:ext cx="18007500" cy="50442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9" name="Shape 2409"/>
        <p:cNvGrpSpPr/>
        <p:nvPr/>
      </p:nvGrpSpPr>
      <p:grpSpPr>
        <a:xfrm>
          <a:off x="0" y="0"/>
          <a:ext cx="0" cy="0"/>
          <a:chOff x="0" y="0"/>
          <a:chExt cx="0" cy="0"/>
        </a:xfrm>
      </p:grpSpPr>
      <p:sp>
        <p:nvSpPr>
          <p:cNvPr id="2410" name="Google Shape;2410;p118"/>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Concept map</a:t>
            </a:r>
            <a:endParaRPr/>
          </a:p>
          <a:p>
            <a:pPr indent="0" lvl="0" marL="0" rtl="0" algn="l">
              <a:spcBef>
                <a:spcPts val="0"/>
              </a:spcBef>
              <a:spcAft>
                <a:spcPts val="0"/>
              </a:spcAft>
              <a:buNone/>
            </a:pPr>
            <a:r>
              <a:t/>
            </a:r>
            <a:endParaRPr/>
          </a:p>
        </p:txBody>
      </p:sp>
      <p:grpSp>
        <p:nvGrpSpPr>
          <p:cNvPr id="2411" name="Google Shape;2411;p118"/>
          <p:cNvGrpSpPr/>
          <p:nvPr/>
        </p:nvGrpSpPr>
        <p:grpSpPr>
          <a:xfrm>
            <a:off x="6648621" y="2652597"/>
            <a:ext cx="17195398" cy="10891799"/>
            <a:chOff x="4667475" y="2438400"/>
            <a:chExt cx="17533801" cy="11106148"/>
          </a:xfrm>
        </p:grpSpPr>
        <p:grpSp>
          <p:nvGrpSpPr>
            <p:cNvPr id="2412" name="Google Shape;2412;p118"/>
            <p:cNvGrpSpPr/>
            <p:nvPr/>
          </p:nvGrpSpPr>
          <p:grpSpPr>
            <a:xfrm>
              <a:off x="15638559" y="3470012"/>
              <a:ext cx="5396264" cy="9768101"/>
              <a:chOff x="17778117" y="3776484"/>
              <a:chExt cx="5213278" cy="9436867"/>
            </a:xfrm>
          </p:grpSpPr>
          <p:pic>
            <p:nvPicPr>
              <p:cNvPr descr="Image" id="2413" name="Google Shape;2413;p118"/>
              <p:cNvPicPr preferRelativeResize="0"/>
              <p:nvPr/>
            </p:nvPicPr>
            <p:blipFill rotWithShape="1">
              <a:blip r:embed="rId3">
                <a:alphaModFix/>
              </a:blip>
              <a:srcRect b="27921" l="7260" r="71664" t="51915"/>
              <a:stretch/>
            </p:blipFill>
            <p:spPr>
              <a:xfrm>
                <a:off x="17784917" y="10423249"/>
                <a:ext cx="5184653" cy="2790102"/>
              </a:xfrm>
              <a:prstGeom prst="rect">
                <a:avLst/>
              </a:prstGeom>
              <a:noFill/>
              <a:ln>
                <a:noFill/>
              </a:ln>
            </p:spPr>
          </p:pic>
          <p:pic>
            <p:nvPicPr>
              <p:cNvPr descr="Image" id="2414" name="Google Shape;2414;p118"/>
              <p:cNvPicPr preferRelativeResize="0"/>
              <p:nvPr/>
            </p:nvPicPr>
            <p:blipFill rotWithShape="1">
              <a:blip r:embed="rId4">
                <a:alphaModFix/>
              </a:blip>
              <a:srcRect b="15753" l="51664" r="20792" t="19040"/>
              <a:stretch/>
            </p:blipFill>
            <p:spPr>
              <a:xfrm>
                <a:off x="20506282" y="7881115"/>
                <a:ext cx="1344461" cy="1790400"/>
              </a:xfrm>
              <a:prstGeom prst="rect">
                <a:avLst/>
              </a:prstGeom>
              <a:noFill/>
              <a:ln>
                <a:noFill/>
              </a:ln>
            </p:spPr>
          </p:pic>
          <p:pic>
            <p:nvPicPr>
              <p:cNvPr descr="Image" id="2415" name="Google Shape;2415;p118"/>
              <p:cNvPicPr preferRelativeResize="0"/>
              <p:nvPr/>
            </p:nvPicPr>
            <p:blipFill rotWithShape="1">
              <a:blip r:embed="rId5">
                <a:alphaModFix/>
              </a:blip>
              <a:srcRect b="0" l="0" r="0" t="0"/>
              <a:stretch/>
            </p:blipFill>
            <p:spPr>
              <a:xfrm>
                <a:off x="21646930" y="7376742"/>
                <a:ext cx="1344464" cy="672233"/>
              </a:xfrm>
              <a:prstGeom prst="rect">
                <a:avLst/>
              </a:prstGeom>
              <a:noFill/>
              <a:ln>
                <a:noFill/>
              </a:ln>
            </p:spPr>
          </p:pic>
          <p:pic>
            <p:nvPicPr>
              <p:cNvPr descr="Image" id="2416" name="Google Shape;2416;p118"/>
              <p:cNvPicPr preferRelativeResize="0"/>
              <p:nvPr/>
            </p:nvPicPr>
            <p:blipFill rotWithShape="1">
              <a:blip r:embed="rId5">
                <a:alphaModFix/>
              </a:blip>
              <a:srcRect b="0" l="0" r="0" t="0"/>
              <a:stretch/>
            </p:blipFill>
            <p:spPr>
              <a:xfrm flipH="1" rot="10800000">
                <a:off x="17782884" y="9520380"/>
                <a:ext cx="1344465" cy="672233"/>
              </a:xfrm>
              <a:prstGeom prst="rect">
                <a:avLst/>
              </a:prstGeom>
              <a:noFill/>
              <a:ln>
                <a:noFill/>
              </a:ln>
            </p:spPr>
          </p:pic>
          <p:grpSp>
            <p:nvGrpSpPr>
              <p:cNvPr id="2417" name="Google Shape;2417;p118"/>
              <p:cNvGrpSpPr/>
              <p:nvPr/>
            </p:nvGrpSpPr>
            <p:grpSpPr>
              <a:xfrm rot="539877">
                <a:off x="18411622" y="8147746"/>
                <a:ext cx="1314498" cy="672236"/>
                <a:chOff x="0" y="0"/>
                <a:chExt cx="1314490" cy="672232"/>
              </a:xfrm>
            </p:grpSpPr>
            <p:pic>
              <p:nvPicPr>
                <p:cNvPr descr="Image" id="2418" name="Google Shape;2418;p118"/>
                <p:cNvPicPr preferRelativeResize="0"/>
                <p:nvPr/>
              </p:nvPicPr>
              <p:blipFill rotWithShape="1">
                <a:blip r:embed="rId6">
                  <a:alphaModFix/>
                </a:blip>
                <a:srcRect b="0" l="0" r="0" t="0"/>
                <a:stretch/>
              </p:blipFill>
              <p:spPr>
                <a:xfrm>
                  <a:off x="0" y="0"/>
                  <a:ext cx="1314490" cy="672232"/>
                </a:xfrm>
                <a:prstGeom prst="rect">
                  <a:avLst/>
                </a:prstGeom>
                <a:noFill/>
                <a:ln>
                  <a:noFill/>
                </a:ln>
              </p:spPr>
            </p:pic>
            <p:sp>
              <p:nvSpPr>
                <p:cNvPr id="2419" name="Google Shape;2419;p118"/>
                <p:cNvSpPr txBox="1"/>
                <p:nvPr/>
              </p:nvSpPr>
              <p:spPr>
                <a:xfrm>
                  <a:off x="232221" y="77035"/>
                  <a:ext cx="961500" cy="518100"/>
                </a:xfrm>
                <a:prstGeom prst="rect">
                  <a:avLst/>
                </a:prstGeom>
                <a:noFill/>
                <a:ln>
                  <a:noFill/>
                </a:ln>
              </p:spPr>
              <p:txBody>
                <a:bodyPr anchorCtr="0" anchor="t" bIns="0" lIns="0" spcFirstLastPara="1" rIns="0" wrap="square" tIns="0">
                  <a:noAutofit/>
                </a:bodyPr>
                <a:lstStyle/>
                <a:p>
                  <a:pPr indent="0" lvl="1" marL="0" marR="0" rtl="0" algn="l">
                    <a:lnSpc>
                      <a:spcPct val="70000"/>
                    </a:lnSpc>
                    <a:spcBef>
                      <a:spcPts val="0"/>
                    </a:spcBef>
                    <a:spcAft>
                      <a:spcPts val="0"/>
                    </a:spcAft>
                    <a:buClr>
                      <a:srgbClr val="FDFEFE"/>
                    </a:buClr>
                    <a:buSzPts val="2000"/>
                    <a:buFont typeface="Helvetica Neue"/>
                    <a:buNone/>
                  </a:pPr>
                  <a:r>
                    <a:rPr b="0" i="0" lang="en-US" sz="2000" u="none" cap="none" strike="noStrike">
                      <a:solidFill>
                        <a:srgbClr val="FDFEFE"/>
                      </a:solidFill>
                      <a:latin typeface="Helvetica Neue"/>
                      <a:ea typeface="Helvetica Neue"/>
                      <a:cs typeface="Helvetica Neue"/>
                      <a:sym typeface="Helvetica Neue"/>
                    </a:rPr>
                    <a:t>BBVA </a:t>
                  </a:r>
                  <a:endParaRPr b="0" i="0" sz="4000" u="none" cap="none" strike="noStrike">
                    <a:solidFill>
                      <a:srgbClr val="2A86CA"/>
                    </a:solidFill>
                    <a:latin typeface="Helvetica Neue"/>
                    <a:ea typeface="Helvetica Neue"/>
                    <a:cs typeface="Helvetica Neue"/>
                    <a:sym typeface="Helvetica Neue"/>
                  </a:endParaRPr>
                </a:p>
                <a:p>
                  <a:pPr indent="0" lvl="1" marL="0" marR="0" rtl="0" algn="l">
                    <a:lnSpc>
                      <a:spcPct val="70000"/>
                    </a:lnSpc>
                    <a:spcBef>
                      <a:spcPts val="0"/>
                    </a:spcBef>
                    <a:spcAft>
                      <a:spcPts val="0"/>
                    </a:spcAft>
                    <a:buClr>
                      <a:srgbClr val="FDFEFE"/>
                    </a:buClr>
                    <a:buSzPts val="2000"/>
                    <a:buFont typeface="Helvetica Neue"/>
                    <a:buNone/>
                  </a:pPr>
                  <a:r>
                    <a:rPr b="0" i="0" lang="en-US" sz="2000" u="none" cap="none" strike="noStrike">
                      <a:solidFill>
                        <a:srgbClr val="FDFEFE"/>
                      </a:solidFill>
                      <a:latin typeface="Helvetica Neue"/>
                      <a:ea typeface="Helvetica Neue"/>
                      <a:cs typeface="Helvetica Neue"/>
                      <a:sym typeface="Helvetica Neue"/>
                    </a:rPr>
                    <a:t>account</a:t>
                  </a:r>
                  <a:endParaRPr/>
                </a:p>
              </p:txBody>
            </p:sp>
          </p:grpSp>
          <p:pic>
            <p:nvPicPr>
              <p:cNvPr descr="Image" id="2420" name="Google Shape;2420;p118"/>
              <p:cNvPicPr preferRelativeResize="0"/>
              <p:nvPr/>
            </p:nvPicPr>
            <p:blipFill rotWithShape="1">
              <a:blip r:embed="rId7">
                <a:alphaModFix/>
              </a:blip>
              <a:srcRect b="44678" l="28412" r="54775" t="29021"/>
              <a:stretch/>
            </p:blipFill>
            <p:spPr>
              <a:xfrm>
                <a:off x="17778117" y="3776484"/>
                <a:ext cx="5184756" cy="3352734"/>
              </a:xfrm>
              <a:prstGeom prst="rect">
                <a:avLst/>
              </a:prstGeom>
              <a:noFill/>
              <a:ln>
                <a:noFill/>
              </a:ln>
            </p:spPr>
          </p:pic>
        </p:grpSp>
        <p:sp>
          <p:nvSpPr>
            <p:cNvPr id="2421" name="Google Shape;2421;p118"/>
            <p:cNvSpPr/>
            <p:nvPr/>
          </p:nvSpPr>
          <p:spPr>
            <a:xfrm>
              <a:off x="15487650" y="2515850"/>
              <a:ext cx="5638800" cy="1003200"/>
            </a:xfrm>
            <a:prstGeom prst="rect">
              <a:avLst/>
            </a:prstGeom>
            <a:solidFill>
              <a:srgbClr val="A7A7A7">
                <a:alpha val="25099"/>
              </a:srgbClr>
            </a:solidFill>
            <a:ln>
              <a:noFill/>
            </a:ln>
          </p:spPr>
          <p:txBody>
            <a:bodyPr anchorCtr="0" anchor="ctr" bIns="254000" lIns="254000" spcFirstLastPara="1" rIns="254000" wrap="square" tIns="254000">
              <a:noAutofit/>
            </a:bodyPr>
            <a:lstStyle/>
            <a:p>
              <a:pPr indent="0" lvl="0" marL="0" marR="0" rtl="0" algn="l">
                <a:lnSpc>
                  <a:spcPct val="100000"/>
                </a:lnSpc>
                <a:spcBef>
                  <a:spcPts val="0"/>
                </a:spcBef>
                <a:spcAft>
                  <a:spcPts val="0"/>
                </a:spcAft>
                <a:buClr>
                  <a:srgbClr val="000000"/>
                </a:buClr>
                <a:buSzPts val="3200"/>
                <a:buFont typeface="Helvetica Neue"/>
                <a:buNone/>
              </a:pPr>
              <a:r>
                <a:t/>
              </a:r>
              <a:endParaRPr b="0" i="0" sz="3200" u="none" cap="none" strike="noStrike">
                <a:solidFill>
                  <a:srgbClr val="000000"/>
                </a:solidFill>
                <a:latin typeface="Helvetica Neue"/>
                <a:ea typeface="Helvetica Neue"/>
                <a:cs typeface="Helvetica Neue"/>
                <a:sym typeface="Helvetica Neue"/>
              </a:endParaRPr>
            </a:p>
          </p:txBody>
        </p:sp>
        <p:pic>
          <p:nvPicPr>
            <p:cNvPr descr="08_Concept_map_carmen-02.jpg" id="2422" name="Google Shape;2422;p118"/>
            <p:cNvPicPr preferRelativeResize="0"/>
            <p:nvPr/>
          </p:nvPicPr>
          <p:blipFill rotWithShape="1">
            <a:blip r:embed="rId8">
              <a:alphaModFix/>
            </a:blip>
            <a:srcRect b="21891" l="6859" r="26411" t="17932"/>
            <a:stretch/>
          </p:blipFill>
          <p:spPr>
            <a:xfrm>
              <a:off x="4667475" y="2438400"/>
              <a:ext cx="17533801" cy="11106148"/>
            </a:xfrm>
            <a:prstGeom prst="rect">
              <a:avLst/>
            </a:prstGeom>
            <a:noFill/>
            <a:ln>
              <a:noFill/>
            </a:ln>
          </p:spPr>
        </p:pic>
      </p:grpSp>
      <p:sp>
        <p:nvSpPr>
          <p:cNvPr id="2423" name="Google Shape;2423;p118"/>
          <p:cNvSpPr txBox="1"/>
          <p:nvPr/>
        </p:nvSpPr>
        <p:spPr>
          <a:xfrm>
            <a:off x="1316975" y="3680450"/>
            <a:ext cx="3066600" cy="9123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None/>
            </a:pPr>
            <a:r>
              <a:rPr lang="en-US" sz="3000">
                <a:solidFill>
                  <a:srgbClr val="666666"/>
                </a:solidFill>
                <a:latin typeface="Lato"/>
                <a:ea typeface="Lato"/>
                <a:cs typeface="Lato"/>
                <a:sym typeface="Lato"/>
              </a:rPr>
              <a:t>¿A quién se dirige la solución?</a:t>
            </a:r>
            <a:endParaRPr sz="3000">
              <a:solidFill>
                <a:srgbClr val="666666"/>
              </a:solidFill>
              <a:latin typeface="Lato"/>
              <a:ea typeface="Lato"/>
              <a:cs typeface="Lato"/>
              <a:sym typeface="Lato"/>
            </a:endParaRPr>
          </a:p>
        </p:txBody>
      </p:sp>
      <p:sp>
        <p:nvSpPr>
          <p:cNvPr id="2424" name="Google Shape;2424;p118"/>
          <p:cNvSpPr/>
          <p:nvPr/>
        </p:nvSpPr>
        <p:spPr>
          <a:xfrm>
            <a:off x="6648625" y="2537700"/>
            <a:ext cx="17735400" cy="12144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25" name="Google Shape;2425;p118"/>
          <p:cNvCxnSpPr/>
          <p:nvPr/>
        </p:nvCxnSpPr>
        <p:spPr>
          <a:xfrm rot="10800000">
            <a:off x="4959500" y="4136600"/>
            <a:ext cx="7597500" cy="0"/>
          </a:xfrm>
          <a:prstGeom prst="straightConnector1">
            <a:avLst/>
          </a:prstGeom>
          <a:noFill/>
          <a:ln cap="flat" cmpd="sng" w="19050">
            <a:solidFill>
              <a:srgbClr val="F55D5C"/>
            </a:solidFill>
            <a:prstDash val="solid"/>
            <a:round/>
            <a:headEnd len="med" w="med" type="stealth"/>
            <a:tailEnd len="med" w="med" type="none"/>
          </a:ln>
        </p:spPr>
      </p:cxnSp>
      <p:sp>
        <p:nvSpPr>
          <p:cNvPr id="2426" name="Google Shape;2426;p118"/>
          <p:cNvSpPr/>
          <p:nvPr/>
        </p:nvSpPr>
        <p:spPr>
          <a:xfrm>
            <a:off x="6648625" y="3752050"/>
            <a:ext cx="5686500" cy="49197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27" name="Google Shape;2427;p118"/>
          <p:cNvGrpSpPr/>
          <p:nvPr/>
        </p:nvGrpSpPr>
        <p:grpSpPr>
          <a:xfrm>
            <a:off x="18377502" y="3752095"/>
            <a:ext cx="5119960" cy="9267947"/>
            <a:chOff x="17778117" y="3776484"/>
            <a:chExt cx="5213278" cy="9436867"/>
          </a:xfrm>
        </p:grpSpPr>
        <p:pic>
          <p:nvPicPr>
            <p:cNvPr descr="Image" id="2428" name="Google Shape;2428;p118"/>
            <p:cNvPicPr preferRelativeResize="0"/>
            <p:nvPr/>
          </p:nvPicPr>
          <p:blipFill rotWithShape="1">
            <a:blip r:embed="rId3">
              <a:alphaModFix/>
            </a:blip>
            <a:srcRect b="27921" l="7260" r="71664" t="51915"/>
            <a:stretch/>
          </p:blipFill>
          <p:spPr>
            <a:xfrm>
              <a:off x="17784917" y="10423249"/>
              <a:ext cx="5184653" cy="2790102"/>
            </a:xfrm>
            <a:prstGeom prst="rect">
              <a:avLst/>
            </a:prstGeom>
            <a:noFill/>
            <a:ln>
              <a:noFill/>
            </a:ln>
          </p:spPr>
        </p:pic>
        <p:pic>
          <p:nvPicPr>
            <p:cNvPr descr="Image" id="2429" name="Google Shape;2429;p118"/>
            <p:cNvPicPr preferRelativeResize="0"/>
            <p:nvPr/>
          </p:nvPicPr>
          <p:blipFill rotWithShape="1">
            <a:blip r:embed="rId4">
              <a:alphaModFix/>
            </a:blip>
            <a:srcRect b="15753" l="51664" r="20792" t="19040"/>
            <a:stretch/>
          </p:blipFill>
          <p:spPr>
            <a:xfrm>
              <a:off x="20506282" y="7881115"/>
              <a:ext cx="1344461" cy="1790400"/>
            </a:xfrm>
            <a:prstGeom prst="rect">
              <a:avLst/>
            </a:prstGeom>
            <a:noFill/>
            <a:ln>
              <a:noFill/>
            </a:ln>
          </p:spPr>
        </p:pic>
        <p:pic>
          <p:nvPicPr>
            <p:cNvPr descr="Image" id="2430" name="Google Shape;2430;p118"/>
            <p:cNvPicPr preferRelativeResize="0"/>
            <p:nvPr/>
          </p:nvPicPr>
          <p:blipFill rotWithShape="1">
            <a:blip r:embed="rId5">
              <a:alphaModFix/>
            </a:blip>
            <a:srcRect b="0" l="0" r="0" t="0"/>
            <a:stretch/>
          </p:blipFill>
          <p:spPr>
            <a:xfrm>
              <a:off x="21646930" y="7376742"/>
              <a:ext cx="1344464" cy="672233"/>
            </a:xfrm>
            <a:prstGeom prst="rect">
              <a:avLst/>
            </a:prstGeom>
            <a:noFill/>
            <a:ln>
              <a:noFill/>
            </a:ln>
          </p:spPr>
        </p:pic>
        <p:pic>
          <p:nvPicPr>
            <p:cNvPr descr="Image" id="2431" name="Google Shape;2431;p118"/>
            <p:cNvPicPr preferRelativeResize="0"/>
            <p:nvPr/>
          </p:nvPicPr>
          <p:blipFill rotWithShape="1">
            <a:blip r:embed="rId5">
              <a:alphaModFix/>
            </a:blip>
            <a:srcRect b="0" l="0" r="0" t="0"/>
            <a:stretch/>
          </p:blipFill>
          <p:spPr>
            <a:xfrm flipH="1" rot="10800000">
              <a:off x="17782884" y="9520380"/>
              <a:ext cx="1344465" cy="672233"/>
            </a:xfrm>
            <a:prstGeom prst="rect">
              <a:avLst/>
            </a:prstGeom>
            <a:noFill/>
            <a:ln>
              <a:noFill/>
            </a:ln>
          </p:spPr>
        </p:pic>
        <p:grpSp>
          <p:nvGrpSpPr>
            <p:cNvPr id="2432" name="Google Shape;2432;p118"/>
            <p:cNvGrpSpPr/>
            <p:nvPr/>
          </p:nvGrpSpPr>
          <p:grpSpPr>
            <a:xfrm rot="539877">
              <a:off x="18411622" y="8147746"/>
              <a:ext cx="1314498" cy="672236"/>
              <a:chOff x="0" y="0"/>
              <a:chExt cx="1314490" cy="672232"/>
            </a:xfrm>
          </p:grpSpPr>
          <p:pic>
            <p:nvPicPr>
              <p:cNvPr descr="Image" id="2433" name="Google Shape;2433;p118"/>
              <p:cNvPicPr preferRelativeResize="0"/>
              <p:nvPr/>
            </p:nvPicPr>
            <p:blipFill rotWithShape="1">
              <a:blip r:embed="rId6">
                <a:alphaModFix/>
              </a:blip>
              <a:srcRect b="0" l="0" r="0" t="0"/>
              <a:stretch/>
            </p:blipFill>
            <p:spPr>
              <a:xfrm>
                <a:off x="0" y="0"/>
                <a:ext cx="1314490" cy="672232"/>
              </a:xfrm>
              <a:prstGeom prst="rect">
                <a:avLst/>
              </a:prstGeom>
              <a:noFill/>
              <a:ln>
                <a:noFill/>
              </a:ln>
            </p:spPr>
          </p:pic>
          <p:sp>
            <p:nvSpPr>
              <p:cNvPr id="2434" name="Google Shape;2434;p118"/>
              <p:cNvSpPr txBox="1"/>
              <p:nvPr/>
            </p:nvSpPr>
            <p:spPr>
              <a:xfrm>
                <a:off x="232221" y="77035"/>
                <a:ext cx="961500" cy="518100"/>
              </a:xfrm>
              <a:prstGeom prst="rect">
                <a:avLst/>
              </a:prstGeom>
              <a:noFill/>
              <a:ln>
                <a:noFill/>
              </a:ln>
            </p:spPr>
            <p:txBody>
              <a:bodyPr anchorCtr="0" anchor="t" bIns="0" lIns="0" spcFirstLastPara="1" rIns="0" wrap="square" tIns="0">
                <a:noAutofit/>
              </a:bodyPr>
              <a:lstStyle/>
              <a:p>
                <a:pPr indent="0" lvl="1" marL="0" marR="0" rtl="0" algn="l">
                  <a:lnSpc>
                    <a:spcPct val="70000"/>
                  </a:lnSpc>
                  <a:spcBef>
                    <a:spcPts val="0"/>
                  </a:spcBef>
                  <a:spcAft>
                    <a:spcPts val="0"/>
                  </a:spcAft>
                  <a:buClr>
                    <a:srgbClr val="FDFEFE"/>
                  </a:buClr>
                  <a:buSzPts val="2000"/>
                  <a:buFont typeface="Helvetica Neue"/>
                  <a:buNone/>
                </a:pPr>
                <a:r>
                  <a:rPr b="0" i="0" lang="en-US" sz="2000" u="none" cap="none" strike="noStrike">
                    <a:solidFill>
                      <a:srgbClr val="FDFEFE"/>
                    </a:solidFill>
                    <a:latin typeface="Helvetica Neue"/>
                    <a:ea typeface="Helvetica Neue"/>
                    <a:cs typeface="Helvetica Neue"/>
                    <a:sym typeface="Helvetica Neue"/>
                  </a:rPr>
                  <a:t>BBVA </a:t>
                </a:r>
                <a:endParaRPr b="0" i="0" sz="4000" u="none" cap="none" strike="noStrike">
                  <a:solidFill>
                    <a:srgbClr val="2A86CA"/>
                  </a:solidFill>
                  <a:latin typeface="Helvetica Neue"/>
                  <a:ea typeface="Helvetica Neue"/>
                  <a:cs typeface="Helvetica Neue"/>
                  <a:sym typeface="Helvetica Neue"/>
                </a:endParaRPr>
              </a:p>
              <a:p>
                <a:pPr indent="0" lvl="1" marL="0" marR="0" rtl="0" algn="l">
                  <a:lnSpc>
                    <a:spcPct val="70000"/>
                  </a:lnSpc>
                  <a:spcBef>
                    <a:spcPts val="0"/>
                  </a:spcBef>
                  <a:spcAft>
                    <a:spcPts val="0"/>
                  </a:spcAft>
                  <a:buClr>
                    <a:srgbClr val="FDFEFE"/>
                  </a:buClr>
                  <a:buSzPts val="2000"/>
                  <a:buFont typeface="Helvetica Neue"/>
                  <a:buNone/>
                </a:pPr>
                <a:r>
                  <a:rPr b="0" i="0" lang="en-US" sz="2000" u="none" cap="none" strike="noStrike">
                    <a:solidFill>
                      <a:srgbClr val="FDFEFE"/>
                    </a:solidFill>
                    <a:latin typeface="Helvetica Neue"/>
                    <a:ea typeface="Helvetica Neue"/>
                    <a:cs typeface="Helvetica Neue"/>
                    <a:sym typeface="Helvetica Neue"/>
                  </a:rPr>
                  <a:t>account</a:t>
                </a:r>
                <a:endParaRPr/>
              </a:p>
            </p:txBody>
          </p:sp>
        </p:grpSp>
        <p:pic>
          <p:nvPicPr>
            <p:cNvPr descr="Image" id="2435" name="Google Shape;2435;p118"/>
            <p:cNvPicPr preferRelativeResize="0"/>
            <p:nvPr/>
          </p:nvPicPr>
          <p:blipFill rotWithShape="1">
            <a:blip r:embed="rId7">
              <a:alphaModFix/>
            </a:blip>
            <a:srcRect b="44678" l="28412" r="54775" t="29021"/>
            <a:stretch/>
          </p:blipFill>
          <p:spPr>
            <a:xfrm>
              <a:off x="17778117" y="3776484"/>
              <a:ext cx="5184756" cy="3352734"/>
            </a:xfrm>
            <a:prstGeom prst="rect">
              <a:avLst/>
            </a:prstGeom>
            <a:noFill/>
            <a:ln>
              <a:noFill/>
            </a:ln>
          </p:spPr>
        </p:pic>
      </p:grpSp>
      <p:sp>
        <p:nvSpPr>
          <p:cNvPr id="2436" name="Google Shape;2436;p118"/>
          <p:cNvSpPr/>
          <p:nvPr/>
        </p:nvSpPr>
        <p:spPr>
          <a:xfrm>
            <a:off x="6376625" y="8671750"/>
            <a:ext cx="18007500" cy="50442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118"/>
          <p:cNvSpPr/>
          <p:nvPr/>
        </p:nvSpPr>
        <p:spPr>
          <a:xfrm>
            <a:off x="18239575" y="3752050"/>
            <a:ext cx="6144300" cy="49197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1" name="Shape 2441"/>
        <p:cNvGrpSpPr/>
        <p:nvPr/>
      </p:nvGrpSpPr>
      <p:grpSpPr>
        <a:xfrm>
          <a:off x="0" y="0"/>
          <a:ext cx="0" cy="0"/>
          <a:chOff x="0" y="0"/>
          <a:chExt cx="0" cy="0"/>
        </a:xfrm>
      </p:grpSpPr>
      <p:sp>
        <p:nvSpPr>
          <p:cNvPr id="2442" name="Google Shape;2442;p119"/>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Concept map</a:t>
            </a:r>
            <a:endParaRPr/>
          </a:p>
          <a:p>
            <a:pPr indent="0" lvl="0" marL="0" rtl="0" algn="l">
              <a:spcBef>
                <a:spcPts val="0"/>
              </a:spcBef>
              <a:spcAft>
                <a:spcPts val="0"/>
              </a:spcAft>
              <a:buNone/>
            </a:pPr>
            <a:r>
              <a:t/>
            </a:r>
            <a:endParaRPr/>
          </a:p>
        </p:txBody>
      </p:sp>
      <p:grpSp>
        <p:nvGrpSpPr>
          <p:cNvPr id="2443" name="Google Shape;2443;p119"/>
          <p:cNvGrpSpPr/>
          <p:nvPr/>
        </p:nvGrpSpPr>
        <p:grpSpPr>
          <a:xfrm>
            <a:off x="6648621" y="2652597"/>
            <a:ext cx="17195398" cy="10891799"/>
            <a:chOff x="4667475" y="2438400"/>
            <a:chExt cx="17533801" cy="11106148"/>
          </a:xfrm>
        </p:grpSpPr>
        <p:grpSp>
          <p:nvGrpSpPr>
            <p:cNvPr id="2444" name="Google Shape;2444;p119"/>
            <p:cNvGrpSpPr/>
            <p:nvPr/>
          </p:nvGrpSpPr>
          <p:grpSpPr>
            <a:xfrm>
              <a:off x="15638559" y="3470012"/>
              <a:ext cx="5396264" cy="9768101"/>
              <a:chOff x="17778117" y="3776484"/>
              <a:chExt cx="5213278" cy="9436867"/>
            </a:xfrm>
          </p:grpSpPr>
          <p:pic>
            <p:nvPicPr>
              <p:cNvPr descr="Image" id="2445" name="Google Shape;2445;p119"/>
              <p:cNvPicPr preferRelativeResize="0"/>
              <p:nvPr/>
            </p:nvPicPr>
            <p:blipFill rotWithShape="1">
              <a:blip r:embed="rId3">
                <a:alphaModFix/>
              </a:blip>
              <a:srcRect b="27921" l="7260" r="71664" t="51915"/>
              <a:stretch/>
            </p:blipFill>
            <p:spPr>
              <a:xfrm>
                <a:off x="17784917" y="10423249"/>
                <a:ext cx="5184653" cy="2790102"/>
              </a:xfrm>
              <a:prstGeom prst="rect">
                <a:avLst/>
              </a:prstGeom>
              <a:noFill/>
              <a:ln>
                <a:noFill/>
              </a:ln>
            </p:spPr>
          </p:pic>
          <p:pic>
            <p:nvPicPr>
              <p:cNvPr descr="Image" id="2446" name="Google Shape;2446;p119"/>
              <p:cNvPicPr preferRelativeResize="0"/>
              <p:nvPr/>
            </p:nvPicPr>
            <p:blipFill rotWithShape="1">
              <a:blip r:embed="rId4">
                <a:alphaModFix/>
              </a:blip>
              <a:srcRect b="15753" l="51664" r="20792" t="19040"/>
              <a:stretch/>
            </p:blipFill>
            <p:spPr>
              <a:xfrm>
                <a:off x="20506282" y="7881115"/>
                <a:ext cx="1344461" cy="1790400"/>
              </a:xfrm>
              <a:prstGeom prst="rect">
                <a:avLst/>
              </a:prstGeom>
              <a:noFill/>
              <a:ln>
                <a:noFill/>
              </a:ln>
            </p:spPr>
          </p:pic>
          <p:pic>
            <p:nvPicPr>
              <p:cNvPr descr="Image" id="2447" name="Google Shape;2447;p119"/>
              <p:cNvPicPr preferRelativeResize="0"/>
              <p:nvPr/>
            </p:nvPicPr>
            <p:blipFill rotWithShape="1">
              <a:blip r:embed="rId5">
                <a:alphaModFix/>
              </a:blip>
              <a:srcRect b="0" l="0" r="0" t="0"/>
              <a:stretch/>
            </p:blipFill>
            <p:spPr>
              <a:xfrm>
                <a:off x="21646930" y="7376742"/>
                <a:ext cx="1344464" cy="672233"/>
              </a:xfrm>
              <a:prstGeom prst="rect">
                <a:avLst/>
              </a:prstGeom>
              <a:noFill/>
              <a:ln>
                <a:noFill/>
              </a:ln>
            </p:spPr>
          </p:pic>
          <p:pic>
            <p:nvPicPr>
              <p:cNvPr descr="Image" id="2448" name="Google Shape;2448;p119"/>
              <p:cNvPicPr preferRelativeResize="0"/>
              <p:nvPr/>
            </p:nvPicPr>
            <p:blipFill rotWithShape="1">
              <a:blip r:embed="rId5">
                <a:alphaModFix/>
              </a:blip>
              <a:srcRect b="0" l="0" r="0" t="0"/>
              <a:stretch/>
            </p:blipFill>
            <p:spPr>
              <a:xfrm flipH="1" rot="10800000">
                <a:off x="17782884" y="9520380"/>
                <a:ext cx="1344465" cy="672233"/>
              </a:xfrm>
              <a:prstGeom prst="rect">
                <a:avLst/>
              </a:prstGeom>
              <a:noFill/>
              <a:ln>
                <a:noFill/>
              </a:ln>
            </p:spPr>
          </p:pic>
          <p:grpSp>
            <p:nvGrpSpPr>
              <p:cNvPr id="2449" name="Google Shape;2449;p119"/>
              <p:cNvGrpSpPr/>
              <p:nvPr/>
            </p:nvGrpSpPr>
            <p:grpSpPr>
              <a:xfrm rot="539877">
                <a:off x="18411622" y="8147746"/>
                <a:ext cx="1314498" cy="672236"/>
                <a:chOff x="0" y="0"/>
                <a:chExt cx="1314490" cy="672232"/>
              </a:xfrm>
            </p:grpSpPr>
            <p:pic>
              <p:nvPicPr>
                <p:cNvPr descr="Image" id="2450" name="Google Shape;2450;p119"/>
                <p:cNvPicPr preferRelativeResize="0"/>
                <p:nvPr/>
              </p:nvPicPr>
              <p:blipFill rotWithShape="1">
                <a:blip r:embed="rId6">
                  <a:alphaModFix/>
                </a:blip>
                <a:srcRect b="0" l="0" r="0" t="0"/>
                <a:stretch/>
              </p:blipFill>
              <p:spPr>
                <a:xfrm>
                  <a:off x="0" y="0"/>
                  <a:ext cx="1314490" cy="672232"/>
                </a:xfrm>
                <a:prstGeom prst="rect">
                  <a:avLst/>
                </a:prstGeom>
                <a:noFill/>
                <a:ln>
                  <a:noFill/>
                </a:ln>
              </p:spPr>
            </p:pic>
            <p:sp>
              <p:nvSpPr>
                <p:cNvPr id="2451" name="Google Shape;2451;p119"/>
                <p:cNvSpPr txBox="1"/>
                <p:nvPr/>
              </p:nvSpPr>
              <p:spPr>
                <a:xfrm>
                  <a:off x="232221" y="77035"/>
                  <a:ext cx="961500" cy="518100"/>
                </a:xfrm>
                <a:prstGeom prst="rect">
                  <a:avLst/>
                </a:prstGeom>
                <a:noFill/>
                <a:ln>
                  <a:noFill/>
                </a:ln>
              </p:spPr>
              <p:txBody>
                <a:bodyPr anchorCtr="0" anchor="t" bIns="0" lIns="0" spcFirstLastPara="1" rIns="0" wrap="square" tIns="0">
                  <a:noAutofit/>
                </a:bodyPr>
                <a:lstStyle/>
                <a:p>
                  <a:pPr indent="0" lvl="1" marL="0" marR="0" rtl="0" algn="l">
                    <a:lnSpc>
                      <a:spcPct val="70000"/>
                    </a:lnSpc>
                    <a:spcBef>
                      <a:spcPts val="0"/>
                    </a:spcBef>
                    <a:spcAft>
                      <a:spcPts val="0"/>
                    </a:spcAft>
                    <a:buClr>
                      <a:srgbClr val="FDFEFE"/>
                    </a:buClr>
                    <a:buSzPts val="2000"/>
                    <a:buFont typeface="Helvetica Neue"/>
                    <a:buNone/>
                  </a:pPr>
                  <a:r>
                    <a:rPr b="0" i="0" lang="en-US" sz="2000" u="none" cap="none" strike="noStrike">
                      <a:solidFill>
                        <a:srgbClr val="FDFEFE"/>
                      </a:solidFill>
                      <a:latin typeface="Helvetica Neue"/>
                      <a:ea typeface="Helvetica Neue"/>
                      <a:cs typeface="Helvetica Neue"/>
                      <a:sym typeface="Helvetica Neue"/>
                    </a:rPr>
                    <a:t>BBVA </a:t>
                  </a:r>
                  <a:endParaRPr b="0" i="0" sz="4000" u="none" cap="none" strike="noStrike">
                    <a:solidFill>
                      <a:srgbClr val="2A86CA"/>
                    </a:solidFill>
                    <a:latin typeface="Helvetica Neue"/>
                    <a:ea typeface="Helvetica Neue"/>
                    <a:cs typeface="Helvetica Neue"/>
                    <a:sym typeface="Helvetica Neue"/>
                  </a:endParaRPr>
                </a:p>
                <a:p>
                  <a:pPr indent="0" lvl="1" marL="0" marR="0" rtl="0" algn="l">
                    <a:lnSpc>
                      <a:spcPct val="70000"/>
                    </a:lnSpc>
                    <a:spcBef>
                      <a:spcPts val="0"/>
                    </a:spcBef>
                    <a:spcAft>
                      <a:spcPts val="0"/>
                    </a:spcAft>
                    <a:buClr>
                      <a:srgbClr val="FDFEFE"/>
                    </a:buClr>
                    <a:buSzPts val="2000"/>
                    <a:buFont typeface="Helvetica Neue"/>
                    <a:buNone/>
                  </a:pPr>
                  <a:r>
                    <a:rPr b="0" i="0" lang="en-US" sz="2000" u="none" cap="none" strike="noStrike">
                      <a:solidFill>
                        <a:srgbClr val="FDFEFE"/>
                      </a:solidFill>
                      <a:latin typeface="Helvetica Neue"/>
                      <a:ea typeface="Helvetica Neue"/>
                      <a:cs typeface="Helvetica Neue"/>
                      <a:sym typeface="Helvetica Neue"/>
                    </a:rPr>
                    <a:t>account</a:t>
                  </a:r>
                  <a:endParaRPr/>
                </a:p>
              </p:txBody>
            </p:sp>
          </p:grpSp>
          <p:pic>
            <p:nvPicPr>
              <p:cNvPr descr="Image" id="2452" name="Google Shape;2452;p119"/>
              <p:cNvPicPr preferRelativeResize="0"/>
              <p:nvPr/>
            </p:nvPicPr>
            <p:blipFill rotWithShape="1">
              <a:blip r:embed="rId7">
                <a:alphaModFix/>
              </a:blip>
              <a:srcRect b="44678" l="28412" r="54775" t="29021"/>
              <a:stretch/>
            </p:blipFill>
            <p:spPr>
              <a:xfrm>
                <a:off x="17778117" y="3776484"/>
                <a:ext cx="5184756" cy="3352734"/>
              </a:xfrm>
              <a:prstGeom prst="rect">
                <a:avLst/>
              </a:prstGeom>
              <a:noFill/>
              <a:ln>
                <a:noFill/>
              </a:ln>
            </p:spPr>
          </p:pic>
        </p:grpSp>
        <p:sp>
          <p:nvSpPr>
            <p:cNvPr id="2453" name="Google Shape;2453;p119"/>
            <p:cNvSpPr/>
            <p:nvPr/>
          </p:nvSpPr>
          <p:spPr>
            <a:xfrm>
              <a:off x="15487650" y="2515850"/>
              <a:ext cx="5638800" cy="1003200"/>
            </a:xfrm>
            <a:prstGeom prst="rect">
              <a:avLst/>
            </a:prstGeom>
            <a:solidFill>
              <a:srgbClr val="A7A7A7">
                <a:alpha val="25099"/>
              </a:srgbClr>
            </a:solidFill>
            <a:ln>
              <a:noFill/>
            </a:ln>
          </p:spPr>
          <p:txBody>
            <a:bodyPr anchorCtr="0" anchor="ctr" bIns="254000" lIns="254000" spcFirstLastPara="1" rIns="254000" wrap="square" tIns="254000">
              <a:noAutofit/>
            </a:bodyPr>
            <a:lstStyle/>
            <a:p>
              <a:pPr indent="0" lvl="0" marL="0" marR="0" rtl="0" algn="l">
                <a:lnSpc>
                  <a:spcPct val="100000"/>
                </a:lnSpc>
                <a:spcBef>
                  <a:spcPts val="0"/>
                </a:spcBef>
                <a:spcAft>
                  <a:spcPts val="0"/>
                </a:spcAft>
                <a:buClr>
                  <a:srgbClr val="000000"/>
                </a:buClr>
                <a:buSzPts val="3200"/>
                <a:buFont typeface="Helvetica Neue"/>
                <a:buNone/>
              </a:pPr>
              <a:r>
                <a:t/>
              </a:r>
              <a:endParaRPr b="0" i="0" sz="3200" u="none" cap="none" strike="noStrike">
                <a:solidFill>
                  <a:srgbClr val="000000"/>
                </a:solidFill>
                <a:latin typeface="Helvetica Neue"/>
                <a:ea typeface="Helvetica Neue"/>
                <a:cs typeface="Helvetica Neue"/>
                <a:sym typeface="Helvetica Neue"/>
              </a:endParaRPr>
            </a:p>
          </p:txBody>
        </p:sp>
        <p:pic>
          <p:nvPicPr>
            <p:cNvPr descr="08_Concept_map_carmen-02.jpg" id="2454" name="Google Shape;2454;p119"/>
            <p:cNvPicPr preferRelativeResize="0"/>
            <p:nvPr/>
          </p:nvPicPr>
          <p:blipFill rotWithShape="1">
            <a:blip r:embed="rId8">
              <a:alphaModFix/>
            </a:blip>
            <a:srcRect b="21891" l="6859" r="26411" t="17932"/>
            <a:stretch/>
          </p:blipFill>
          <p:spPr>
            <a:xfrm>
              <a:off x="4667475" y="2438400"/>
              <a:ext cx="17533801" cy="11106148"/>
            </a:xfrm>
            <a:prstGeom prst="rect">
              <a:avLst/>
            </a:prstGeom>
            <a:noFill/>
            <a:ln>
              <a:noFill/>
            </a:ln>
          </p:spPr>
        </p:pic>
      </p:grpSp>
      <p:sp>
        <p:nvSpPr>
          <p:cNvPr id="2455" name="Google Shape;2455;p119"/>
          <p:cNvSpPr txBox="1"/>
          <p:nvPr/>
        </p:nvSpPr>
        <p:spPr>
          <a:xfrm>
            <a:off x="1316975" y="3680450"/>
            <a:ext cx="3066600" cy="9123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None/>
            </a:pPr>
            <a:r>
              <a:rPr lang="en-US" sz="3000">
                <a:solidFill>
                  <a:srgbClr val="666666"/>
                </a:solidFill>
                <a:latin typeface="Lato"/>
                <a:ea typeface="Lato"/>
                <a:cs typeface="Lato"/>
                <a:sym typeface="Lato"/>
              </a:rPr>
              <a:t>Descripción visual de la solución</a:t>
            </a:r>
            <a:endParaRPr sz="3000">
              <a:solidFill>
                <a:srgbClr val="666666"/>
              </a:solidFill>
              <a:latin typeface="Lato"/>
              <a:ea typeface="Lato"/>
              <a:cs typeface="Lato"/>
              <a:sym typeface="Lato"/>
            </a:endParaRPr>
          </a:p>
        </p:txBody>
      </p:sp>
      <p:sp>
        <p:nvSpPr>
          <p:cNvPr id="2456" name="Google Shape;2456;p119"/>
          <p:cNvSpPr/>
          <p:nvPr/>
        </p:nvSpPr>
        <p:spPr>
          <a:xfrm>
            <a:off x="6376625" y="8671750"/>
            <a:ext cx="11800800" cy="50442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119"/>
          <p:cNvSpPr/>
          <p:nvPr/>
        </p:nvSpPr>
        <p:spPr>
          <a:xfrm>
            <a:off x="6648625" y="2537700"/>
            <a:ext cx="17735400" cy="12144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119"/>
          <p:cNvSpPr/>
          <p:nvPr/>
        </p:nvSpPr>
        <p:spPr>
          <a:xfrm>
            <a:off x="6648625" y="3752050"/>
            <a:ext cx="11528700" cy="49197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59" name="Google Shape;2459;p119"/>
          <p:cNvCxnSpPr/>
          <p:nvPr/>
        </p:nvCxnSpPr>
        <p:spPr>
          <a:xfrm rot="10800000">
            <a:off x="4959450" y="4136600"/>
            <a:ext cx="13435800" cy="0"/>
          </a:xfrm>
          <a:prstGeom prst="straightConnector1">
            <a:avLst/>
          </a:prstGeom>
          <a:noFill/>
          <a:ln cap="flat" cmpd="sng" w="19050">
            <a:solidFill>
              <a:srgbClr val="F55D5C"/>
            </a:solidFill>
            <a:prstDash val="solid"/>
            <a:round/>
            <a:headEnd len="med" w="med" type="stealth"/>
            <a:tailEnd len="med" w="med" type="none"/>
          </a:ln>
        </p:spPr>
      </p:cxnSp>
      <p:grpSp>
        <p:nvGrpSpPr>
          <p:cNvPr id="2460" name="Google Shape;2460;p119"/>
          <p:cNvGrpSpPr/>
          <p:nvPr/>
        </p:nvGrpSpPr>
        <p:grpSpPr>
          <a:xfrm>
            <a:off x="18377502" y="3752095"/>
            <a:ext cx="5119960" cy="9267947"/>
            <a:chOff x="17778117" y="3776484"/>
            <a:chExt cx="5213278" cy="9436867"/>
          </a:xfrm>
        </p:grpSpPr>
        <p:pic>
          <p:nvPicPr>
            <p:cNvPr descr="Image" id="2461" name="Google Shape;2461;p119"/>
            <p:cNvPicPr preferRelativeResize="0"/>
            <p:nvPr/>
          </p:nvPicPr>
          <p:blipFill rotWithShape="1">
            <a:blip r:embed="rId3">
              <a:alphaModFix/>
            </a:blip>
            <a:srcRect b="27921" l="7260" r="71664" t="51915"/>
            <a:stretch/>
          </p:blipFill>
          <p:spPr>
            <a:xfrm>
              <a:off x="17784917" y="10423249"/>
              <a:ext cx="5184653" cy="2790102"/>
            </a:xfrm>
            <a:prstGeom prst="rect">
              <a:avLst/>
            </a:prstGeom>
            <a:noFill/>
            <a:ln>
              <a:noFill/>
            </a:ln>
          </p:spPr>
        </p:pic>
        <p:pic>
          <p:nvPicPr>
            <p:cNvPr descr="Image" id="2462" name="Google Shape;2462;p119"/>
            <p:cNvPicPr preferRelativeResize="0"/>
            <p:nvPr/>
          </p:nvPicPr>
          <p:blipFill rotWithShape="1">
            <a:blip r:embed="rId4">
              <a:alphaModFix/>
            </a:blip>
            <a:srcRect b="15753" l="51664" r="20792" t="19040"/>
            <a:stretch/>
          </p:blipFill>
          <p:spPr>
            <a:xfrm>
              <a:off x="20506282" y="7881115"/>
              <a:ext cx="1344461" cy="1790400"/>
            </a:xfrm>
            <a:prstGeom prst="rect">
              <a:avLst/>
            </a:prstGeom>
            <a:noFill/>
            <a:ln>
              <a:noFill/>
            </a:ln>
          </p:spPr>
        </p:pic>
        <p:pic>
          <p:nvPicPr>
            <p:cNvPr descr="Image" id="2463" name="Google Shape;2463;p119"/>
            <p:cNvPicPr preferRelativeResize="0"/>
            <p:nvPr/>
          </p:nvPicPr>
          <p:blipFill rotWithShape="1">
            <a:blip r:embed="rId5">
              <a:alphaModFix/>
            </a:blip>
            <a:srcRect b="0" l="0" r="0" t="0"/>
            <a:stretch/>
          </p:blipFill>
          <p:spPr>
            <a:xfrm>
              <a:off x="21646930" y="7376742"/>
              <a:ext cx="1344464" cy="672233"/>
            </a:xfrm>
            <a:prstGeom prst="rect">
              <a:avLst/>
            </a:prstGeom>
            <a:noFill/>
            <a:ln>
              <a:noFill/>
            </a:ln>
          </p:spPr>
        </p:pic>
        <p:pic>
          <p:nvPicPr>
            <p:cNvPr descr="Image" id="2464" name="Google Shape;2464;p119"/>
            <p:cNvPicPr preferRelativeResize="0"/>
            <p:nvPr/>
          </p:nvPicPr>
          <p:blipFill rotWithShape="1">
            <a:blip r:embed="rId5">
              <a:alphaModFix/>
            </a:blip>
            <a:srcRect b="0" l="0" r="0" t="0"/>
            <a:stretch/>
          </p:blipFill>
          <p:spPr>
            <a:xfrm flipH="1" rot="10800000">
              <a:off x="17782884" y="9520380"/>
              <a:ext cx="1344465" cy="672233"/>
            </a:xfrm>
            <a:prstGeom prst="rect">
              <a:avLst/>
            </a:prstGeom>
            <a:noFill/>
            <a:ln>
              <a:noFill/>
            </a:ln>
          </p:spPr>
        </p:pic>
        <p:grpSp>
          <p:nvGrpSpPr>
            <p:cNvPr id="2465" name="Google Shape;2465;p119"/>
            <p:cNvGrpSpPr/>
            <p:nvPr/>
          </p:nvGrpSpPr>
          <p:grpSpPr>
            <a:xfrm rot="539877">
              <a:off x="18411622" y="8147746"/>
              <a:ext cx="1314498" cy="672236"/>
              <a:chOff x="0" y="0"/>
              <a:chExt cx="1314490" cy="672232"/>
            </a:xfrm>
          </p:grpSpPr>
          <p:pic>
            <p:nvPicPr>
              <p:cNvPr descr="Image" id="2466" name="Google Shape;2466;p119"/>
              <p:cNvPicPr preferRelativeResize="0"/>
              <p:nvPr/>
            </p:nvPicPr>
            <p:blipFill rotWithShape="1">
              <a:blip r:embed="rId6">
                <a:alphaModFix/>
              </a:blip>
              <a:srcRect b="0" l="0" r="0" t="0"/>
              <a:stretch/>
            </p:blipFill>
            <p:spPr>
              <a:xfrm>
                <a:off x="0" y="0"/>
                <a:ext cx="1314490" cy="672232"/>
              </a:xfrm>
              <a:prstGeom prst="rect">
                <a:avLst/>
              </a:prstGeom>
              <a:noFill/>
              <a:ln>
                <a:noFill/>
              </a:ln>
            </p:spPr>
          </p:pic>
          <p:sp>
            <p:nvSpPr>
              <p:cNvPr id="2467" name="Google Shape;2467;p119"/>
              <p:cNvSpPr txBox="1"/>
              <p:nvPr/>
            </p:nvSpPr>
            <p:spPr>
              <a:xfrm>
                <a:off x="232221" y="77035"/>
                <a:ext cx="961500" cy="518100"/>
              </a:xfrm>
              <a:prstGeom prst="rect">
                <a:avLst/>
              </a:prstGeom>
              <a:noFill/>
              <a:ln>
                <a:noFill/>
              </a:ln>
            </p:spPr>
            <p:txBody>
              <a:bodyPr anchorCtr="0" anchor="t" bIns="0" lIns="0" spcFirstLastPara="1" rIns="0" wrap="square" tIns="0">
                <a:noAutofit/>
              </a:bodyPr>
              <a:lstStyle/>
              <a:p>
                <a:pPr indent="0" lvl="1" marL="0" marR="0" rtl="0" algn="l">
                  <a:lnSpc>
                    <a:spcPct val="70000"/>
                  </a:lnSpc>
                  <a:spcBef>
                    <a:spcPts val="0"/>
                  </a:spcBef>
                  <a:spcAft>
                    <a:spcPts val="0"/>
                  </a:spcAft>
                  <a:buClr>
                    <a:srgbClr val="FDFEFE"/>
                  </a:buClr>
                  <a:buSzPts val="2000"/>
                  <a:buFont typeface="Helvetica Neue"/>
                  <a:buNone/>
                </a:pPr>
                <a:r>
                  <a:rPr b="0" i="0" lang="en-US" sz="2000" u="none" cap="none" strike="noStrike">
                    <a:solidFill>
                      <a:srgbClr val="FDFEFE"/>
                    </a:solidFill>
                    <a:latin typeface="Helvetica Neue"/>
                    <a:ea typeface="Helvetica Neue"/>
                    <a:cs typeface="Helvetica Neue"/>
                    <a:sym typeface="Helvetica Neue"/>
                  </a:rPr>
                  <a:t>BBVA </a:t>
                </a:r>
                <a:endParaRPr b="0" i="0" sz="4000" u="none" cap="none" strike="noStrike">
                  <a:solidFill>
                    <a:srgbClr val="2A86CA"/>
                  </a:solidFill>
                  <a:latin typeface="Helvetica Neue"/>
                  <a:ea typeface="Helvetica Neue"/>
                  <a:cs typeface="Helvetica Neue"/>
                  <a:sym typeface="Helvetica Neue"/>
                </a:endParaRPr>
              </a:p>
              <a:p>
                <a:pPr indent="0" lvl="1" marL="0" marR="0" rtl="0" algn="l">
                  <a:lnSpc>
                    <a:spcPct val="70000"/>
                  </a:lnSpc>
                  <a:spcBef>
                    <a:spcPts val="0"/>
                  </a:spcBef>
                  <a:spcAft>
                    <a:spcPts val="0"/>
                  </a:spcAft>
                  <a:buClr>
                    <a:srgbClr val="FDFEFE"/>
                  </a:buClr>
                  <a:buSzPts val="2000"/>
                  <a:buFont typeface="Helvetica Neue"/>
                  <a:buNone/>
                </a:pPr>
                <a:r>
                  <a:rPr b="0" i="0" lang="en-US" sz="2000" u="none" cap="none" strike="noStrike">
                    <a:solidFill>
                      <a:srgbClr val="FDFEFE"/>
                    </a:solidFill>
                    <a:latin typeface="Helvetica Neue"/>
                    <a:ea typeface="Helvetica Neue"/>
                    <a:cs typeface="Helvetica Neue"/>
                    <a:sym typeface="Helvetica Neue"/>
                  </a:rPr>
                  <a:t>account</a:t>
                </a:r>
                <a:endParaRPr/>
              </a:p>
            </p:txBody>
          </p:sp>
        </p:grpSp>
        <p:pic>
          <p:nvPicPr>
            <p:cNvPr descr="Image" id="2468" name="Google Shape;2468;p119"/>
            <p:cNvPicPr preferRelativeResize="0"/>
            <p:nvPr/>
          </p:nvPicPr>
          <p:blipFill rotWithShape="1">
            <a:blip r:embed="rId7">
              <a:alphaModFix/>
            </a:blip>
            <a:srcRect b="44678" l="28412" r="54775" t="29021"/>
            <a:stretch/>
          </p:blipFill>
          <p:spPr>
            <a:xfrm>
              <a:off x="17778117" y="3776484"/>
              <a:ext cx="5184756" cy="3352734"/>
            </a:xfrm>
            <a:prstGeom prst="rect">
              <a:avLst/>
            </a:prstGeom>
            <a:noFill/>
            <a:ln>
              <a:noFill/>
            </a:ln>
          </p:spPr>
        </p:pic>
      </p:gr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2" name="Shape 2472"/>
        <p:cNvGrpSpPr/>
        <p:nvPr/>
      </p:nvGrpSpPr>
      <p:grpSpPr>
        <a:xfrm>
          <a:off x="0" y="0"/>
          <a:ext cx="0" cy="0"/>
          <a:chOff x="0" y="0"/>
          <a:chExt cx="0" cy="0"/>
        </a:xfrm>
      </p:grpSpPr>
      <p:sp>
        <p:nvSpPr>
          <p:cNvPr id="2473" name="Google Shape;2473;p120"/>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Concept map</a:t>
            </a:r>
            <a:endParaRPr/>
          </a:p>
          <a:p>
            <a:pPr indent="0" lvl="0" marL="0" rtl="0" algn="l">
              <a:spcBef>
                <a:spcPts val="0"/>
              </a:spcBef>
              <a:spcAft>
                <a:spcPts val="0"/>
              </a:spcAft>
              <a:buNone/>
            </a:pPr>
            <a:r>
              <a:t/>
            </a:r>
            <a:endParaRPr/>
          </a:p>
        </p:txBody>
      </p:sp>
      <p:grpSp>
        <p:nvGrpSpPr>
          <p:cNvPr id="2474" name="Google Shape;2474;p120"/>
          <p:cNvGrpSpPr/>
          <p:nvPr/>
        </p:nvGrpSpPr>
        <p:grpSpPr>
          <a:xfrm>
            <a:off x="6648621" y="2652597"/>
            <a:ext cx="17195398" cy="10891799"/>
            <a:chOff x="4667475" y="2438400"/>
            <a:chExt cx="17533801" cy="11106148"/>
          </a:xfrm>
        </p:grpSpPr>
        <p:grpSp>
          <p:nvGrpSpPr>
            <p:cNvPr id="2475" name="Google Shape;2475;p120"/>
            <p:cNvGrpSpPr/>
            <p:nvPr/>
          </p:nvGrpSpPr>
          <p:grpSpPr>
            <a:xfrm>
              <a:off x="15638559" y="3470012"/>
              <a:ext cx="5396264" cy="9768101"/>
              <a:chOff x="17778117" y="3776484"/>
              <a:chExt cx="5213278" cy="9436867"/>
            </a:xfrm>
          </p:grpSpPr>
          <p:pic>
            <p:nvPicPr>
              <p:cNvPr descr="Image" id="2476" name="Google Shape;2476;p120"/>
              <p:cNvPicPr preferRelativeResize="0"/>
              <p:nvPr/>
            </p:nvPicPr>
            <p:blipFill rotWithShape="1">
              <a:blip r:embed="rId3">
                <a:alphaModFix/>
              </a:blip>
              <a:srcRect b="27921" l="7260" r="71664" t="51915"/>
              <a:stretch/>
            </p:blipFill>
            <p:spPr>
              <a:xfrm>
                <a:off x="17784917" y="10423249"/>
                <a:ext cx="5184653" cy="2790102"/>
              </a:xfrm>
              <a:prstGeom prst="rect">
                <a:avLst/>
              </a:prstGeom>
              <a:noFill/>
              <a:ln>
                <a:noFill/>
              </a:ln>
            </p:spPr>
          </p:pic>
          <p:pic>
            <p:nvPicPr>
              <p:cNvPr descr="Image" id="2477" name="Google Shape;2477;p120"/>
              <p:cNvPicPr preferRelativeResize="0"/>
              <p:nvPr/>
            </p:nvPicPr>
            <p:blipFill rotWithShape="1">
              <a:blip r:embed="rId4">
                <a:alphaModFix/>
              </a:blip>
              <a:srcRect b="15753" l="51664" r="20792" t="19040"/>
              <a:stretch/>
            </p:blipFill>
            <p:spPr>
              <a:xfrm>
                <a:off x="20506282" y="7881115"/>
                <a:ext cx="1344461" cy="1790400"/>
              </a:xfrm>
              <a:prstGeom prst="rect">
                <a:avLst/>
              </a:prstGeom>
              <a:noFill/>
              <a:ln>
                <a:noFill/>
              </a:ln>
            </p:spPr>
          </p:pic>
          <p:pic>
            <p:nvPicPr>
              <p:cNvPr descr="Image" id="2478" name="Google Shape;2478;p120"/>
              <p:cNvPicPr preferRelativeResize="0"/>
              <p:nvPr/>
            </p:nvPicPr>
            <p:blipFill rotWithShape="1">
              <a:blip r:embed="rId5">
                <a:alphaModFix/>
              </a:blip>
              <a:srcRect b="0" l="0" r="0" t="0"/>
              <a:stretch/>
            </p:blipFill>
            <p:spPr>
              <a:xfrm>
                <a:off x="21646930" y="7376742"/>
                <a:ext cx="1344464" cy="672233"/>
              </a:xfrm>
              <a:prstGeom prst="rect">
                <a:avLst/>
              </a:prstGeom>
              <a:noFill/>
              <a:ln>
                <a:noFill/>
              </a:ln>
            </p:spPr>
          </p:pic>
          <p:pic>
            <p:nvPicPr>
              <p:cNvPr descr="Image" id="2479" name="Google Shape;2479;p120"/>
              <p:cNvPicPr preferRelativeResize="0"/>
              <p:nvPr/>
            </p:nvPicPr>
            <p:blipFill rotWithShape="1">
              <a:blip r:embed="rId5">
                <a:alphaModFix/>
              </a:blip>
              <a:srcRect b="0" l="0" r="0" t="0"/>
              <a:stretch/>
            </p:blipFill>
            <p:spPr>
              <a:xfrm flipH="1" rot="10800000">
                <a:off x="17782884" y="9520380"/>
                <a:ext cx="1344465" cy="672233"/>
              </a:xfrm>
              <a:prstGeom prst="rect">
                <a:avLst/>
              </a:prstGeom>
              <a:noFill/>
              <a:ln>
                <a:noFill/>
              </a:ln>
            </p:spPr>
          </p:pic>
          <p:grpSp>
            <p:nvGrpSpPr>
              <p:cNvPr id="2480" name="Google Shape;2480;p120"/>
              <p:cNvGrpSpPr/>
              <p:nvPr/>
            </p:nvGrpSpPr>
            <p:grpSpPr>
              <a:xfrm rot="539877">
                <a:off x="18411622" y="8147746"/>
                <a:ext cx="1314498" cy="672236"/>
                <a:chOff x="0" y="0"/>
                <a:chExt cx="1314490" cy="672232"/>
              </a:xfrm>
            </p:grpSpPr>
            <p:pic>
              <p:nvPicPr>
                <p:cNvPr descr="Image" id="2481" name="Google Shape;2481;p120"/>
                <p:cNvPicPr preferRelativeResize="0"/>
                <p:nvPr/>
              </p:nvPicPr>
              <p:blipFill rotWithShape="1">
                <a:blip r:embed="rId6">
                  <a:alphaModFix/>
                </a:blip>
                <a:srcRect b="0" l="0" r="0" t="0"/>
                <a:stretch/>
              </p:blipFill>
              <p:spPr>
                <a:xfrm>
                  <a:off x="0" y="0"/>
                  <a:ext cx="1314490" cy="672232"/>
                </a:xfrm>
                <a:prstGeom prst="rect">
                  <a:avLst/>
                </a:prstGeom>
                <a:noFill/>
                <a:ln>
                  <a:noFill/>
                </a:ln>
              </p:spPr>
            </p:pic>
            <p:sp>
              <p:nvSpPr>
                <p:cNvPr id="2482" name="Google Shape;2482;p120"/>
                <p:cNvSpPr txBox="1"/>
                <p:nvPr/>
              </p:nvSpPr>
              <p:spPr>
                <a:xfrm>
                  <a:off x="232221" y="77035"/>
                  <a:ext cx="961500" cy="518100"/>
                </a:xfrm>
                <a:prstGeom prst="rect">
                  <a:avLst/>
                </a:prstGeom>
                <a:noFill/>
                <a:ln>
                  <a:noFill/>
                </a:ln>
              </p:spPr>
              <p:txBody>
                <a:bodyPr anchorCtr="0" anchor="t" bIns="0" lIns="0" spcFirstLastPara="1" rIns="0" wrap="square" tIns="0">
                  <a:noAutofit/>
                </a:bodyPr>
                <a:lstStyle/>
                <a:p>
                  <a:pPr indent="0" lvl="1" marL="0" marR="0" rtl="0" algn="l">
                    <a:lnSpc>
                      <a:spcPct val="70000"/>
                    </a:lnSpc>
                    <a:spcBef>
                      <a:spcPts val="0"/>
                    </a:spcBef>
                    <a:spcAft>
                      <a:spcPts val="0"/>
                    </a:spcAft>
                    <a:buClr>
                      <a:srgbClr val="FDFEFE"/>
                    </a:buClr>
                    <a:buSzPts val="2000"/>
                    <a:buFont typeface="Helvetica Neue"/>
                    <a:buNone/>
                  </a:pPr>
                  <a:r>
                    <a:rPr b="0" i="0" lang="en-US" sz="2000" u="none" cap="none" strike="noStrike">
                      <a:solidFill>
                        <a:srgbClr val="FDFEFE"/>
                      </a:solidFill>
                      <a:latin typeface="Helvetica Neue"/>
                      <a:ea typeface="Helvetica Neue"/>
                      <a:cs typeface="Helvetica Neue"/>
                      <a:sym typeface="Helvetica Neue"/>
                    </a:rPr>
                    <a:t>BBVA </a:t>
                  </a:r>
                  <a:endParaRPr b="0" i="0" sz="4000" u="none" cap="none" strike="noStrike">
                    <a:solidFill>
                      <a:srgbClr val="2A86CA"/>
                    </a:solidFill>
                    <a:latin typeface="Helvetica Neue"/>
                    <a:ea typeface="Helvetica Neue"/>
                    <a:cs typeface="Helvetica Neue"/>
                    <a:sym typeface="Helvetica Neue"/>
                  </a:endParaRPr>
                </a:p>
                <a:p>
                  <a:pPr indent="0" lvl="1" marL="0" marR="0" rtl="0" algn="l">
                    <a:lnSpc>
                      <a:spcPct val="70000"/>
                    </a:lnSpc>
                    <a:spcBef>
                      <a:spcPts val="0"/>
                    </a:spcBef>
                    <a:spcAft>
                      <a:spcPts val="0"/>
                    </a:spcAft>
                    <a:buClr>
                      <a:srgbClr val="FDFEFE"/>
                    </a:buClr>
                    <a:buSzPts val="2000"/>
                    <a:buFont typeface="Helvetica Neue"/>
                    <a:buNone/>
                  </a:pPr>
                  <a:r>
                    <a:rPr b="0" i="0" lang="en-US" sz="2000" u="none" cap="none" strike="noStrike">
                      <a:solidFill>
                        <a:srgbClr val="FDFEFE"/>
                      </a:solidFill>
                      <a:latin typeface="Helvetica Neue"/>
                      <a:ea typeface="Helvetica Neue"/>
                      <a:cs typeface="Helvetica Neue"/>
                      <a:sym typeface="Helvetica Neue"/>
                    </a:rPr>
                    <a:t>account</a:t>
                  </a:r>
                  <a:endParaRPr/>
                </a:p>
              </p:txBody>
            </p:sp>
          </p:grpSp>
          <p:pic>
            <p:nvPicPr>
              <p:cNvPr descr="Image" id="2483" name="Google Shape;2483;p120"/>
              <p:cNvPicPr preferRelativeResize="0"/>
              <p:nvPr/>
            </p:nvPicPr>
            <p:blipFill rotWithShape="1">
              <a:blip r:embed="rId7">
                <a:alphaModFix/>
              </a:blip>
              <a:srcRect b="44678" l="28412" r="54775" t="29021"/>
              <a:stretch/>
            </p:blipFill>
            <p:spPr>
              <a:xfrm>
                <a:off x="17778117" y="3776484"/>
                <a:ext cx="5184756" cy="3352734"/>
              </a:xfrm>
              <a:prstGeom prst="rect">
                <a:avLst/>
              </a:prstGeom>
              <a:noFill/>
              <a:ln>
                <a:noFill/>
              </a:ln>
            </p:spPr>
          </p:pic>
        </p:grpSp>
        <p:sp>
          <p:nvSpPr>
            <p:cNvPr id="2484" name="Google Shape;2484;p120"/>
            <p:cNvSpPr/>
            <p:nvPr/>
          </p:nvSpPr>
          <p:spPr>
            <a:xfrm>
              <a:off x="15487650" y="2515850"/>
              <a:ext cx="5638800" cy="1003200"/>
            </a:xfrm>
            <a:prstGeom prst="rect">
              <a:avLst/>
            </a:prstGeom>
            <a:solidFill>
              <a:srgbClr val="A7A7A7">
                <a:alpha val="25099"/>
              </a:srgbClr>
            </a:solidFill>
            <a:ln>
              <a:noFill/>
            </a:ln>
          </p:spPr>
          <p:txBody>
            <a:bodyPr anchorCtr="0" anchor="ctr" bIns="254000" lIns="254000" spcFirstLastPara="1" rIns="254000" wrap="square" tIns="254000">
              <a:noAutofit/>
            </a:bodyPr>
            <a:lstStyle/>
            <a:p>
              <a:pPr indent="0" lvl="0" marL="0" marR="0" rtl="0" algn="l">
                <a:lnSpc>
                  <a:spcPct val="100000"/>
                </a:lnSpc>
                <a:spcBef>
                  <a:spcPts val="0"/>
                </a:spcBef>
                <a:spcAft>
                  <a:spcPts val="0"/>
                </a:spcAft>
                <a:buClr>
                  <a:srgbClr val="000000"/>
                </a:buClr>
                <a:buSzPts val="3200"/>
                <a:buFont typeface="Helvetica Neue"/>
                <a:buNone/>
              </a:pPr>
              <a:r>
                <a:t/>
              </a:r>
              <a:endParaRPr b="0" i="0" sz="3200" u="none" cap="none" strike="noStrike">
                <a:solidFill>
                  <a:srgbClr val="000000"/>
                </a:solidFill>
                <a:latin typeface="Helvetica Neue"/>
                <a:ea typeface="Helvetica Neue"/>
                <a:cs typeface="Helvetica Neue"/>
                <a:sym typeface="Helvetica Neue"/>
              </a:endParaRPr>
            </a:p>
          </p:txBody>
        </p:sp>
        <p:pic>
          <p:nvPicPr>
            <p:cNvPr descr="08_Concept_map_carmen-02.jpg" id="2485" name="Google Shape;2485;p120"/>
            <p:cNvPicPr preferRelativeResize="0"/>
            <p:nvPr/>
          </p:nvPicPr>
          <p:blipFill rotWithShape="1">
            <a:blip r:embed="rId8">
              <a:alphaModFix/>
            </a:blip>
            <a:srcRect b="21891" l="6859" r="26411" t="17932"/>
            <a:stretch/>
          </p:blipFill>
          <p:spPr>
            <a:xfrm>
              <a:off x="4667475" y="2438400"/>
              <a:ext cx="17533801" cy="11106148"/>
            </a:xfrm>
            <a:prstGeom prst="rect">
              <a:avLst/>
            </a:prstGeom>
            <a:noFill/>
            <a:ln>
              <a:noFill/>
            </a:ln>
          </p:spPr>
        </p:pic>
      </p:grpSp>
      <p:sp>
        <p:nvSpPr>
          <p:cNvPr id="2486" name="Google Shape;2486;p120"/>
          <p:cNvSpPr txBox="1"/>
          <p:nvPr/>
        </p:nvSpPr>
        <p:spPr>
          <a:xfrm>
            <a:off x="1316975" y="8654400"/>
            <a:ext cx="3479100" cy="29361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None/>
            </a:pPr>
            <a:r>
              <a:rPr lang="en-US" sz="3000">
                <a:solidFill>
                  <a:srgbClr val="666666"/>
                </a:solidFill>
                <a:latin typeface="Lato"/>
                <a:ea typeface="Lato"/>
                <a:cs typeface="Lato"/>
                <a:sym typeface="Lato"/>
              </a:rPr>
              <a:t>¿Qué valor aportamos al cliente con esta solución?</a:t>
            </a:r>
            <a:endParaRPr sz="3000">
              <a:solidFill>
                <a:srgbClr val="666666"/>
              </a:solidFill>
              <a:latin typeface="Lato"/>
              <a:ea typeface="Lato"/>
              <a:cs typeface="Lato"/>
              <a:sym typeface="Lato"/>
            </a:endParaRPr>
          </a:p>
          <a:p>
            <a:pPr indent="0" lvl="0" marL="0" rtl="0" algn="l">
              <a:lnSpc>
                <a:spcPct val="110000"/>
              </a:lnSpc>
              <a:spcBef>
                <a:spcPts val="3000"/>
              </a:spcBef>
              <a:spcAft>
                <a:spcPts val="0"/>
              </a:spcAft>
              <a:buNone/>
            </a:pPr>
            <a:r>
              <a:rPr lang="en-US" sz="3000">
                <a:solidFill>
                  <a:srgbClr val="666666"/>
                </a:solidFill>
                <a:latin typeface="Lato"/>
                <a:ea typeface="Lato"/>
                <a:cs typeface="Lato"/>
                <a:sym typeface="Lato"/>
              </a:rPr>
              <a:t>¿Qué necesidad estamos cubriendo?</a:t>
            </a:r>
            <a:endParaRPr sz="3000">
              <a:solidFill>
                <a:srgbClr val="666666"/>
              </a:solidFill>
              <a:latin typeface="Lato"/>
              <a:ea typeface="Lato"/>
              <a:cs typeface="Lato"/>
              <a:sym typeface="Lato"/>
            </a:endParaRPr>
          </a:p>
        </p:txBody>
      </p:sp>
      <p:cxnSp>
        <p:nvCxnSpPr>
          <p:cNvPr id="2487" name="Google Shape;2487;p120"/>
          <p:cNvCxnSpPr/>
          <p:nvPr/>
        </p:nvCxnSpPr>
        <p:spPr>
          <a:xfrm rot="10800000">
            <a:off x="4959425" y="9110550"/>
            <a:ext cx="1525800" cy="0"/>
          </a:xfrm>
          <a:prstGeom prst="straightConnector1">
            <a:avLst/>
          </a:prstGeom>
          <a:noFill/>
          <a:ln cap="flat" cmpd="sng" w="19050">
            <a:solidFill>
              <a:srgbClr val="F55D5C"/>
            </a:solidFill>
            <a:prstDash val="solid"/>
            <a:round/>
            <a:headEnd len="med" w="med" type="stealth"/>
            <a:tailEnd len="med" w="med" type="none"/>
          </a:ln>
        </p:spPr>
      </p:cxnSp>
      <p:grpSp>
        <p:nvGrpSpPr>
          <p:cNvPr id="2488" name="Google Shape;2488;p120"/>
          <p:cNvGrpSpPr/>
          <p:nvPr/>
        </p:nvGrpSpPr>
        <p:grpSpPr>
          <a:xfrm>
            <a:off x="18377502" y="3752095"/>
            <a:ext cx="5119960" cy="9267947"/>
            <a:chOff x="17778117" y="3776484"/>
            <a:chExt cx="5213278" cy="9436867"/>
          </a:xfrm>
        </p:grpSpPr>
        <p:pic>
          <p:nvPicPr>
            <p:cNvPr descr="Image" id="2489" name="Google Shape;2489;p120"/>
            <p:cNvPicPr preferRelativeResize="0"/>
            <p:nvPr/>
          </p:nvPicPr>
          <p:blipFill rotWithShape="1">
            <a:blip r:embed="rId3">
              <a:alphaModFix/>
            </a:blip>
            <a:srcRect b="27921" l="7260" r="71664" t="51915"/>
            <a:stretch/>
          </p:blipFill>
          <p:spPr>
            <a:xfrm>
              <a:off x="17784917" y="10423249"/>
              <a:ext cx="5184653" cy="2790102"/>
            </a:xfrm>
            <a:prstGeom prst="rect">
              <a:avLst/>
            </a:prstGeom>
            <a:noFill/>
            <a:ln>
              <a:noFill/>
            </a:ln>
          </p:spPr>
        </p:pic>
        <p:pic>
          <p:nvPicPr>
            <p:cNvPr descr="Image" id="2490" name="Google Shape;2490;p120"/>
            <p:cNvPicPr preferRelativeResize="0"/>
            <p:nvPr/>
          </p:nvPicPr>
          <p:blipFill rotWithShape="1">
            <a:blip r:embed="rId4">
              <a:alphaModFix/>
            </a:blip>
            <a:srcRect b="15753" l="51664" r="20792" t="19040"/>
            <a:stretch/>
          </p:blipFill>
          <p:spPr>
            <a:xfrm>
              <a:off x="20506282" y="7881115"/>
              <a:ext cx="1344461" cy="1790400"/>
            </a:xfrm>
            <a:prstGeom prst="rect">
              <a:avLst/>
            </a:prstGeom>
            <a:noFill/>
            <a:ln>
              <a:noFill/>
            </a:ln>
          </p:spPr>
        </p:pic>
        <p:pic>
          <p:nvPicPr>
            <p:cNvPr descr="Image" id="2491" name="Google Shape;2491;p120"/>
            <p:cNvPicPr preferRelativeResize="0"/>
            <p:nvPr/>
          </p:nvPicPr>
          <p:blipFill rotWithShape="1">
            <a:blip r:embed="rId5">
              <a:alphaModFix/>
            </a:blip>
            <a:srcRect b="0" l="0" r="0" t="0"/>
            <a:stretch/>
          </p:blipFill>
          <p:spPr>
            <a:xfrm>
              <a:off x="21646930" y="7376742"/>
              <a:ext cx="1344464" cy="672233"/>
            </a:xfrm>
            <a:prstGeom prst="rect">
              <a:avLst/>
            </a:prstGeom>
            <a:noFill/>
            <a:ln>
              <a:noFill/>
            </a:ln>
          </p:spPr>
        </p:pic>
        <p:pic>
          <p:nvPicPr>
            <p:cNvPr descr="Image" id="2492" name="Google Shape;2492;p120"/>
            <p:cNvPicPr preferRelativeResize="0"/>
            <p:nvPr/>
          </p:nvPicPr>
          <p:blipFill rotWithShape="1">
            <a:blip r:embed="rId5">
              <a:alphaModFix/>
            </a:blip>
            <a:srcRect b="0" l="0" r="0" t="0"/>
            <a:stretch/>
          </p:blipFill>
          <p:spPr>
            <a:xfrm flipH="1" rot="10800000">
              <a:off x="17782884" y="9520380"/>
              <a:ext cx="1344465" cy="672233"/>
            </a:xfrm>
            <a:prstGeom prst="rect">
              <a:avLst/>
            </a:prstGeom>
            <a:noFill/>
            <a:ln>
              <a:noFill/>
            </a:ln>
          </p:spPr>
        </p:pic>
        <p:grpSp>
          <p:nvGrpSpPr>
            <p:cNvPr id="2493" name="Google Shape;2493;p120"/>
            <p:cNvGrpSpPr/>
            <p:nvPr/>
          </p:nvGrpSpPr>
          <p:grpSpPr>
            <a:xfrm rot="539877">
              <a:off x="18411622" y="8147746"/>
              <a:ext cx="1314498" cy="672236"/>
              <a:chOff x="0" y="0"/>
              <a:chExt cx="1314490" cy="672232"/>
            </a:xfrm>
          </p:grpSpPr>
          <p:pic>
            <p:nvPicPr>
              <p:cNvPr descr="Image" id="2494" name="Google Shape;2494;p120"/>
              <p:cNvPicPr preferRelativeResize="0"/>
              <p:nvPr/>
            </p:nvPicPr>
            <p:blipFill rotWithShape="1">
              <a:blip r:embed="rId6">
                <a:alphaModFix/>
              </a:blip>
              <a:srcRect b="0" l="0" r="0" t="0"/>
              <a:stretch/>
            </p:blipFill>
            <p:spPr>
              <a:xfrm>
                <a:off x="0" y="0"/>
                <a:ext cx="1314490" cy="672232"/>
              </a:xfrm>
              <a:prstGeom prst="rect">
                <a:avLst/>
              </a:prstGeom>
              <a:noFill/>
              <a:ln>
                <a:noFill/>
              </a:ln>
            </p:spPr>
          </p:pic>
          <p:sp>
            <p:nvSpPr>
              <p:cNvPr id="2495" name="Google Shape;2495;p120"/>
              <p:cNvSpPr txBox="1"/>
              <p:nvPr/>
            </p:nvSpPr>
            <p:spPr>
              <a:xfrm>
                <a:off x="232221" y="77035"/>
                <a:ext cx="961500" cy="518100"/>
              </a:xfrm>
              <a:prstGeom prst="rect">
                <a:avLst/>
              </a:prstGeom>
              <a:noFill/>
              <a:ln>
                <a:noFill/>
              </a:ln>
            </p:spPr>
            <p:txBody>
              <a:bodyPr anchorCtr="0" anchor="t" bIns="0" lIns="0" spcFirstLastPara="1" rIns="0" wrap="square" tIns="0">
                <a:noAutofit/>
              </a:bodyPr>
              <a:lstStyle/>
              <a:p>
                <a:pPr indent="0" lvl="1" marL="0" marR="0" rtl="0" algn="l">
                  <a:lnSpc>
                    <a:spcPct val="70000"/>
                  </a:lnSpc>
                  <a:spcBef>
                    <a:spcPts val="0"/>
                  </a:spcBef>
                  <a:spcAft>
                    <a:spcPts val="0"/>
                  </a:spcAft>
                  <a:buClr>
                    <a:srgbClr val="FDFEFE"/>
                  </a:buClr>
                  <a:buSzPts val="2000"/>
                  <a:buFont typeface="Helvetica Neue"/>
                  <a:buNone/>
                </a:pPr>
                <a:r>
                  <a:rPr b="0" i="0" lang="en-US" sz="2000" u="none" cap="none" strike="noStrike">
                    <a:solidFill>
                      <a:srgbClr val="FDFEFE"/>
                    </a:solidFill>
                    <a:latin typeface="Helvetica Neue"/>
                    <a:ea typeface="Helvetica Neue"/>
                    <a:cs typeface="Helvetica Neue"/>
                    <a:sym typeface="Helvetica Neue"/>
                  </a:rPr>
                  <a:t>BBVA </a:t>
                </a:r>
                <a:endParaRPr b="0" i="0" sz="4000" u="none" cap="none" strike="noStrike">
                  <a:solidFill>
                    <a:srgbClr val="2A86CA"/>
                  </a:solidFill>
                  <a:latin typeface="Helvetica Neue"/>
                  <a:ea typeface="Helvetica Neue"/>
                  <a:cs typeface="Helvetica Neue"/>
                  <a:sym typeface="Helvetica Neue"/>
                </a:endParaRPr>
              </a:p>
              <a:p>
                <a:pPr indent="0" lvl="1" marL="0" marR="0" rtl="0" algn="l">
                  <a:lnSpc>
                    <a:spcPct val="70000"/>
                  </a:lnSpc>
                  <a:spcBef>
                    <a:spcPts val="0"/>
                  </a:spcBef>
                  <a:spcAft>
                    <a:spcPts val="0"/>
                  </a:spcAft>
                  <a:buClr>
                    <a:srgbClr val="FDFEFE"/>
                  </a:buClr>
                  <a:buSzPts val="2000"/>
                  <a:buFont typeface="Helvetica Neue"/>
                  <a:buNone/>
                </a:pPr>
                <a:r>
                  <a:rPr b="0" i="0" lang="en-US" sz="2000" u="none" cap="none" strike="noStrike">
                    <a:solidFill>
                      <a:srgbClr val="FDFEFE"/>
                    </a:solidFill>
                    <a:latin typeface="Helvetica Neue"/>
                    <a:ea typeface="Helvetica Neue"/>
                    <a:cs typeface="Helvetica Neue"/>
                    <a:sym typeface="Helvetica Neue"/>
                  </a:rPr>
                  <a:t>account</a:t>
                </a:r>
                <a:endParaRPr/>
              </a:p>
            </p:txBody>
          </p:sp>
        </p:grpSp>
        <p:pic>
          <p:nvPicPr>
            <p:cNvPr descr="Image" id="2496" name="Google Shape;2496;p120"/>
            <p:cNvPicPr preferRelativeResize="0"/>
            <p:nvPr/>
          </p:nvPicPr>
          <p:blipFill rotWithShape="1">
            <a:blip r:embed="rId7">
              <a:alphaModFix/>
            </a:blip>
            <a:srcRect b="44678" l="28412" r="54775" t="29021"/>
            <a:stretch/>
          </p:blipFill>
          <p:spPr>
            <a:xfrm>
              <a:off x="17778117" y="3776484"/>
              <a:ext cx="5184756" cy="3352734"/>
            </a:xfrm>
            <a:prstGeom prst="rect">
              <a:avLst/>
            </a:prstGeom>
            <a:noFill/>
            <a:ln>
              <a:noFill/>
            </a:ln>
          </p:spPr>
        </p:pic>
      </p:grpSp>
      <p:sp>
        <p:nvSpPr>
          <p:cNvPr id="2497" name="Google Shape;2497;p120"/>
          <p:cNvSpPr/>
          <p:nvPr/>
        </p:nvSpPr>
        <p:spPr>
          <a:xfrm>
            <a:off x="12510300" y="8578200"/>
            <a:ext cx="11873700" cy="51378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120"/>
          <p:cNvSpPr/>
          <p:nvPr/>
        </p:nvSpPr>
        <p:spPr>
          <a:xfrm>
            <a:off x="6648625" y="2537700"/>
            <a:ext cx="17735400" cy="60405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2" name="Shape 2502"/>
        <p:cNvGrpSpPr/>
        <p:nvPr/>
      </p:nvGrpSpPr>
      <p:grpSpPr>
        <a:xfrm>
          <a:off x="0" y="0"/>
          <a:ext cx="0" cy="0"/>
          <a:chOff x="0" y="0"/>
          <a:chExt cx="0" cy="0"/>
        </a:xfrm>
      </p:grpSpPr>
      <p:sp>
        <p:nvSpPr>
          <p:cNvPr id="2503" name="Google Shape;2503;p121"/>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Concept map</a:t>
            </a:r>
            <a:endParaRPr/>
          </a:p>
          <a:p>
            <a:pPr indent="0" lvl="0" marL="0" rtl="0" algn="l">
              <a:spcBef>
                <a:spcPts val="0"/>
              </a:spcBef>
              <a:spcAft>
                <a:spcPts val="0"/>
              </a:spcAft>
              <a:buNone/>
            </a:pPr>
            <a:r>
              <a:t/>
            </a:r>
            <a:endParaRPr/>
          </a:p>
        </p:txBody>
      </p:sp>
      <p:grpSp>
        <p:nvGrpSpPr>
          <p:cNvPr id="2504" name="Google Shape;2504;p121"/>
          <p:cNvGrpSpPr/>
          <p:nvPr/>
        </p:nvGrpSpPr>
        <p:grpSpPr>
          <a:xfrm>
            <a:off x="6648621" y="2652597"/>
            <a:ext cx="17195398" cy="10891799"/>
            <a:chOff x="4667475" y="2438400"/>
            <a:chExt cx="17533801" cy="11106148"/>
          </a:xfrm>
        </p:grpSpPr>
        <p:grpSp>
          <p:nvGrpSpPr>
            <p:cNvPr id="2505" name="Google Shape;2505;p121"/>
            <p:cNvGrpSpPr/>
            <p:nvPr/>
          </p:nvGrpSpPr>
          <p:grpSpPr>
            <a:xfrm>
              <a:off x="15638559" y="3470012"/>
              <a:ext cx="5396264" cy="9768101"/>
              <a:chOff x="17778117" y="3776484"/>
              <a:chExt cx="5213278" cy="9436867"/>
            </a:xfrm>
          </p:grpSpPr>
          <p:pic>
            <p:nvPicPr>
              <p:cNvPr descr="Image" id="2506" name="Google Shape;2506;p121"/>
              <p:cNvPicPr preferRelativeResize="0"/>
              <p:nvPr/>
            </p:nvPicPr>
            <p:blipFill rotWithShape="1">
              <a:blip r:embed="rId3">
                <a:alphaModFix/>
              </a:blip>
              <a:srcRect b="27921" l="7260" r="71664" t="51915"/>
              <a:stretch/>
            </p:blipFill>
            <p:spPr>
              <a:xfrm>
                <a:off x="17784917" y="10423249"/>
                <a:ext cx="5184653" cy="2790102"/>
              </a:xfrm>
              <a:prstGeom prst="rect">
                <a:avLst/>
              </a:prstGeom>
              <a:noFill/>
              <a:ln>
                <a:noFill/>
              </a:ln>
            </p:spPr>
          </p:pic>
          <p:pic>
            <p:nvPicPr>
              <p:cNvPr descr="Image" id="2507" name="Google Shape;2507;p121"/>
              <p:cNvPicPr preferRelativeResize="0"/>
              <p:nvPr/>
            </p:nvPicPr>
            <p:blipFill rotWithShape="1">
              <a:blip r:embed="rId4">
                <a:alphaModFix/>
              </a:blip>
              <a:srcRect b="15753" l="51664" r="20792" t="19040"/>
              <a:stretch/>
            </p:blipFill>
            <p:spPr>
              <a:xfrm>
                <a:off x="20506282" y="7881115"/>
                <a:ext cx="1344461" cy="1790400"/>
              </a:xfrm>
              <a:prstGeom prst="rect">
                <a:avLst/>
              </a:prstGeom>
              <a:noFill/>
              <a:ln>
                <a:noFill/>
              </a:ln>
            </p:spPr>
          </p:pic>
          <p:pic>
            <p:nvPicPr>
              <p:cNvPr descr="Image" id="2508" name="Google Shape;2508;p121"/>
              <p:cNvPicPr preferRelativeResize="0"/>
              <p:nvPr/>
            </p:nvPicPr>
            <p:blipFill rotWithShape="1">
              <a:blip r:embed="rId5">
                <a:alphaModFix/>
              </a:blip>
              <a:srcRect b="0" l="0" r="0" t="0"/>
              <a:stretch/>
            </p:blipFill>
            <p:spPr>
              <a:xfrm>
                <a:off x="21646930" y="7376742"/>
                <a:ext cx="1344464" cy="672233"/>
              </a:xfrm>
              <a:prstGeom prst="rect">
                <a:avLst/>
              </a:prstGeom>
              <a:noFill/>
              <a:ln>
                <a:noFill/>
              </a:ln>
            </p:spPr>
          </p:pic>
          <p:pic>
            <p:nvPicPr>
              <p:cNvPr descr="Image" id="2509" name="Google Shape;2509;p121"/>
              <p:cNvPicPr preferRelativeResize="0"/>
              <p:nvPr/>
            </p:nvPicPr>
            <p:blipFill rotWithShape="1">
              <a:blip r:embed="rId5">
                <a:alphaModFix/>
              </a:blip>
              <a:srcRect b="0" l="0" r="0" t="0"/>
              <a:stretch/>
            </p:blipFill>
            <p:spPr>
              <a:xfrm flipH="1" rot="10800000">
                <a:off x="17782884" y="9520380"/>
                <a:ext cx="1344465" cy="672233"/>
              </a:xfrm>
              <a:prstGeom prst="rect">
                <a:avLst/>
              </a:prstGeom>
              <a:noFill/>
              <a:ln>
                <a:noFill/>
              </a:ln>
            </p:spPr>
          </p:pic>
          <p:grpSp>
            <p:nvGrpSpPr>
              <p:cNvPr id="2510" name="Google Shape;2510;p121"/>
              <p:cNvGrpSpPr/>
              <p:nvPr/>
            </p:nvGrpSpPr>
            <p:grpSpPr>
              <a:xfrm rot="539877">
                <a:off x="18411622" y="8147746"/>
                <a:ext cx="1314498" cy="672236"/>
                <a:chOff x="0" y="0"/>
                <a:chExt cx="1314490" cy="672232"/>
              </a:xfrm>
            </p:grpSpPr>
            <p:pic>
              <p:nvPicPr>
                <p:cNvPr descr="Image" id="2511" name="Google Shape;2511;p121"/>
                <p:cNvPicPr preferRelativeResize="0"/>
                <p:nvPr/>
              </p:nvPicPr>
              <p:blipFill rotWithShape="1">
                <a:blip r:embed="rId6">
                  <a:alphaModFix/>
                </a:blip>
                <a:srcRect b="0" l="0" r="0" t="0"/>
                <a:stretch/>
              </p:blipFill>
              <p:spPr>
                <a:xfrm>
                  <a:off x="0" y="0"/>
                  <a:ext cx="1314490" cy="672232"/>
                </a:xfrm>
                <a:prstGeom prst="rect">
                  <a:avLst/>
                </a:prstGeom>
                <a:noFill/>
                <a:ln>
                  <a:noFill/>
                </a:ln>
              </p:spPr>
            </p:pic>
            <p:sp>
              <p:nvSpPr>
                <p:cNvPr id="2512" name="Google Shape;2512;p121"/>
                <p:cNvSpPr txBox="1"/>
                <p:nvPr/>
              </p:nvSpPr>
              <p:spPr>
                <a:xfrm>
                  <a:off x="232221" y="77035"/>
                  <a:ext cx="961500" cy="518100"/>
                </a:xfrm>
                <a:prstGeom prst="rect">
                  <a:avLst/>
                </a:prstGeom>
                <a:noFill/>
                <a:ln>
                  <a:noFill/>
                </a:ln>
              </p:spPr>
              <p:txBody>
                <a:bodyPr anchorCtr="0" anchor="t" bIns="0" lIns="0" spcFirstLastPara="1" rIns="0" wrap="square" tIns="0">
                  <a:noAutofit/>
                </a:bodyPr>
                <a:lstStyle/>
                <a:p>
                  <a:pPr indent="0" lvl="1" marL="0" marR="0" rtl="0" algn="l">
                    <a:lnSpc>
                      <a:spcPct val="70000"/>
                    </a:lnSpc>
                    <a:spcBef>
                      <a:spcPts val="0"/>
                    </a:spcBef>
                    <a:spcAft>
                      <a:spcPts val="0"/>
                    </a:spcAft>
                    <a:buClr>
                      <a:srgbClr val="FDFEFE"/>
                    </a:buClr>
                    <a:buSzPts val="2000"/>
                    <a:buFont typeface="Helvetica Neue"/>
                    <a:buNone/>
                  </a:pPr>
                  <a:r>
                    <a:rPr b="0" i="0" lang="en-US" sz="2000" u="none" cap="none" strike="noStrike">
                      <a:solidFill>
                        <a:srgbClr val="FDFEFE"/>
                      </a:solidFill>
                      <a:latin typeface="Helvetica Neue"/>
                      <a:ea typeface="Helvetica Neue"/>
                      <a:cs typeface="Helvetica Neue"/>
                      <a:sym typeface="Helvetica Neue"/>
                    </a:rPr>
                    <a:t>BBVA </a:t>
                  </a:r>
                  <a:endParaRPr b="0" i="0" sz="4000" u="none" cap="none" strike="noStrike">
                    <a:solidFill>
                      <a:srgbClr val="2A86CA"/>
                    </a:solidFill>
                    <a:latin typeface="Helvetica Neue"/>
                    <a:ea typeface="Helvetica Neue"/>
                    <a:cs typeface="Helvetica Neue"/>
                    <a:sym typeface="Helvetica Neue"/>
                  </a:endParaRPr>
                </a:p>
                <a:p>
                  <a:pPr indent="0" lvl="1" marL="0" marR="0" rtl="0" algn="l">
                    <a:lnSpc>
                      <a:spcPct val="70000"/>
                    </a:lnSpc>
                    <a:spcBef>
                      <a:spcPts val="0"/>
                    </a:spcBef>
                    <a:spcAft>
                      <a:spcPts val="0"/>
                    </a:spcAft>
                    <a:buClr>
                      <a:srgbClr val="FDFEFE"/>
                    </a:buClr>
                    <a:buSzPts val="2000"/>
                    <a:buFont typeface="Helvetica Neue"/>
                    <a:buNone/>
                  </a:pPr>
                  <a:r>
                    <a:rPr b="0" i="0" lang="en-US" sz="2000" u="none" cap="none" strike="noStrike">
                      <a:solidFill>
                        <a:srgbClr val="FDFEFE"/>
                      </a:solidFill>
                      <a:latin typeface="Helvetica Neue"/>
                      <a:ea typeface="Helvetica Neue"/>
                      <a:cs typeface="Helvetica Neue"/>
                      <a:sym typeface="Helvetica Neue"/>
                    </a:rPr>
                    <a:t>account</a:t>
                  </a:r>
                  <a:endParaRPr/>
                </a:p>
              </p:txBody>
            </p:sp>
          </p:grpSp>
          <p:pic>
            <p:nvPicPr>
              <p:cNvPr descr="Image" id="2513" name="Google Shape;2513;p121"/>
              <p:cNvPicPr preferRelativeResize="0"/>
              <p:nvPr/>
            </p:nvPicPr>
            <p:blipFill rotWithShape="1">
              <a:blip r:embed="rId7">
                <a:alphaModFix/>
              </a:blip>
              <a:srcRect b="44678" l="28412" r="54775" t="29021"/>
              <a:stretch/>
            </p:blipFill>
            <p:spPr>
              <a:xfrm>
                <a:off x="17778117" y="3776484"/>
                <a:ext cx="5184756" cy="3352734"/>
              </a:xfrm>
              <a:prstGeom prst="rect">
                <a:avLst/>
              </a:prstGeom>
              <a:noFill/>
              <a:ln>
                <a:noFill/>
              </a:ln>
            </p:spPr>
          </p:pic>
        </p:grpSp>
        <p:sp>
          <p:nvSpPr>
            <p:cNvPr id="2514" name="Google Shape;2514;p121"/>
            <p:cNvSpPr/>
            <p:nvPr/>
          </p:nvSpPr>
          <p:spPr>
            <a:xfrm>
              <a:off x="15487650" y="2515850"/>
              <a:ext cx="5638800" cy="1003200"/>
            </a:xfrm>
            <a:prstGeom prst="rect">
              <a:avLst/>
            </a:prstGeom>
            <a:solidFill>
              <a:srgbClr val="A7A7A7">
                <a:alpha val="25099"/>
              </a:srgbClr>
            </a:solidFill>
            <a:ln>
              <a:noFill/>
            </a:ln>
          </p:spPr>
          <p:txBody>
            <a:bodyPr anchorCtr="0" anchor="ctr" bIns="254000" lIns="254000" spcFirstLastPara="1" rIns="254000" wrap="square" tIns="254000">
              <a:noAutofit/>
            </a:bodyPr>
            <a:lstStyle/>
            <a:p>
              <a:pPr indent="0" lvl="0" marL="0" marR="0" rtl="0" algn="l">
                <a:lnSpc>
                  <a:spcPct val="100000"/>
                </a:lnSpc>
                <a:spcBef>
                  <a:spcPts val="0"/>
                </a:spcBef>
                <a:spcAft>
                  <a:spcPts val="0"/>
                </a:spcAft>
                <a:buClr>
                  <a:srgbClr val="000000"/>
                </a:buClr>
                <a:buSzPts val="3200"/>
                <a:buFont typeface="Helvetica Neue"/>
                <a:buNone/>
              </a:pPr>
              <a:r>
                <a:t/>
              </a:r>
              <a:endParaRPr b="0" i="0" sz="3200" u="none" cap="none" strike="noStrike">
                <a:solidFill>
                  <a:srgbClr val="000000"/>
                </a:solidFill>
                <a:latin typeface="Helvetica Neue"/>
                <a:ea typeface="Helvetica Neue"/>
                <a:cs typeface="Helvetica Neue"/>
                <a:sym typeface="Helvetica Neue"/>
              </a:endParaRPr>
            </a:p>
          </p:txBody>
        </p:sp>
        <p:pic>
          <p:nvPicPr>
            <p:cNvPr descr="08_Concept_map_carmen-02.jpg" id="2515" name="Google Shape;2515;p121"/>
            <p:cNvPicPr preferRelativeResize="0"/>
            <p:nvPr/>
          </p:nvPicPr>
          <p:blipFill rotWithShape="1">
            <a:blip r:embed="rId8">
              <a:alphaModFix/>
            </a:blip>
            <a:srcRect b="21891" l="6859" r="26411" t="17932"/>
            <a:stretch/>
          </p:blipFill>
          <p:spPr>
            <a:xfrm>
              <a:off x="4667475" y="2438400"/>
              <a:ext cx="17533801" cy="11106148"/>
            </a:xfrm>
            <a:prstGeom prst="rect">
              <a:avLst/>
            </a:prstGeom>
            <a:noFill/>
            <a:ln>
              <a:noFill/>
            </a:ln>
          </p:spPr>
        </p:pic>
      </p:grpSp>
      <p:sp>
        <p:nvSpPr>
          <p:cNvPr id="2516" name="Google Shape;2516;p121"/>
          <p:cNvSpPr txBox="1"/>
          <p:nvPr/>
        </p:nvSpPr>
        <p:spPr>
          <a:xfrm>
            <a:off x="1316975" y="8930375"/>
            <a:ext cx="3564600" cy="9123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None/>
            </a:pPr>
            <a:r>
              <a:rPr lang="en-US" sz="3000">
                <a:solidFill>
                  <a:srgbClr val="666666"/>
                </a:solidFill>
                <a:latin typeface="Lato"/>
                <a:ea typeface="Lato"/>
                <a:cs typeface="Lato"/>
                <a:sym typeface="Lato"/>
              </a:rPr>
              <a:t>Actores involucrados en la solución</a:t>
            </a:r>
            <a:endParaRPr sz="3000">
              <a:solidFill>
                <a:srgbClr val="666666"/>
              </a:solidFill>
              <a:latin typeface="Lato"/>
              <a:ea typeface="Lato"/>
              <a:cs typeface="Lato"/>
              <a:sym typeface="Lato"/>
            </a:endParaRPr>
          </a:p>
          <a:p>
            <a:pPr indent="0" lvl="0" marL="0" rtl="0" algn="l">
              <a:lnSpc>
                <a:spcPct val="110000"/>
              </a:lnSpc>
              <a:spcBef>
                <a:spcPts val="0"/>
              </a:spcBef>
              <a:spcAft>
                <a:spcPts val="0"/>
              </a:spcAft>
              <a:buNone/>
            </a:pPr>
            <a:r>
              <a:t/>
            </a:r>
            <a:endParaRPr sz="3000">
              <a:solidFill>
                <a:srgbClr val="666666"/>
              </a:solidFill>
              <a:latin typeface="Lato"/>
              <a:ea typeface="Lato"/>
              <a:cs typeface="Lato"/>
              <a:sym typeface="Lato"/>
            </a:endParaRPr>
          </a:p>
          <a:p>
            <a:pPr indent="0" lvl="0" marL="0" rtl="0" algn="l">
              <a:lnSpc>
                <a:spcPct val="110000"/>
              </a:lnSpc>
              <a:spcBef>
                <a:spcPts val="0"/>
              </a:spcBef>
              <a:spcAft>
                <a:spcPts val="0"/>
              </a:spcAft>
              <a:buNone/>
            </a:pPr>
            <a:r>
              <a:t/>
            </a:r>
            <a:endParaRPr sz="3000">
              <a:solidFill>
                <a:srgbClr val="666666"/>
              </a:solidFill>
              <a:latin typeface="Lato"/>
              <a:ea typeface="Lato"/>
              <a:cs typeface="Lato"/>
              <a:sym typeface="Lato"/>
            </a:endParaRPr>
          </a:p>
        </p:txBody>
      </p:sp>
      <p:grpSp>
        <p:nvGrpSpPr>
          <p:cNvPr id="2517" name="Google Shape;2517;p121"/>
          <p:cNvGrpSpPr/>
          <p:nvPr/>
        </p:nvGrpSpPr>
        <p:grpSpPr>
          <a:xfrm>
            <a:off x="18377502" y="3752095"/>
            <a:ext cx="5119960" cy="9267947"/>
            <a:chOff x="17778117" y="3776484"/>
            <a:chExt cx="5213278" cy="9436867"/>
          </a:xfrm>
        </p:grpSpPr>
        <p:pic>
          <p:nvPicPr>
            <p:cNvPr descr="Image" id="2518" name="Google Shape;2518;p121"/>
            <p:cNvPicPr preferRelativeResize="0"/>
            <p:nvPr/>
          </p:nvPicPr>
          <p:blipFill rotWithShape="1">
            <a:blip r:embed="rId3">
              <a:alphaModFix/>
            </a:blip>
            <a:srcRect b="27921" l="7260" r="71664" t="51915"/>
            <a:stretch/>
          </p:blipFill>
          <p:spPr>
            <a:xfrm>
              <a:off x="17784917" y="10423249"/>
              <a:ext cx="5184653" cy="2790102"/>
            </a:xfrm>
            <a:prstGeom prst="rect">
              <a:avLst/>
            </a:prstGeom>
            <a:noFill/>
            <a:ln>
              <a:noFill/>
            </a:ln>
          </p:spPr>
        </p:pic>
        <p:pic>
          <p:nvPicPr>
            <p:cNvPr descr="Image" id="2519" name="Google Shape;2519;p121"/>
            <p:cNvPicPr preferRelativeResize="0"/>
            <p:nvPr/>
          </p:nvPicPr>
          <p:blipFill rotWithShape="1">
            <a:blip r:embed="rId4">
              <a:alphaModFix/>
            </a:blip>
            <a:srcRect b="15753" l="51664" r="20792" t="19040"/>
            <a:stretch/>
          </p:blipFill>
          <p:spPr>
            <a:xfrm>
              <a:off x="20506282" y="7881115"/>
              <a:ext cx="1344461" cy="1790400"/>
            </a:xfrm>
            <a:prstGeom prst="rect">
              <a:avLst/>
            </a:prstGeom>
            <a:noFill/>
            <a:ln>
              <a:noFill/>
            </a:ln>
          </p:spPr>
        </p:pic>
        <p:pic>
          <p:nvPicPr>
            <p:cNvPr descr="Image" id="2520" name="Google Shape;2520;p121"/>
            <p:cNvPicPr preferRelativeResize="0"/>
            <p:nvPr/>
          </p:nvPicPr>
          <p:blipFill rotWithShape="1">
            <a:blip r:embed="rId5">
              <a:alphaModFix/>
            </a:blip>
            <a:srcRect b="0" l="0" r="0" t="0"/>
            <a:stretch/>
          </p:blipFill>
          <p:spPr>
            <a:xfrm>
              <a:off x="21646930" y="7376742"/>
              <a:ext cx="1344464" cy="672233"/>
            </a:xfrm>
            <a:prstGeom prst="rect">
              <a:avLst/>
            </a:prstGeom>
            <a:noFill/>
            <a:ln>
              <a:noFill/>
            </a:ln>
          </p:spPr>
        </p:pic>
        <p:pic>
          <p:nvPicPr>
            <p:cNvPr descr="Image" id="2521" name="Google Shape;2521;p121"/>
            <p:cNvPicPr preferRelativeResize="0"/>
            <p:nvPr/>
          </p:nvPicPr>
          <p:blipFill rotWithShape="1">
            <a:blip r:embed="rId5">
              <a:alphaModFix/>
            </a:blip>
            <a:srcRect b="0" l="0" r="0" t="0"/>
            <a:stretch/>
          </p:blipFill>
          <p:spPr>
            <a:xfrm flipH="1" rot="10800000">
              <a:off x="17782884" y="9520380"/>
              <a:ext cx="1344465" cy="672233"/>
            </a:xfrm>
            <a:prstGeom prst="rect">
              <a:avLst/>
            </a:prstGeom>
            <a:noFill/>
            <a:ln>
              <a:noFill/>
            </a:ln>
          </p:spPr>
        </p:pic>
        <p:grpSp>
          <p:nvGrpSpPr>
            <p:cNvPr id="2522" name="Google Shape;2522;p121"/>
            <p:cNvGrpSpPr/>
            <p:nvPr/>
          </p:nvGrpSpPr>
          <p:grpSpPr>
            <a:xfrm rot="539877">
              <a:off x="18411622" y="8147746"/>
              <a:ext cx="1314498" cy="672236"/>
              <a:chOff x="0" y="0"/>
              <a:chExt cx="1314490" cy="672232"/>
            </a:xfrm>
          </p:grpSpPr>
          <p:pic>
            <p:nvPicPr>
              <p:cNvPr descr="Image" id="2523" name="Google Shape;2523;p121"/>
              <p:cNvPicPr preferRelativeResize="0"/>
              <p:nvPr/>
            </p:nvPicPr>
            <p:blipFill rotWithShape="1">
              <a:blip r:embed="rId6">
                <a:alphaModFix/>
              </a:blip>
              <a:srcRect b="0" l="0" r="0" t="0"/>
              <a:stretch/>
            </p:blipFill>
            <p:spPr>
              <a:xfrm>
                <a:off x="0" y="0"/>
                <a:ext cx="1314490" cy="672232"/>
              </a:xfrm>
              <a:prstGeom prst="rect">
                <a:avLst/>
              </a:prstGeom>
              <a:noFill/>
              <a:ln>
                <a:noFill/>
              </a:ln>
            </p:spPr>
          </p:pic>
          <p:sp>
            <p:nvSpPr>
              <p:cNvPr id="2524" name="Google Shape;2524;p121"/>
              <p:cNvSpPr txBox="1"/>
              <p:nvPr/>
            </p:nvSpPr>
            <p:spPr>
              <a:xfrm>
                <a:off x="232221" y="77035"/>
                <a:ext cx="961500" cy="518100"/>
              </a:xfrm>
              <a:prstGeom prst="rect">
                <a:avLst/>
              </a:prstGeom>
              <a:noFill/>
              <a:ln>
                <a:noFill/>
              </a:ln>
            </p:spPr>
            <p:txBody>
              <a:bodyPr anchorCtr="0" anchor="t" bIns="0" lIns="0" spcFirstLastPara="1" rIns="0" wrap="square" tIns="0">
                <a:noAutofit/>
              </a:bodyPr>
              <a:lstStyle/>
              <a:p>
                <a:pPr indent="0" lvl="1" marL="0" marR="0" rtl="0" algn="l">
                  <a:lnSpc>
                    <a:spcPct val="70000"/>
                  </a:lnSpc>
                  <a:spcBef>
                    <a:spcPts val="0"/>
                  </a:spcBef>
                  <a:spcAft>
                    <a:spcPts val="0"/>
                  </a:spcAft>
                  <a:buClr>
                    <a:srgbClr val="FDFEFE"/>
                  </a:buClr>
                  <a:buSzPts val="2000"/>
                  <a:buFont typeface="Helvetica Neue"/>
                  <a:buNone/>
                </a:pPr>
                <a:r>
                  <a:rPr b="0" i="0" lang="en-US" sz="2000" u="none" cap="none" strike="noStrike">
                    <a:solidFill>
                      <a:srgbClr val="FDFEFE"/>
                    </a:solidFill>
                    <a:latin typeface="Helvetica Neue"/>
                    <a:ea typeface="Helvetica Neue"/>
                    <a:cs typeface="Helvetica Neue"/>
                    <a:sym typeface="Helvetica Neue"/>
                  </a:rPr>
                  <a:t>BBVA </a:t>
                </a:r>
                <a:endParaRPr b="0" i="0" sz="4000" u="none" cap="none" strike="noStrike">
                  <a:solidFill>
                    <a:srgbClr val="2A86CA"/>
                  </a:solidFill>
                  <a:latin typeface="Helvetica Neue"/>
                  <a:ea typeface="Helvetica Neue"/>
                  <a:cs typeface="Helvetica Neue"/>
                  <a:sym typeface="Helvetica Neue"/>
                </a:endParaRPr>
              </a:p>
              <a:p>
                <a:pPr indent="0" lvl="1" marL="0" marR="0" rtl="0" algn="l">
                  <a:lnSpc>
                    <a:spcPct val="70000"/>
                  </a:lnSpc>
                  <a:spcBef>
                    <a:spcPts val="0"/>
                  </a:spcBef>
                  <a:spcAft>
                    <a:spcPts val="0"/>
                  </a:spcAft>
                  <a:buClr>
                    <a:srgbClr val="FDFEFE"/>
                  </a:buClr>
                  <a:buSzPts val="2000"/>
                  <a:buFont typeface="Helvetica Neue"/>
                  <a:buNone/>
                </a:pPr>
                <a:r>
                  <a:rPr b="0" i="0" lang="en-US" sz="2000" u="none" cap="none" strike="noStrike">
                    <a:solidFill>
                      <a:srgbClr val="FDFEFE"/>
                    </a:solidFill>
                    <a:latin typeface="Helvetica Neue"/>
                    <a:ea typeface="Helvetica Neue"/>
                    <a:cs typeface="Helvetica Neue"/>
                    <a:sym typeface="Helvetica Neue"/>
                  </a:rPr>
                  <a:t>account</a:t>
                </a:r>
                <a:endParaRPr/>
              </a:p>
            </p:txBody>
          </p:sp>
        </p:grpSp>
        <p:pic>
          <p:nvPicPr>
            <p:cNvPr descr="Image" id="2525" name="Google Shape;2525;p121"/>
            <p:cNvPicPr preferRelativeResize="0"/>
            <p:nvPr/>
          </p:nvPicPr>
          <p:blipFill rotWithShape="1">
            <a:blip r:embed="rId7">
              <a:alphaModFix/>
            </a:blip>
            <a:srcRect b="44678" l="28412" r="54775" t="29021"/>
            <a:stretch/>
          </p:blipFill>
          <p:spPr>
            <a:xfrm>
              <a:off x="17778117" y="3776484"/>
              <a:ext cx="5184756" cy="3352734"/>
            </a:xfrm>
            <a:prstGeom prst="rect">
              <a:avLst/>
            </a:prstGeom>
            <a:noFill/>
            <a:ln>
              <a:noFill/>
            </a:ln>
          </p:spPr>
        </p:pic>
      </p:grpSp>
      <p:sp>
        <p:nvSpPr>
          <p:cNvPr id="2526" name="Google Shape;2526;p121"/>
          <p:cNvSpPr/>
          <p:nvPr/>
        </p:nvSpPr>
        <p:spPr>
          <a:xfrm>
            <a:off x="6376625" y="8671750"/>
            <a:ext cx="5978100" cy="50442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27" name="Google Shape;2527;p121"/>
          <p:cNvCxnSpPr/>
          <p:nvPr/>
        </p:nvCxnSpPr>
        <p:spPr>
          <a:xfrm rot="10800000">
            <a:off x="4959500" y="9386525"/>
            <a:ext cx="7597500" cy="0"/>
          </a:xfrm>
          <a:prstGeom prst="straightConnector1">
            <a:avLst/>
          </a:prstGeom>
          <a:noFill/>
          <a:ln cap="flat" cmpd="sng" w="19050">
            <a:solidFill>
              <a:srgbClr val="F55D5C"/>
            </a:solidFill>
            <a:prstDash val="solid"/>
            <a:round/>
            <a:headEnd len="med" w="med" type="stealth"/>
            <a:tailEnd len="med" w="med" type="none"/>
          </a:ln>
        </p:spPr>
      </p:cxnSp>
      <p:sp>
        <p:nvSpPr>
          <p:cNvPr id="2528" name="Google Shape;2528;p121"/>
          <p:cNvSpPr/>
          <p:nvPr/>
        </p:nvSpPr>
        <p:spPr>
          <a:xfrm>
            <a:off x="6648625" y="2537700"/>
            <a:ext cx="17735400" cy="60561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121"/>
          <p:cNvSpPr/>
          <p:nvPr/>
        </p:nvSpPr>
        <p:spPr>
          <a:xfrm>
            <a:off x="18239575" y="8593800"/>
            <a:ext cx="6116100" cy="5122200"/>
          </a:xfrm>
          <a:prstGeom prst="rect">
            <a:avLst/>
          </a:prstGeom>
          <a:solidFill>
            <a:srgbClr val="FFFFFF">
              <a:alpha val="74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F4F4"/>
        </a:solidFill>
      </p:bgPr>
    </p:bg>
    <p:spTree>
      <p:nvGrpSpPr>
        <p:cNvPr id="2533" name="Shape 2533"/>
        <p:cNvGrpSpPr/>
        <p:nvPr/>
      </p:nvGrpSpPr>
      <p:grpSpPr>
        <a:xfrm>
          <a:off x="0" y="0"/>
          <a:ext cx="0" cy="0"/>
          <a:chOff x="0" y="0"/>
          <a:chExt cx="0" cy="0"/>
        </a:xfrm>
      </p:grpSpPr>
      <p:sp>
        <p:nvSpPr>
          <p:cNvPr id="2534" name="Google Shape;2534;p122"/>
          <p:cNvSpPr txBox="1"/>
          <p:nvPr/>
        </p:nvSpPr>
        <p:spPr>
          <a:xfrm>
            <a:off x="1316980" y="1017939"/>
            <a:ext cx="18357600" cy="912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5200">
                <a:solidFill>
                  <a:srgbClr val="072146"/>
                </a:solidFill>
                <a:latin typeface="Lato Black"/>
                <a:ea typeface="Lato Black"/>
                <a:cs typeface="Lato Black"/>
                <a:sym typeface="Lato Black"/>
              </a:rPr>
              <a:t>Actividad</a:t>
            </a:r>
            <a:endParaRPr sz="5200">
              <a:solidFill>
                <a:srgbClr val="072146"/>
              </a:solidFill>
              <a:latin typeface="Lato Black"/>
              <a:ea typeface="Lato Black"/>
              <a:cs typeface="Lato Black"/>
              <a:sym typeface="Lato Black"/>
            </a:endParaRPr>
          </a:p>
        </p:txBody>
      </p:sp>
      <p:sp>
        <p:nvSpPr>
          <p:cNvPr id="2535" name="Google Shape;2535;p122"/>
          <p:cNvSpPr txBox="1"/>
          <p:nvPr/>
        </p:nvSpPr>
        <p:spPr>
          <a:xfrm>
            <a:off x="1883375" y="1930250"/>
            <a:ext cx="4197000" cy="555000"/>
          </a:xfrm>
          <a:prstGeom prst="rect">
            <a:avLst/>
          </a:prstGeom>
          <a:noFill/>
          <a:ln>
            <a:noFill/>
          </a:ln>
        </p:spPr>
        <p:txBody>
          <a:bodyPr anchorCtr="0" anchor="ctr" bIns="71425" lIns="71425" spcFirstLastPara="1" rIns="71425" wrap="square" tIns="71425">
            <a:noAutofit/>
          </a:bodyPr>
          <a:lstStyle/>
          <a:p>
            <a:pPr indent="0" lvl="0" marL="0" marR="0" rtl="0" algn="l">
              <a:lnSpc>
                <a:spcPct val="100000"/>
              </a:lnSpc>
              <a:spcBef>
                <a:spcPts val="0"/>
              </a:spcBef>
              <a:spcAft>
                <a:spcPts val="0"/>
              </a:spcAft>
              <a:buClr>
                <a:srgbClr val="FDFEFE"/>
              </a:buClr>
              <a:buSzPts val="4000"/>
              <a:buFont typeface="Helvetica Neue"/>
              <a:buNone/>
            </a:pPr>
            <a:r>
              <a:rPr i="0" lang="en-US" sz="4000" cap="none" strike="noStrike">
                <a:solidFill>
                  <a:srgbClr val="1464A5"/>
                </a:solidFill>
                <a:latin typeface="Lato"/>
                <a:ea typeface="Lato"/>
                <a:cs typeface="Lato"/>
                <a:sym typeface="Lato"/>
              </a:rPr>
              <a:t>P. </a:t>
            </a:r>
            <a:r>
              <a:rPr lang="en-US" sz="4000">
                <a:solidFill>
                  <a:srgbClr val="1464A5"/>
                </a:solidFill>
                <a:latin typeface="Lato"/>
                <a:ea typeface="Lato"/>
                <a:cs typeface="Lato"/>
                <a:sym typeface="Lato"/>
              </a:rPr>
              <a:t>111</a:t>
            </a:r>
            <a:endParaRPr sz="4000">
              <a:solidFill>
                <a:srgbClr val="1464A5"/>
              </a:solidFill>
              <a:latin typeface="Lato"/>
              <a:ea typeface="Lato"/>
              <a:cs typeface="Lato"/>
              <a:sym typeface="Lato"/>
            </a:endParaRPr>
          </a:p>
        </p:txBody>
      </p:sp>
      <p:sp>
        <p:nvSpPr>
          <p:cNvPr id="2536" name="Google Shape;2536;p122"/>
          <p:cNvSpPr/>
          <p:nvPr/>
        </p:nvSpPr>
        <p:spPr>
          <a:xfrm>
            <a:off x="1312324" y="2063745"/>
            <a:ext cx="462050" cy="288017"/>
          </a:xfrm>
          <a:custGeom>
            <a:rect b="b" l="l" r="r" t="t"/>
            <a:pathLst>
              <a:path extrusionOk="0" h="600" w="960">
                <a:moveTo>
                  <a:pt x="240" y="360"/>
                </a:moveTo>
                <a:cubicBezTo>
                  <a:pt x="600" y="360"/>
                  <a:pt x="600" y="360"/>
                  <a:pt x="600" y="360"/>
                </a:cubicBezTo>
                <a:cubicBezTo>
                  <a:pt x="720" y="240"/>
                  <a:pt x="720" y="240"/>
                  <a:pt x="720" y="240"/>
                </a:cubicBezTo>
                <a:cubicBezTo>
                  <a:pt x="360" y="240"/>
                  <a:pt x="360" y="240"/>
                  <a:pt x="360" y="240"/>
                </a:cubicBezTo>
                <a:lnTo>
                  <a:pt x="240" y="360"/>
                </a:lnTo>
                <a:close/>
                <a:moveTo>
                  <a:pt x="120" y="300"/>
                </a:moveTo>
                <a:cubicBezTo>
                  <a:pt x="120" y="201"/>
                  <a:pt x="200" y="120"/>
                  <a:pt x="300" y="120"/>
                </a:cubicBezTo>
                <a:cubicBezTo>
                  <a:pt x="520" y="120"/>
                  <a:pt x="520" y="120"/>
                  <a:pt x="520" y="120"/>
                </a:cubicBezTo>
                <a:cubicBezTo>
                  <a:pt x="640" y="0"/>
                  <a:pt x="640" y="0"/>
                  <a:pt x="640" y="0"/>
                </a:cubicBezTo>
                <a:cubicBezTo>
                  <a:pt x="300" y="0"/>
                  <a:pt x="300" y="0"/>
                  <a:pt x="300" y="0"/>
                </a:cubicBezTo>
                <a:cubicBezTo>
                  <a:pt x="134" y="0"/>
                  <a:pt x="0" y="134"/>
                  <a:pt x="0" y="300"/>
                </a:cubicBezTo>
                <a:cubicBezTo>
                  <a:pt x="0" y="435"/>
                  <a:pt x="90" y="550"/>
                  <a:pt x="213" y="587"/>
                </a:cubicBezTo>
                <a:cubicBezTo>
                  <a:pt x="320" y="480"/>
                  <a:pt x="320" y="480"/>
                  <a:pt x="320" y="480"/>
                </a:cubicBezTo>
                <a:cubicBezTo>
                  <a:pt x="300" y="480"/>
                  <a:pt x="300" y="480"/>
                  <a:pt x="300" y="480"/>
                </a:cubicBezTo>
                <a:cubicBezTo>
                  <a:pt x="201" y="480"/>
                  <a:pt x="120" y="399"/>
                  <a:pt x="120" y="300"/>
                </a:cubicBezTo>
                <a:close/>
                <a:moveTo>
                  <a:pt x="777" y="23"/>
                </a:moveTo>
                <a:cubicBezTo>
                  <a:pt x="679" y="121"/>
                  <a:pt x="679" y="121"/>
                  <a:pt x="679" y="121"/>
                </a:cubicBezTo>
                <a:cubicBezTo>
                  <a:pt x="769" y="130"/>
                  <a:pt x="840" y="207"/>
                  <a:pt x="840" y="300"/>
                </a:cubicBezTo>
                <a:cubicBezTo>
                  <a:pt x="840" y="399"/>
                  <a:pt x="760" y="480"/>
                  <a:pt x="660" y="480"/>
                </a:cubicBezTo>
                <a:cubicBezTo>
                  <a:pt x="480" y="480"/>
                  <a:pt x="480" y="480"/>
                  <a:pt x="480" y="480"/>
                </a:cubicBezTo>
                <a:cubicBezTo>
                  <a:pt x="360" y="600"/>
                  <a:pt x="360" y="600"/>
                  <a:pt x="360" y="600"/>
                </a:cubicBezTo>
                <a:cubicBezTo>
                  <a:pt x="660" y="600"/>
                  <a:pt x="660" y="600"/>
                  <a:pt x="660" y="600"/>
                </a:cubicBezTo>
                <a:cubicBezTo>
                  <a:pt x="826" y="600"/>
                  <a:pt x="960" y="466"/>
                  <a:pt x="960" y="300"/>
                </a:cubicBezTo>
                <a:cubicBezTo>
                  <a:pt x="960" y="176"/>
                  <a:pt x="884" y="69"/>
                  <a:pt x="777" y="23"/>
                </a:cubicBezTo>
                <a:close/>
              </a:path>
            </a:pathLst>
          </a:custGeom>
          <a:solidFill>
            <a:srgbClr val="1464A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600">
              <a:solidFill>
                <a:srgbClr val="5BBEFF"/>
              </a:solidFill>
              <a:latin typeface="Arial"/>
              <a:ea typeface="Arial"/>
              <a:cs typeface="Arial"/>
              <a:sym typeface="Arial"/>
            </a:endParaRPr>
          </a:p>
        </p:txBody>
      </p:sp>
      <p:pic>
        <p:nvPicPr>
          <p:cNvPr id="2537" name="Google Shape;2537;p122"/>
          <p:cNvPicPr preferRelativeResize="0"/>
          <p:nvPr/>
        </p:nvPicPr>
        <p:blipFill>
          <a:blip r:embed="rId3">
            <a:alphaModFix/>
          </a:blip>
          <a:stretch>
            <a:fillRect/>
          </a:stretch>
        </p:blipFill>
        <p:spPr>
          <a:xfrm>
            <a:off x="10001250" y="0"/>
            <a:ext cx="14382749" cy="13716000"/>
          </a:xfrm>
          <a:prstGeom prst="rect">
            <a:avLst/>
          </a:prstGeom>
          <a:noFill/>
          <a:ln>
            <a:noFill/>
          </a:ln>
        </p:spPr>
      </p:pic>
      <p:sp>
        <p:nvSpPr>
          <p:cNvPr id="2538" name="Google Shape;2538;p122"/>
          <p:cNvSpPr txBox="1"/>
          <p:nvPr/>
        </p:nvSpPr>
        <p:spPr>
          <a:xfrm>
            <a:off x="3118725" y="3640475"/>
            <a:ext cx="20178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rgbClr val="F55D5C"/>
                </a:solidFill>
                <a:latin typeface="Lato"/>
                <a:ea typeface="Lato"/>
                <a:cs typeface="Lato"/>
                <a:sym typeface="Lato"/>
              </a:rPr>
              <a:t>25</a:t>
            </a:r>
            <a:r>
              <a:rPr lang="en-US" sz="10000">
                <a:solidFill>
                  <a:srgbClr val="F55D5C"/>
                </a:solidFill>
                <a:latin typeface="Lato"/>
                <a:ea typeface="Lato"/>
                <a:cs typeface="Lato"/>
                <a:sym typeface="Lato"/>
              </a:rPr>
              <a:t>’</a:t>
            </a:r>
            <a:endParaRPr sz="10000">
              <a:solidFill>
                <a:srgbClr val="F55D5C"/>
              </a:solidFill>
              <a:latin typeface="Lato"/>
              <a:ea typeface="Lato"/>
              <a:cs typeface="Lato"/>
              <a:sym typeface="Lato"/>
            </a:endParaRPr>
          </a:p>
        </p:txBody>
      </p:sp>
      <p:pic>
        <p:nvPicPr>
          <p:cNvPr id="2539" name="Google Shape;2539;p122"/>
          <p:cNvPicPr preferRelativeResize="0"/>
          <p:nvPr/>
        </p:nvPicPr>
        <p:blipFill>
          <a:blip r:embed="rId4">
            <a:alphaModFix/>
          </a:blip>
          <a:stretch>
            <a:fillRect/>
          </a:stretch>
        </p:blipFill>
        <p:spPr>
          <a:xfrm>
            <a:off x="1185650" y="3640462"/>
            <a:ext cx="1443600" cy="1443600"/>
          </a:xfrm>
          <a:prstGeom prst="rect">
            <a:avLst/>
          </a:prstGeom>
          <a:noFill/>
          <a:ln>
            <a:noFill/>
          </a:ln>
        </p:spPr>
      </p:pic>
      <p:sp>
        <p:nvSpPr>
          <p:cNvPr id="2540" name="Google Shape;2540;p122"/>
          <p:cNvSpPr txBox="1"/>
          <p:nvPr/>
        </p:nvSpPr>
        <p:spPr>
          <a:xfrm>
            <a:off x="3118725" y="4949675"/>
            <a:ext cx="3405000" cy="9123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None/>
            </a:pPr>
            <a:r>
              <a:rPr lang="en-US" sz="3000">
                <a:solidFill>
                  <a:srgbClr val="666666"/>
                </a:solidFill>
                <a:latin typeface="Lato"/>
                <a:ea typeface="Lato"/>
                <a:cs typeface="Lato"/>
                <a:sym typeface="Lato"/>
              </a:rPr>
              <a:t>Mapa de</a:t>
            </a:r>
            <a:r>
              <a:rPr lang="en-US" sz="3000">
                <a:solidFill>
                  <a:srgbClr val="666666"/>
                </a:solidFill>
                <a:latin typeface="Lato"/>
                <a:ea typeface="Lato"/>
                <a:cs typeface="Lato"/>
                <a:sym typeface="Lato"/>
              </a:rPr>
              <a:t> concepto</a:t>
            </a:r>
            <a:endParaRPr sz="3000">
              <a:solidFill>
                <a:srgbClr val="666666"/>
              </a:solidFill>
              <a:latin typeface="Lato"/>
              <a:ea typeface="Lato"/>
              <a:cs typeface="Lato"/>
              <a:sym typeface="Lato"/>
            </a:endParaRPr>
          </a:p>
          <a:p>
            <a:pPr indent="0" lvl="0" marL="0" marR="0" rtl="0" algn="l">
              <a:lnSpc>
                <a:spcPct val="110000"/>
              </a:lnSpc>
              <a:spcBef>
                <a:spcPts val="0"/>
              </a:spcBef>
              <a:spcAft>
                <a:spcPts val="0"/>
              </a:spcAft>
              <a:buNone/>
            </a:pPr>
            <a:r>
              <a:rPr b="1" lang="en-US" sz="3000">
                <a:solidFill>
                  <a:srgbClr val="666666"/>
                </a:solidFill>
                <a:latin typeface="Lato"/>
                <a:ea typeface="Lato"/>
                <a:cs typeface="Lato"/>
                <a:sym typeface="Lato"/>
              </a:rPr>
              <a:t>Idea 1</a:t>
            </a:r>
            <a:endParaRPr b="1" sz="3000">
              <a:solidFill>
                <a:srgbClr val="666666"/>
              </a:solidFill>
              <a:latin typeface="Lato"/>
              <a:ea typeface="Lato"/>
              <a:cs typeface="Lato"/>
              <a:sym typeface="Lato"/>
            </a:endParaRPr>
          </a:p>
        </p:txBody>
      </p:sp>
      <p:sp>
        <p:nvSpPr>
          <p:cNvPr id="2541" name="Google Shape;2541;p122"/>
          <p:cNvSpPr txBox="1"/>
          <p:nvPr/>
        </p:nvSpPr>
        <p:spPr>
          <a:xfrm>
            <a:off x="1484961" y="6726325"/>
            <a:ext cx="9294000" cy="6070200"/>
          </a:xfrm>
          <a:prstGeom prst="rect">
            <a:avLst/>
          </a:prstGeom>
          <a:noFill/>
          <a:ln>
            <a:noFill/>
          </a:ln>
        </p:spPr>
        <p:txBody>
          <a:bodyPr anchorCtr="0" anchor="t" bIns="71425" lIns="71425" spcFirstLastPara="1" rIns="71425" wrap="square" tIns="71425">
            <a:noAutofit/>
          </a:bodyPr>
          <a:lstStyle/>
          <a:p>
            <a:pPr indent="-647190" lvl="0" marL="488440" marR="0" rtl="0" algn="l">
              <a:lnSpc>
                <a:spcPct val="110000"/>
              </a:lnSpc>
              <a:spcBef>
                <a:spcPts val="0"/>
              </a:spcBef>
              <a:spcAft>
                <a:spcPts val="0"/>
              </a:spcAft>
              <a:buClr>
                <a:srgbClr val="F55D5C"/>
              </a:buClr>
              <a:buSzPts val="4000"/>
              <a:buFont typeface="Lato Light"/>
              <a:buChar char="▰"/>
            </a:pPr>
            <a:r>
              <a:rPr lang="en-US" sz="4000">
                <a:solidFill>
                  <a:srgbClr val="092042"/>
                </a:solidFill>
                <a:latin typeface="Lato Light"/>
                <a:ea typeface="Lato Light"/>
                <a:cs typeface="Lato Light"/>
                <a:sym typeface="Lato Light"/>
              </a:rPr>
              <a:t>Empatizar con el usuario</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1800"/>
              </a:spcBef>
              <a:spcAft>
                <a:spcPts val="0"/>
              </a:spcAft>
              <a:buClr>
                <a:srgbClr val="F55D5C"/>
              </a:buClr>
              <a:buSzPts val="4000"/>
              <a:buFont typeface="Lato Light"/>
              <a:buChar char="▰"/>
            </a:pPr>
            <a:r>
              <a:rPr lang="en-US" sz="4000">
                <a:solidFill>
                  <a:srgbClr val="092042"/>
                </a:solidFill>
                <a:latin typeface="Lato Light"/>
                <a:ea typeface="Lato Light"/>
                <a:cs typeface="Lato Light"/>
                <a:sym typeface="Lato Light"/>
              </a:rPr>
              <a:t>Piensa en los beneficios de cada actor</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1800"/>
              </a:spcBef>
              <a:spcAft>
                <a:spcPts val="0"/>
              </a:spcAft>
              <a:buClr>
                <a:srgbClr val="F55D5C"/>
              </a:buClr>
              <a:buSzPts val="4000"/>
              <a:buFont typeface="Lato Light"/>
              <a:buChar char="▰"/>
            </a:pPr>
            <a:r>
              <a:rPr lang="en-US" sz="4000">
                <a:solidFill>
                  <a:srgbClr val="092042"/>
                </a:solidFill>
                <a:latin typeface="Lato Light"/>
                <a:ea typeface="Lato Light"/>
                <a:cs typeface="Lato Light"/>
                <a:sym typeface="Lato Light"/>
              </a:rPr>
              <a:t>Diverge y haz varias versiones</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1800"/>
              </a:spcBef>
              <a:spcAft>
                <a:spcPts val="0"/>
              </a:spcAft>
              <a:buClr>
                <a:srgbClr val="F55D5C"/>
              </a:buClr>
              <a:buSzPts val="4000"/>
              <a:buFont typeface="Lato Light"/>
              <a:buChar char="▰"/>
            </a:pPr>
            <a:r>
              <a:rPr lang="en-US" sz="4000">
                <a:solidFill>
                  <a:srgbClr val="092042"/>
                </a:solidFill>
                <a:latin typeface="Lato Light"/>
                <a:ea typeface="Lato Light"/>
                <a:cs typeface="Lato Light"/>
                <a:sym typeface="Lato Light"/>
              </a:rPr>
              <a:t>Usa el Visual Thinking desde el principio</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1800"/>
              </a:spcBef>
              <a:spcAft>
                <a:spcPts val="0"/>
              </a:spcAft>
              <a:buClr>
                <a:srgbClr val="F55D5C"/>
              </a:buClr>
              <a:buSzPts val="4000"/>
              <a:buFont typeface="Lato Light"/>
              <a:buChar char="▰"/>
            </a:pPr>
            <a:r>
              <a:rPr lang="en-US" sz="4000">
                <a:solidFill>
                  <a:srgbClr val="092042"/>
                </a:solidFill>
                <a:latin typeface="Lato Light"/>
                <a:ea typeface="Lato Light"/>
                <a:cs typeface="Lato Light"/>
                <a:sym typeface="Lato Light"/>
              </a:rPr>
              <a:t>Usa datos e insights de la fase de comprensión</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1800"/>
              </a:spcBef>
              <a:spcAft>
                <a:spcPts val="1800"/>
              </a:spcAft>
              <a:buClr>
                <a:srgbClr val="F55D5C"/>
              </a:buClr>
              <a:buSzPts val="4000"/>
              <a:buFont typeface="Lato Light"/>
              <a:buChar char="▰"/>
            </a:pPr>
            <a:r>
              <a:rPr lang="en-US" sz="4000">
                <a:solidFill>
                  <a:srgbClr val="092042"/>
                </a:solidFill>
                <a:latin typeface="Lato Light"/>
                <a:ea typeface="Lato Light"/>
                <a:cs typeface="Lato Light"/>
                <a:sym typeface="Lato Light"/>
              </a:rPr>
              <a:t>Usa las reglas de oro</a:t>
            </a:r>
            <a:endParaRPr sz="4000">
              <a:solidFill>
                <a:srgbClr val="092042"/>
              </a:solidFill>
              <a:latin typeface="Lato Light"/>
              <a:ea typeface="Lato Light"/>
              <a:cs typeface="Lato Light"/>
              <a:sym typeface="Lato Light"/>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F4F4"/>
        </a:solidFill>
      </p:bgPr>
    </p:bg>
    <p:spTree>
      <p:nvGrpSpPr>
        <p:cNvPr id="2545" name="Shape 2545"/>
        <p:cNvGrpSpPr/>
        <p:nvPr/>
      </p:nvGrpSpPr>
      <p:grpSpPr>
        <a:xfrm>
          <a:off x="0" y="0"/>
          <a:ext cx="0" cy="0"/>
          <a:chOff x="0" y="0"/>
          <a:chExt cx="0" cy="0"/>
        </a:xfrm>
      </p:grpSpPr>
      <p:sp>
        <p:nvSpPr>
          <p:cNvPr id="2546" name="Google Shape;2546;p123"/>
          <p:cNvSpPr txBox="1"/>
          <p:nvPr/>
        </p:nvSpPr>
        <p:spPr>
          <a:xfrm>
            <a:off x="1316980" y="1017939"/>
            <a:ext cx="18357600" cy="912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5200">
                <a:solidFill>
                  <a:srgbClr val="072146"/>
                </a:solidFill>
                <a:latin typeface="Lato Black"/>
                <a:ea typeface="Lato Black"/>
                <a:cs typeface="Lato Black"/>
                <a:sym typeface="Lato Black"/>
              </a:rPr>
              <a:t>Actividad</a:t>
            </a:r>
            <a:endParaRPr sz="5200">
              <a:solidFill>
                <a:srgbClr val="072146"/>
              </a:solidFill>
              <a:latin typeface="Lato Black"/>
              <a:ea typeface="Lato Black"/>
              <a:cs typeface="Lato Black"/>
              <a:sym typeface="Lato Black"/>
            </a:endParaRPr>
          </a:p>
        </p:txBody>
      </p:sp>
      <p:pic>
        <p:nvPicPr>
          <p:cNvPr id="2547" name="Google Shape;2547;p123"/>
          <p:cNvPicPr preferRelativeResize="0"/>
          <p:nvPr/>
        </p:nvPicPr>
        <p:blipFill>
          <a:blip r:embed="rId3">
            <a:alphaModFix/>
          </a:blip>
          <a:stretch>
            <a:fillRect/>
          </a:stretch>
        </p:blipFill>
        <p:spPr>
          <a:xfrm>
            <a:off x="10001250" y="0"/>
            <a:ext cx="14382749" cy="13716000"/>
          </a:xfrm>
          <a:prstGeom prst="rect">
            <a:avLst/>
          </a:prstGeom>
          <a:noFill/>
          <a:ln>
            <a:noFill/>
          </a:ln>
        </p:spPr>
      </p:pic>
      <p:sp>
        <p:nvSpPr>
          <p:cNvPr id="2548" name="Google Shape;2548;p123"/>
          <p:cNvSpPr txBox="1"/>
          <p:nvPr/>
        </p:nvSpPr>
        <p:spPr>
          <a:xfrm>
            <a:off x="3118725" y="3640475"/>
            <a:ext cx="20178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rgbClr val="F55D5C"/>
                </a:solidFill>
                <a:latin typeface="Lato"/>
                <a:ea typeface="Lato"/>
                <a:cs typeface="Lato"/>
                <a:sym typeface="Lato"/>
              </a:rPr>
              <a:t>25’</a:t>
            </a:r>
            <a:endParaRPr sz="10000">
              <a:solidFill>
                <a:srgbClr val="F55D5C"/>
              </a:solidFill>
              <a:latin typeface="Lato"/>
              <a:ea typeface="Lato"/>
              <a:cs typeface="Lato"/>
              <a:sym typeface="Lato"/>
            </a:endParaRPr>
          </a:p>
        </p:txBody>
      </p:sp>
      <p:pic>
        <p:nvPicPr>
          <p:cNvPr id="2549" name="Google Shape;2549;p123"/>
          <p:cNvPicPr preferRelativeResize="0"/>
          <p:nvPr/>
        </p:nvPicPr>
        <p:blipFill>
          <a:blip r:embed="rId4">
            <a:alphaModFix/>
          </a:blip>
          <a:stretch>
            <a:fillRect/>
          </a:stretch>
        </p:blipFill>
        <p:spPr>
          <a:xfrm>
            <a:off x="1185650" y="3640462"/>
            <a:ext cx="1443600" cy="1443600"/>
          </a:xfrm>
          <a:prstGeom prst="rect">
            <a:avLst/>
          </a:prstGeom>
          <a:noFill/>
          <a:ln>
            <a:noFill/>
          </a:ln>
        </p:spPr>
      </p:pic>
      <p:sp>
        <p:nvSpPr>
          <p:cNvPr id="2550" name="Google Shape;2550;p123"/>
          <p:cNvSpPr txBox="1"/>
          <p:nvPr/>
        </p:nvSpPr>
        <p:spPr>
          <a:xfrm>
            <a:off x="3118725" y="4949675"/>
            <a:ext cx="3405000" cy="9123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None/>
            </a:pPr>
            <a:r>
              <a:rPr lang="en-US" sz="3000">
                <a:solidFill>
                  <a:srgbClr val="666666"/>
                </a:solidFill>
                <a:latin typeface="Lato"/>
                <a:ea typeface="Lato"/>
                <a:cs typeface="Lato"/>
                <a:sym typeface="Lato"/>
              </a:rPr>
              <a:t>Mapa de concepto</a:t>
            </a:r>
            <a:endParaRPr sz="3000">
              <a:solidFill>
                <a:srgbClr val="666666"/>
              </a:solidFill>
              <a:latin typeface="Lato"/>
              <a:ea typeface="Lato"/>
              <a:cs typeface="Lato"/>
              <a:sym typeface="Lato"/>
            </a:endParaRPr>
          </a:p>
          <a:p>
            <a:pPr indent="0" lvl="0" marL="0" marR="0" rtl="0" algn="l">
              <a:lnSpc>
                <a:spcPct val="110000"/>
              </a:lnSpc>
              <a:spcBef>
                <a:spcPts val="0"/>
              </a:spcBef>
              <a:spcAft>
                <a:spcPts val="0"/>
              </a:spcAft>
              <a:buNone/>
            </a:pPr>
            <a:r>
              <a:rPr b="1" lang="en-US" sz="3000">
                <a:solidFill>
                  <a:srgbClr val="666666"/>
                </a:solidFill>
                <a:latin typeface="Lato"/>
                <a:ea typeface="Lato"/>
                <a:cs typeface="Lato"/>
                <a:sym typeface="Lato"/>
              </a:rPr>
              <a:t>Idea 1</a:t>
            </a:r>
            <a:endParaRPr b="1" sz="3000">
              <a:solidFill>
                <a:srgbClr val="666666"/>
              </a:solidFill>
              <a:latin typeface="Lato"/>
              <a:ea typeface="Lato"/>
              <a:cs typeface="Lato"/>
              <a:sym typeface="Lato"/>
            </a:endParaRPr>
          </a:p>
        </p:txBody>
      </p:sp>
      <p:cxnSp>
        <p:nvCxnSpPr>
          <p:cNvPr id="2551" name="Google Shape;2551;p123"/>
          <p:cNvCxnSpPr/>
          <p:nvPr/>
        </p:nvCxnSpPr>
        <p:spPr>
          <a:xfrm flipH="1">
            <a:off x="6351525" y="4024400"/>
            <a:ext cx="975000" cy="1689000"/>
          </a:xfrm>
          <a:prstGeom prst="straightConnector1">
            <a:avLst/>
          </a:prstGeom>
          <a:noFill/>
          <a:ln cap="flat" cmpd="sng" w="9525">
            <a:solidFill>
              <a:srgbClr val="D3D3D3"/>
            </a:solidFill>
            <a:prstDash val="solid"/>
            <a:round/>
            <a:headEnd len="med" w="med" type="none"/>
            <a:tailEnd len="med" w="med" type="none"/>
          </a:ln>
        </p:spPr>
      </p:cxnSp>
      <p:sp>
        <p:nvSpPr>
          <p:cNvPr id="2552" name="Google Shape;2552;p123"/>
          <p:cNvSpPr txBox="1"/>
          <p:nvPr/>
        </p:nvSpPr>
        <p:spPr>
          <a:xfrm>
            <a:off x="7579625" y="3640475"/>
            <a:ext cx="20178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rgbClr val="F55D5C"/>
                </a:solidFill>
                <a:latin typeface="Lato"/>
                <a:ea typeface="Lato"/>
                <a:cs typeface="Lato"/>
                <a:sym typeface="Lato"/>
              </a:rPr>
              <a:t>25’</a:t>
            </a:r>
            <a:endParaRPr sz="10000">
              <a:solidFill>
                <a:srgbClr val="F55D5C"/>
              </a:solidFill>
              <a:latin typeface="Lato"/>
              <a:ea typeface="Lato"/>
              <a:cs typeface="Lato"/>
              <a:sym typeface="Lato"/>
            </a:endParaRPr>
          </a:p>
        </p:txBody>
      </p:sp>
      <p:sp>
        <p:nvSpPr>
          <p:cNvPr id="2553" name="Google Shape;2553;p123"/>
          <p:cNvSpPr txBox="1"/>
          <p:nvPr/>
        </p:nvSpPr>
        <p:spPr>
          <a:xfrm>
            <a:off x="7579625" y="4949675"/>
            <a:ext cx="3405000" cy="9123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None/>
            </a:pPr>
            <a:r>
              <a:rPr lang="en-US" sz="3000">
                <a:solidFill>
                  <a:srgbClr val="666666"/>
                </a:solidFill>
                <a:latin typeface="Lato"/>
                <a:ea typeface="Lato"/>
                <a:cs typeface="Lato"/>
                <a:sym typeface="Lato"/>
              </a:rPr>
              <a:t>Mapa de concepto</a:t>
            </a:r>
            <a:endParaRPr sz="3000">
              <a:solidFill>
                <a:srgbClr val="666666"/>
              </a:solidFill>
              <a:latin typeface="Lato"/>
              <a:ea typeface="Lato"/>
              <a:cs typeface="Lato"/>
              <a:sym typeface="Lato"/>
            </a:endParaRPr>
          </a:p>
          <a:p>
            <a:pPr indent="0" lvl="0" marL="0" marR="0" rtl="0" algn="l">
              <a:lnSpc>
                <a:spcPct val="110000"/>
              </a:lnSpc>
              <a:spcBef>
                <a:spcPts val="0"/>
              </a:spcBef>
              <a:spcAft>
                <a:spcPts val="0"/>
              </a:spcAft>
              <a:buNone/>
            </a:pPr>
            <a:r>
              <a:rPr b="1" lang="en-US" sz="3000">
                <a:solidFill>
                  <a:srgbClr val="666666"/>
                </a:solidFill>
                <a:latin typeface="Lato"/>
                <a:ea typeface="Lato"/>
                <a:cs typeface="Lato"/>
                <a:sym typeface="Lato"/>
              </a:rPr>
              <a:t>Idea 2</a:t>
            </a:r>
            <a:endParaRPr b="1" sz="3000">
              <a:solidFill>
                <a:srgbClr val="666666"/>
              </a:solidFill>
              <a:latin typeface="Lato"/>
              <a:ea typeface="Lato"/>
              <a:cs typeface="Lato"/>
              <a:sym typeface="Lato"/>
            </a:endParaRPr>
          </a:p>
        </p:txBody>
      </p:sp>
      <p:sp>
        <p:nvSpPr>
          <p:cNvPr id="2554" name="Google Shape;2554;p123"/>
          <p:cNvSpPr txBox="1"/>
          <p:nvPr/>
        </p:nvSpPr>
        <p:spPr>
          <a:xfrm>
            <a:off x="1484944" y="6726325"/>
            <a:ext cx="9294000" cy="6070200"/>
          </a:xfrm>
          <a:prstGeom prst="rect">
            <a:avLst/>
          </a:prstGeom>
          <a:noFill/>
          <a:ln>
            <a:noFill/>
          </a:ln>
        </p:spPr>
        <p:txBody>
          <a:bodyPr anchorCtr="0" anchor="t" bIns="71425" lIns="71425" spcFirstLastPara="1" rIns="71425" wrap="square" tIns="71425">
            <a:noAutofit/>
          </a:bodyPr>
          <a:lstStyle/>
          <a:p>
            <a:pPr indent="-647190" lvl="0" marL="488440" marR="0" rtl="0" algn="l">
              <a:lnSpc>
                <a:spcPct val="110000"/>
              </a:lnSpc>
              <a:spcBef>
                <a:spcPts val="0"/>
              </a:spcBef>
              <a:spcAft>
                <a:spcPts val="0"/>
              </a:spcAft>
              <a:buClr>
                <a:srgbClr val="F55D5C"/>
              </a:buClr>
              <a:buSzPts val="4000"/>
              <a:buFont typeface="Lato Light"/>
              <a:buChar char="▰"/>
            </a:pPr>
            <a:r>
              <a:rPr lang="en-US" sz="4000">
                <a:solidFill>
                  <a:srgbClr val="092042"/>
                </a:solidFill>
                <a:latin typeface="Lato Light"/>
                <a:ea typeface="Lato Light"/>
                <a:cs typeface="Lato Light"/>
                <a:sym typeface="Lato Light"/>
              </a:rPr>
              <a:t>Empatizar con el usuario</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1800"/>
              </a:spcBef>
              <a:spcAft>
                <a:spcPts val="0"/>
              </a:spcAft>
              <a:buClr>
                <a:srgbClr val="F55D5C"/>
              </a:buClr>
              <a:buSzPts val="4000"/>
              <a:buFont typeface="Lato Light"/>
              <a:buChar char="▰"/>
            </a:pPr>
            <a:r>
              <a:rPr lang="en-US" sz="4000">
                <a:solidFill>
                  <a:srgbClr val="092042"/>
                </a:solidFill>
                <a:latin typeface="Lato Light"/>
                <a:ea typeface="Lato Light"/>
                <a:cs typeface="Lato Light"/>
                <a:sym typeface="Lato Light"/>
              </a:rPr>
              <a:t>Piensa en los beneficios de cada actor</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1800"/>
              </a:spcBef>
              <a:spcAft>
                <a:spcPts val="0"/>
              </a:spcAft>
              <a:buClr>
                <a:srgbClr val="F55D5C"/>
              </a:buClr>
              <a:buSzPts val="4000"/>
              <a:buFont typeface="Lato Light"/>
              <a:buChar char="▰"/>
            </a:pPr>
            <a:r>
              <a:rPr lang="en-US" sz="4000">
                <a:solidFill>
                  <a:srgbClr val="092042"/>
                </a:solidFill>
                <a:latin typeface="Lato Light"/>
                <a:ea typeface="Lato Light"/>
                <a:cs typeface="Lato Light"/>
                <a:sym typeface="Lato Light"/>
              </a:rPr>
              <a:t>Diverge y haz varias versiones</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1800"/>
              </a:spcBef>
              <a:spcAft>
                <a:spcPts val="0"/>
              </a:spcAft>
              <a:buClr>
                <a:srgbClr val="F55D5C"/>
              </a:buClr>
              <a:buSzPts val="4000"/>
              <a:buFont typeface="Lato Light"/>
              <a:buChar char="▰"/>
            </a:pPr>
            <a:r>
              <a:rPr lang="en-US" sz="4000">
                <a:solidFill>
                  <a:srgbClr val="092042"/>
                </a:solidFill>
                <a:latin typeface="Lato Light"/>
                <a:ea typeface="Lato Light"/>
                <a:cs typeface="Lato Light"/>
                <a:sym typeface="Lato Light"/>
              </a:rPr>
              <a:t>Usa el Visual Thinking desde el principio</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1800"/>
              </a:spcBef>
              <a:spcAft>
                <a:spcPts val="0"/>
              </a:spcAft>
              <a:buClr>
                <a:srgbClr val="F55D5C"/>
              </a:buClr>
              <a:buSzPts val="4000"/>
              <a:buFont typeface="Lato Light"/>
              <a:buChar char="▰"/>
            </a:pPr>
            <a:r>
              <a:rPr lang="en-US" sz="4000">
                <a:solidFill>
                  <a:srgbClr val="092042"/>
                </a:solidFill>
                <a:latin typeface="Lato Light"/>
                <a:ea typeface="Lato Light"/>
                <a:cs typeface="Lato Light"/>
                <a:sym typeface="Lato Light"/>
              </a:rPr>
              <a:t>Usa datos e insights de la fase de comprensión</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1800"/>
              </a:spcBef>
              <a:spcAft>
                <a:spcPts val="1800"/>
              </a:spcAft>
              <a:buClr>
                <a:srgbClr val="F55D5C"/>
              </a:buClr>
              <a:buSzPts val="4000"/>
              <a:buFont typeface="Lato Light"/>
              <a:buChar char="▰"/>
            </a:pPr>
            <a:r>
              <a:rPr lang="en-US" sz="4000">
                <a:solidFill>
                  <a:srgbClr val="092042"/>
                </a:solidFill>
                <a:latin typeface="Lato Light"/>
                <a:ea typeface="Lato Light"/>
                <a:cs typeface="Lato Light"/>
                <a:sym typeface="Lato Light"/>
              </a:rPr>
              <a:t>Usa las reglas de oro</a:t>
            </a:r>
            <a:endParaRPr sz="4000">
              <a:solidFill>
                <a:srgbClr val="092042"/>
              </a:solidFill>
              <a:latin typeface="Lato Light"/>
              <a:ea typeface="Lato Light"/>
              <a:cs typeface="Lato Light"/>
              <a:sym typeface="Lato Light"/>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F4F4"/>
        </a:solidFill>
      </p:bgPr>
    </p:bg>
    <p:spTree>
      <p:nvGrpSpPr>
        <p:cNvPr id="2558" name="Shape 2558"/>
        <p:cNvGrpSpPr/>
        <p:nvPr/>
      </p:nvGrpSpPr>
      <p:grpSpPr>
        <a:xfrm>
          <a:off x="0" y="0"/>
          <a:ext cx="0" cy="0"/>
          <a:chOff x="0" y="0"/>
          <a:chExt cx="0" cy="0"/>
        </a:xfrm>
      </p:grpSpPr>
      <p:sp>
        <p:nvSpPr>
          <p:cNvPr id="2559" name="Google Shape;2559;p124"/>
          <p:cNvSpPr txBox="1"/>
          <p:nvPr/>
        </p:nvSpPr>
        <p:spPr>
          <a:xfrm>
            <a:off x="1316980" y="1017939"/>
            <a:ext cx="18357600" cy="912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5200">
                <a:solidFill>
                  <a:srgbClr val="072146"/>
                </a:solidFill>
                <a:latin typeface="Lato Black"/>
                <a:ea typeface="Lato Black"/>
                <a:cs typeface="Lato Black"/>
                <a:sym typeface="Lato Black"/>
              </a:rPr>
              <a:t>Actividad</a:t>
            </a:r>
            <a:endParaRPr sz="5200">
              <a:solidFill>
                <a:srgbClr val="072146"/>
              </a:solidFill>
              <a:latin typeface="Lato Black"/>
              <a:ea typeface="Lato Black"/>
              <a:cs typeface="Lato Black"/>
              <a:sym typeface="Lato Black"/>
            </a:endParaRPr>
          </a:p>
        </p:txBody>
      </p:sp>
      <p:pic>
        <p:nvPicPr>
          <p:cNvPr id="2560" name="Google Shape;2560;p124"/>
          <p:cNvPicPr preferRelativeResize="0"/>
          <p:nvPr/>
        </p:nvPicPr>
        <p:blipFill>
          <a:blip r:embed="rId3">
            <a:alphaModFix/>
          </a:blip>
          <a:stretch>
            <a:fillRect/>
          </a:stretch>
        </p:blipFill>
        <p:spPr>
          <a:xfrm>
            <a:off x="10001250" y="0"/>
            <a:ext cx="14382749" cy="13716000"/>
          </a:xfrm>
          <a:prstGeom prst="rect">
            <a:avLst/>
          </a:prstGeom>
          <a:noFill/>
          <a:ln>
            <a:noFill/>
          </a:ln>
        </p:spPr>
      </p:pic>
      <p:sp>
        <p:nvSpPr>
          <p:cNvPr id="2561" name="Google Shape;2561;p124"/>
          <p:cNvSpPr txBox="1"/>
          <p:nvPr/>
        </p:nvSpPr>
        <p:spPr>
          <a:xfrm>
            <a:off x="1484944" y="6726325"/>
            <a:ext cx="9294000" cy="6070200"/>
          </a:xfrm>
          <a:prstGeom prst="rect">
            <a:avLst/>
          </a:prstGeom>
          <a:noFill/>
          <a:ln>
            <a:noFill/>
          </a:ln>
        </p:spPr>
        <p:txBody>
          <a:bodyPr anchorCtr="0" anchor="t" bIns="71425" lIns="71425" spcFirstLastPara="1" rIns="71425" wrap="square" tIns="71425">
            <a:noAutofit/>
          </a:bodyPr>
          <a:lstStyle/>
          <a:p>
            <a:pPr indent="-647190" lvl="0" marL="488440" marR="0" rtl="0" algn="l">
              <a:lnSpc>
                <a:spcPct val="110000"/>
              </a:lnSpc>
              <a:spcBef>
                <a:spcPts val="0"/>
              </a:spcBef>
              <a:spcAft>
                <a:spcPts val="0"/>
              </a:spcAft>
              <a:buClr>
                <a:srgbClr val="F55D5C"/>
              </a:buClr>
              <a:buSzPts val="4000"/>
              <a:buFont typeface="Lato Light"/>
              <a:buChar char="▰"/>
            </a:pPr>
            <a:r>
              <a:rPr lang="en-US" sz="4000">
                <a:solidFill>
                  <a:srgbClr val="092042"/>
                </a:solidFill>
                <a:latin typeface="Lato Light"/>
                <a:ea typeface="Lato Light"/>
                <a:cs typeface="Lato Light"/>
                <a:sym typeface="Lato Light"/>
              </a:rPr>
              <a:t>Empatizar con el usuario</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1800"/>
              </a:spcBef>
              <a:spcAft>
                <a:spcPts val="0"/>
              </a:spcAft>
              <a:buClr>
                <a:srgbClr val="F55D5C"/>
              </a:buClr>
              <a:buSzPts val="4000"/>
              <a:buFont typeface="Lato Light"/>
              <a:buChar char="▰"/>
            </a:pPr>
            <a:r>
              <a:rPr lang="en-US" sz="4000">
                <a:solidFill>
                  <a:srgbClr val="092042"/>
                </a:solidFill>
                <a:latin typeface="Lato Light"/>
                <a:ea typeface="Lato Light"/>
                <a:cs typeface="Lato Light"/>
                <a:sym typeface="Lato Light"/>
              </a:rPr>
              <a:t>Piensa en los beneficios de cada actor</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1800"/>
              </a:spcBef>
              <a:spcAft>
                <a:spcPts val="0"/>
              </a:spcAft>
              <a:buClr>
                <a:srgbClr val="F55D5C"/>
              </a:buClr>
              <a:buSzPts val="4000"/>
              <a:buFont typeface="Lato Light"/>
              <a:buChar char="▰"/>
            </a:pPr>
            <a:r>
              <a:rPr lang="en-US" sz="4000">
                <a:solidFill>
                  <a:srgbClr val="092042"/>
                </a:solidFill>
                <a:latin typeface="Lato Light"/>
                <a:ea typeface="Lato Light"/>
                <a:cs typeface="Lato Light"/>
                <a:sym typeface="Lato Light"/>
              </a:rPr>
              <a:t>Diverge y haz varias versiones</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1800"/>
              </a:spcBef>
              <a:spcAft>
                <a:spcPts val="0"/>
              </a:spcAft>
              <a:buClr>
                <a:srgbClr val="F55D5C"/>
              </a:buClr>
              <a:buSzPts val="4000"/>
              <a:buFont typeface="Lato Light"/>
              <a:buChar char="▰"/>
            </a:pPr>
            <a:r>
              <a:rPr lang="en-US" sz="4000">
                <a:solidFill>
                  <a:srgbClr val="092042"/>
                </a:solidFill>
                <a:latin typeface="Lato Light"/>
                <a:ea typeface="Lato Light"/>
                <a:cs typeface="Lato Light"/>
                <a:sym typeface="Lato Light"/>
              </a:rPr>
              <a:t>Usa el Visual Thinking desde el principio</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1800"/>
              </a:spcBef>
              <a:spcAft>
                <a:spcPts val="0"/>
              </a:spcAft>
              <a:buClr>
                <a:srgbClr val="F55D5C"/>
              </a:buClr>
              <a:buSzPts val="4000"/>
              <a:buFont typeface="Lato Light"/>
              <a:buChar char="▰"/>
            </a:pPr>
            <a:r>
              <a:rPr lang="en-US" sz="4000">
                <a:solidFill>
                  <a:srgbClr val="092042"/>
                </a:solidFill>
                <a:latin typeface="Lato Light"/>
                <a:ea typeface="Lato Light"/>
                <a:cs typeface="Lato Light"/>
                <a:sym typeface="Lato Light"/>
              </a:rPr>
              <a:t>Usa datos e insights de la fase de comprensión</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1800"/>
              </a:spcBef>
              <a:spcAft>
                <a:spcPts val="1800"/>
              </a:spcAft>
              <a:buClr>
                <a:srgbClr val="F55D5C"/>
              </a:buClr>
              <a:buSzPts val="4000"/>
              <a:buFont typeface="Lato Light"/>
              <a:buChar char="▰"/>
            </a:pPr>
            <a:r>
              <a:rPr lang="en-US" sz="4000">
                <a:solidFill>
                  <a:srgbClr val="092042"/>
                </a:solidFill>
                <a:latin typeface="Lato Light"/>
                <a:ea typeface="Lato Light"/>
                <a:cs typeface="Lato Light"/>
                <a:sym typeface="Lato Light"/>
              </a:rPr>
              <a:t>Usa las reglas de oro</a:t>
            </a:r>
            <a:endParaRPr sz="4000">
              <a:solidFill>
                <a:srgbClr val="092042"/>
              </a:solidFill>
              <a:latin typeface="Lato Light"/>
              <a:ea typeface="Lato Light"/>
              <a:cs typeface="Lato Light"/>
              <a:sym typeface="Lato Light"/>
            </a:endParaRPr>
          </a:p>
        </p:txBody>
      </p:sp>
      <p:sp>
        <p:nvSpPr>
          <p:cNvPr id="2562" name="Google Shape;2562;p124"/>
          <p:cNvSpPr txBox="1"/>
          <p:nvPr/>
        </p:nvSpPr>
        <p:spPr>
          <a:xfrm>
            <a:off x="3118725" y="3640475"/>
            <a:ext cx="20178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rgbClr val="F55D5C"/>
                </a:solidFill>
                <a:latin typeface="Lato"/>
                <a:ea typeface="Lato"/>
                <a:cs typeface="Lato"/>
                <a:sym typeface="Lato"/>
              </a:rPr>
              <a:t>25’</a:t>
            </a:r>
            <a:endParaRPr sz="10000">
              <a:solidFill>
                <a:srgbClr val="F55D5C"/>
              </a:solidFill>
              <a:latin typeface="Lato"/>
              <a:ea typeface="Lato"/>
              <a:cs typeface="Lato"/>
              <a:sym typeface="Lato"/>
            </a:endParaRPr>
          </a:p>
        </p:txBody>
      </p:sp>
      <p:pic>
        <p:nvPicPr>
          <p:cNvPr id="2563" name="Google Shape;2563;p124"/>
          <p:cNvPicPr preferRelativeResize="0"/>
          <p:nvPr/>
        </p:nvPicPr>
        <p:blipFill>
          <a:blip r:embed="rId4">
            <a:alphaModFix/>
          </a:blip>
          <a:stretch>
            <a:fillRect/>
          </a:stretch>
        </p:blipFill>
        <p:spPr>
          <a:xfrm>
            <a:off x="1185650" y="3640462"/>
            <a:ext cx="1443600" cy="1443600"/>
          </a:xfrm>
          <a:prstGeom prst="rect">
            <a:avLst/>
          </a:prstGeom>
          <a:noFill/>
          <a:ln>
            <a:noFill/>
          </a:ln>
        </p:spPr>
      </p:pic>
      <p:sp>
        <p:nvSpPr>
          <p:cNvPr id="2564" name="Google Shape;2564;p124"/>
          <p:cNvSpPr txBox="1"/>
          <p:nvPr/>
        </p:nvSpPr>
        <p:spPr>
          <a:xfrm>
            <a:off x="3118725" y="4949675"/>
            <a:ext cx="3405000" cy="9123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None/>
            </a:pPr>
            <a:r>
              <a:rPr lang="en-US" sz="3000">
                <a:solidFill>
                  <a:srgbClr val="666666"/>
                </a:solidFill>
                <a:latin typeface="Lato"/>
                <a:ea typeface="Lato"/>
                <a:cs typeface="Lato"/>
                <a:sym typeface="Lato"/>
              </a:rPr>
              <a:t>Mapa de concepto</a:t>
            </a:r>
            <a:endParaRPr sz="3000">
              <a:solidFill>
                <a:srgbClr val="666666"/>
              </a:solidFill>
              <a:latin typeface="Lato"/>
              <a:ea typeface="Lato"/>
              <a:cs typeface="Lato"/>
              <a:sym typeface="Lato"/>
            </a:endParaRPr>
          </a:p>
          <a:p>
            <a:pPr indent="0" lvl="0" marL="0" marR="0" rtl="0" algn="l">
              <a:lnSpc>
                <a:spcPct val="110000"/>
              </a:lnSpc>
              <a:spcBef>
                <a:spcPts val="0"/>
              </a:spcBef>
              <a:spcAft>
                <a:spcPts val="0"/>
              </a:spcAft>
              <a:buNone/>
            </a:pPr>
            <a:r>
              <a:rPr b="1" lang="en-US" sz="3000">
                <a:solidFill>
                  <a:srgbClr val="666666"/>
                </a:solidFill>
                <a:latin typeface="Lato"/>
                <a:ea typeface="Lato"/>
                <a:cs typeface="Lato"/>
                <a:sym typeface="Lato"/>
              </a:rPr>
              <a:t>Idea 1</a:t>
            </a:r>
            <a:endParaRPr b="1" sz="3000">
              <a:solidFill>
                <a:srgbClr val="666666"/>
              </a:solidFill>
              <a:latin typeface="Lato"/>
              <a:ea typeface="Lato"/>
              <a:cs typeface="Lato"/>
              <a:sym typeface="Lato"/>
            </a:endParaRPr>
          </a:p>
        </p:txBody>
      </p:sp>
      <p:cxnSp>
        <p:nvCxnSpPr>
          <p:cNvPr id="2565" name="Google Shape;2565;p124"/>
          <p:cNvCxnSpPr/>
          <p:nvPr/>
        </p:nvCxnSpPr>
        <p:spPr>
          <a:xfrm flipH="1">
            <a:off x="6351525" y="4024400"/>
            <a:ext cx="975000" cy="1689000"/>
          </a:xfrm>
          <a:prstGeom prst="straightConnector1">
            <a:avLst/>
          </a:prstGeom>
          <a:noFill/>
          <a:ln cap="flat" cmpd="sng" w="9525">
            <a:solidFill>
              <a:srgbClr val="D3D3D3"/>
            </a:solidFill>
            <a:prstDash val="solid"/>
            <a:round/>
            <a:headEnd len="med" w="med" type="none"/>
            <a:tailEnd len="med" w="med" type="none"/>
          </a:ln>
        </p:spPr>
      </p:cxnSp>
      <p:sp>
        <p:nvSpPr>
          <p:cNvPr id="2566" name="Google Shape;2566;p124"/>
          <p:cNvSpPr txBox="1"/>
          <p:nvPr/>
        </p:nvSpPr>
        <p:spPr>
          <a:xfrm>
            <a:off x="7579625" y="3640475"/>
            <a:ext cx="20178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rgbClr val="F55D5C"/>
                </a:solidFill>
                <a:latin typeface="Lato"/>
                <a:ea typeface="Lato"/>
                <a:cs typeface="Lato"/>
                <a:sym typeface="Lato"/>
              </a:rPr>
              <a:t>25’</a:t>
            </a:r>
            <a:endParaRPr sz="10000">
              <a:solidFill>
                <a:srgbClr val="F55D5C"/>
              </a:solidFill>
              <a:latin typeface="Lato"/>
              <a:ea typeface="Lato"/>
              <a:cs typeface="Lato"/>
              <a:sym typeface="Lato"/>
            </a:endParaRPr>
          </a:p>
        </p:txBody>
      </p:sp>
      <p:sp>
        <p:nvSpPr>
          <p:cNvPr id="2567" name="Google Shape;2567;p124"/>
          <p:cNvSpPr txBox="1"/>
          <p:nvPr/>
        </p:nvSpPr>
        <p:spPr>
          <a:xfrm>
            <a:off x="7579625" y="4949675"/>
            <a:ext cx="3405000" cy="9123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None/>
            </a:pPr>
            <a:r>
              <a:rPr lang="en-US" sz="3000">
                <a:solidFill>
                  <a:srgbClr val="666666"/>
                </a:solidFill>
                <a:latin typeface="Lato"/>
                <a:ea typeface="Lato"/>
                <a:cs typeface="Lato"/>
                <a:sym typeface="Lato"/>
              </a:rPr>
              <a:t>Mapa de concepto</a:t>
            </a:r>
            <a:endParaRPr sz="3000">
              <a:solidFill>
                <a:srgbClr val="666666"/>
              </a:solidFill>
              <a:latin typeface="Lato"/>
              <a:ea typeface="Lato"/>
              <a:cs typeface="Lato"/>
              <a:sym typeface="Lato"/>
            </a:endParaRPr>
          </a:p>
          <a:p>
            <a:pPr indent="0" lvl="0" marL="0" marR="0" rtl="0" algn="l">
              <a:lnSpc>
                <a:spcPct val="110000"/>
              </a:lnSpc>
              <a:spcBef>
                <a:spcPts val="0"/>
              </a:spcBef>
              <a:spcAft>
                <a:spcPts val="0"/>
              </a:spcAft>
              <a:buNone/>
            </a:pPr>
            <a:r>
              <a:rPr b="1" lang="en-US" sz="3000">
                <a:solidFill>
                  <a:srgbClr val="666666"/>
                </a:solidFill>
                <a:latin typeface="Lato"/>
                <a:ea typeface="Lato"/>
                <a:cs typeface="Lato"/>
                <a:sym typeface="Lato"/>
              </a:rPr>
              <a:t>Idea 2</a:t>
            </a:r>
            <a:endParaRPr b="1" sz="3000">
              <a:solidFill>
                <a:srgbClr val="666666"/>
              </a:solidFill>
              <a:latin typeface="Lato"/>
              <a:ea typeface="Lato"/>
              <a:cs typeface="Lato"/>
              <a:sym typeface="Lato"/>
            </a:endParaRPr>
          </a:p>
        </p:txBody>
      </p:sp>
      <p:cxnSp>
        <p:nvCxnSpPr>
          <p:cNvPr id="2568" name="Google Shape;2568;p124"/>
          <p:cNvCxnSpPr/>
          <p:nvPr/>
        </p:nvCxnSpPr>
        <p:spPr>
          <a:xfrm flipH="1">
            <a:off x="10778950" y="4024400"/>
            <a:ext cx="975000" cy="1689000"/>
          </a:xfrm>
          <a:prstGeom prst="straightConnector1">
            <a:avLst/>
          </a:prstGeom>
          <a:noFill/>
          <a:ln cap="flat" cmpd="sng" w="9525">
            <a:solidFill>
              <a:srgbClr val="D3D3D3"/>
            </a:solidFill>
            <a:prstDash val="solid"/>
            <a:round/>
            <a:headEnd len="med" w="med" type="none"/>
            <a:tailEnd len="med" w="med" type="none"/>
          </a:ln>
        </p:spPr>
      </p:cxnSp>
      <p:sp>
        <p:nvSpPr>
          <p:cNvPr id="2569" name="Google Shape;2569;p124"/>
          <p:cNvSpPr txBox="1"/>
          <p:nvPr/>
        </p:nvSpPr>
        <p:spPr>
          <a:xfrm>
            <a:off x="12007050" y="3640475"/>
            <a:ext cx="20178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rgbClr val="F55D5C"/>
                </a:solidFill>
                <a:latin typeface="Lato"/>
                <a:ea typeface="Lato"/>
                <a:cs typeface="Lato"/>
                <a:sym typeface="Lato"/>
              </a:rPr>
              <a:t>25’</a:t>
            </a:r>
            <a:endParaRPr sz="10000">
              <a:solidFill>
                <a:srgbClr val="F55D5C"/>
              </a:solidFill>
              <a:latin typeface="Lato"/>
              <a:ea typeface="Lato"/>
              <a:cs typeface="Lato"/>
              <a:sym typeface="Lato"/>
            </a:endParaRPr>
          </a:p>
        </p:txBody>
      </p:sp>
      <p:sp>
        <p:nvSpPr>
          <p:cNvPr id="2570" name="Google Shape;2570;p124"/>
          <p:cNvSpPr txBox="1"/>
          <p:nvPr/>
        </p:nvSpPr>
        <p:spPr>
          <a:xfrm>
            <a:off x="12007050" y="4949675"/>
            <a:ext cx="3405000" cy="9123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None/>
            </a:pPr>
            <a:r>
              <a:rPr lang="en-US" sz="3000">
                <a:solidFill>
                  <a:srgbClr val="666666"/>
                </a:solidFill>
                <a:latin typeface="Lato"/>
                <a:ea typeface="Lato"/>
                <a:cs typeface="Lato"/>
                <a:sym typeface="Lato"/>
              </a:rPr>
              <a:t>Mapa de concepto</a:t>
            </a:r>
            <a:endParaRPr sz="3000">
              <a:solidFill>
                <a:srgbClr val="666666"/>
              </a:solidFill>
              <a:latin typeface="Lato"/>
              <a:ea typeface="Lato"/>
              <a:cs typeface="Lato"/>
              <a:sym typeface="Lato"/>
            </a:endParaRPr>
          </a:p>
          <a:p>
            <a:pPr indent="0" lvl="0" marL="0" marR="0" rtl="0" algn="l">
              <a:lnSpc>
                <a:spcPct val="110000"/>
              </a:lnSpc>
              <a:spcBef>
                <a:spcPts val="0"/>
              </a:spcBef>
              <a:spcAft>
                <a:spcPts val="0"/>
              </a:spcAft>
              <a:buNone/>
            </a:pPr>
            <a:r>
              <a:rPr b="1" lang="en-US" sz="3000">
                <a:solidFill>
                  <a:srgbClr val="666666"/>
                </a:solidFill>
                <a:latin typeface="Lato"/>
                <a:ea typeface="Lato"/>
                <a:cs typeface="Lato"/>
                <a:sym typeface="Lato"/>
              </a:rPr>
              <a:t>Idea 3</a:t>
            </a:r>
            <a:endParaRPr b="1" sz="3000">
              <a:solidFill>
                <a:srgbClr val="666666"/>
              </a:solidFill>
              <a:latin typeface="Lato"/>
              <a:ea typeface="Lato"/>
              <a:cs typeface="Lato"/>
              <a:sym typeface="Lato"/>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F4F4"/>
        </a:solidFill>
      </p:bgPr>
    </p:bg>
    <p:spTree>
      <p:nvGrpSpPr>
        <p:cNvPr id="2574" name="Shape 2574"/>
        <p:cNvGrpSpPr/>
        <p:nvPr/>
      </p:nvGrpSpPr>
      <p:grpSpPr>
        <a:xfrm>
          <a:off x="0" y="0"/>
          <a:ext cx="0" cy="0"/>
          <a:chOff x="0" y="0"/>
          <a:chExt cx="0" cy="0"/>
        </a:xfrm>
      </p:grpSpPr>
      <p:sp>
        <p:nvSpPr>
          <p:cNvPr id="2575" name="Google Shape;2575;p125"/>
          <p:cNvSpPr txBox="1"/>
          <p:nvPr/>
        </p:nvSpPr>
        <p:spPr>
          <a:xfrm>
            <a:off x="1484944" y="6726325"/>
            <a:ext cx="9294000" cy="6070200"/>
          </a:xfrm>
          <a:prstGeom prst="rect">
            <a:avLst/>
          </a:prstGeom>
          <a:noFill/>
          <a:ln>
            <a:noFill/>
          </a:ln>
        </p:spPr>
        <p:txBody>
          <a:bodyPr anchorCtr="0" anchor="t" bIns="71425" lIns="71425" spcFirstLastPara="1" rIns="71425" wrap="square" tIns="71425">
            <a:noAutofit/>
          </a:bodyPr>
          <a:lstStyle/>
          <a:p>
            <a:pPr indent="-647190" lvl="0" marL="488440" marR="0" rtl="0" algn="l">
              <a:lnSpc>
                <a:spcPct val="110000"/>
              </a:lnSpc>
              <a:spcBef>
                <a:spcPts val="0"/>
              </a:spcBef>
              <a:spcAft>
                <a:spcPts val="0"/>
              </a:spcAft>
              <a:buClr>
                <a:srgbClr val="F55D5C"/>
              </a:buClr>
              <a:buSzPts val="4000"/>
              <a:buFont typeface="Lato Light"/>
              <a:buChar char="▰"/>
            </a:pPr>
            <a:r>
              <a:rPr lang="en-US" sz="4000">
                <a:solidFill>
                  <a:srgbClr val="092042"/>
                </a:solidFill>
                <a:latin typeface="Lato Light"/>
                <a:ea typeface="Lato Light"/>
                <a:cs typeface="Lato Light"/>
                <a:sym typeface="Lato Light"/>
              </a:rPr>
              <a:t>Empatizar con el usuario</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1800"/>
              </a:spcBef>
              <a:spcAft>
                <a:spcPts val="0"/>
              </a:spcAft>
              <a:buClr>
                <a:srgbClr val="F55D5C"/>
              </a:buClr>
              <a:buSzPts val="4000"/>
              <a:buFont typeface="Lato Light"/>
              <a:buChar char="▰"/>
            </a:pPr>
            <a:r>
              <a:rPr lang="en-US" sz="4000">
                <a:solidFill>
                  <a:srgbClr val="092042"/>
                </a:solidFill>
                <a:latin typeface="Lato Light"/>
                <a:ea typeface="Lato Light"/>
                <a:cs typeface="Lato Light"/>
                <a:sym typeface="Lato Light"/>
              </a:rPr>
              <a:t>Piensa en los beneficios de cada actor</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1800"/>
              </a:spcBef>
              <a:spcAft>
                <a:spcPts val="0"/>
              </a:spcAft>
              <a:buClr>
                <a:srgbClr val="F55D5C"/>
              </a:buClr>
              <a:buSzPts val="4000"/>
              <a:buFont typeface="Lato Light"/>
              <a:buChar char="▰"/>
            </a:pPr>
            <a:r>
              <a:rPr lang="en-US" sz="4000">
                <a:solidFill>
                  <a:srgbClr val="092042"/>
                </a:solidFill>
                <a:latin typeface="Lato Light"/>
                <a:ea typeface="Lato Light"/>
                <a:cs typeface="Lato Light"/>
                <a:sym typeface="Lato Light"/>
              </a:rPr>
              <a:t>Diverge y haz varias versiones</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1800"/>
              </a:spcBef>
              <a:spcAft>
                <a:spcPts val="0"/>
              </a:spcAft>
              <a:buClr>
                <a:srgbClr val="F55D5C"/>
              </a:buClr>
              <a:buSzPts val="4000"/>
              <a:buFont typeface="Lato Light"/>
              <a:buChar char="▰"/>
            </a:pPr>
            <a:r>
              <a:rPr lang="en-US" sz="4000">
                <a:solidFill>
                  <a:srgbClr val="092042"/>
                </a:solidFill>
                <a:latin typeface="Lato Light"/>
                <a:ea typeface="Lato Light"/>
                <a:cs typeface="Lato Light"/>
                <a:sym typeface="Lato Light"/>
              </a:rPr>
              <a:t>Usa el Visual Thinking desde el principio</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1800"/>
              </a:spcBef>
              <a:spcAft>
                <a:spcPts val="0"/>
              </a:spcAft>
              <a:buClr>
                <a:srgbClr val="F55D5C"/>
              </a:buClr>
              <a:buSzPts val="4000"/>
              <a:buFont typeface="Lato Light"/>
              <a:buChar char="▰"/>
            </a:pPr>
            <a:r>
              <a:rPr lang="en-US" sz="4000">
                <a:solidFill>
                  <a:srgbClr val="092042"/>
                </a:solidFill>
                <a:latin typeface="Lato Light"/>
                <a:ea typeface="Lato Light"/>
                <a:cs typeface="Lato Light"/>
                <a:sym typeface="Lato Light"/>
              </a:rPr>
              <a:t>Usa datos e insights de la fase de comprensión</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1800"/>
              </a:spcBef>
              <a:spcAft>
                <a:spcPts val="1800"/>
              </a:spcAft>
              <a:buClr>
                <a:srgbClr val="F55D5C"/>
              </a:buClr>
              <a:buSzPts val="4000"/>
              <a:buFont typeface="Lato Light"/>
              <a:buChar char="▰"/>
            </a:pPr>
            <a:r>
              <a:rPr lang="en-US" sz="4000">
                <a:solidFill>
                  <a:srgbClr val="092042"/>
                </a:solidFill>
                <a:latin typeface="Lato Light"/>
                <a:ea typeface="Lato Light"/>
                <a:cs typeface="Lato Light"/>
                <a:sym typeface="Lato Light"/>
              </a:rPr>
              <a:t>Usa las reglas de oro</a:t>
            </a:r>
            <a:endParaRPr sz="4000">
              <a:solidFill>
                <a:srgbClr val="092042"/>
              </a:solidFill>
              <a:latin typeface="Lato Light"/>
              <a:ea typeface="Lato Light"/>
              <a:cs typeface="Lato Light"/>
              <a:sym typeface="Lato Light"/>
            </a:endParaRPr>
          </a:p>
        </p:txBody>
      </p:sp>
      <p:sp>
        <p:nvSpPr>
          <p:cNvPr id="2576" name="Google Shape;2576;p125"/>
          <p:cNvSpPr txBox="1"/>
          <p:nvPr/>
        </p:nvSpPr>
        <p:spPr>
          <a:xfrm>
            <a:off x="1316980" y="1017939"/>
            <a:ext cx="18357600" cy="912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5200">
                <a:solidFill>
                  <a:srgbClr val="072146"/>
                </a:solidFill>
                <a:latin typeface="Lato Black"/>
                <a:ea typeface="Lato Black"/>
                <a:cs typeface="Lato Black"/>
                <a:sym typeface="Lato Black"/>
              </a:rPr>
              <a:t>Actividad</a:t>
            </a:r>
            <a:endParaRPr sz="5200">
              <a:solidFill>
                <a:srgbClr val="072146"/>
              </a:solidFill>
              <a:latin typeface="Lato Black"/>
              <a:ea typeface="Lato Black"/>
              <a:cs typeface="Lato Black"/>
              <a:sym typeface="Lato Black"/>
            </a:endParaRPr>
          </a:p>
        </p:txBody>
      </p:sp>
      <p:pic>
        <p:nvPicPr>
          <p:cNvPr id="2577" name="Google Shape;2577;p125"/>
          <p:cNvPicPr preferRelativeResize="0"/>
          <p:nvPr/>
        </p:nvPicPr>
        <p:blipFill>
          <a:blip r:embed="rId3">
            <a:alphaModFix/>
          </a:blip>
          <a:stretch>
            <a:fillRect/>
          </a:stretch>
        </p:blipFill>
        <p:spPr>
          <a:xfrm>
            <a:off x="10001250" y="0"/>
            <a:ext cx="14382749" cy="13716000"/>
          </a:xfrm>
          <a:prstGeom prst="rect">
            <a:avLst/>
          </a:prstGeom>
          <a:noFill/>
          <a:ln>
            <a:noFill/>
          </a:ln>
        </p:spPr>
      </p:pic>
      <p:sp>
        <p:nvSpPr>
          <p:cNvPr id="2578" name="Google Shape;2578;p125"/>
          <p:cNvSpPr txBox="1"/>
          <p:nvPr/>
        </p:nvSpPr>
        <p:spPr>
          <a:xfrm>
            <a:off x="3118725" y="3640475"/>
            <a:ext cx="20178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rgbClr val="F55D5C"/>
                </a:solidFill>
                <a:latin typeface="Lato"/>
                <a:ea typeface="Lato"/>
                <a:cs typeface="Lato"/>
                <a:sym typeface="Lato"/>
              </a:rPr>
              <a:t>10</a:t>
            </a:r>
            <a:r>
              <a:rPr lang="en-US" sz="10000">
                <a:solidFill>
                  <a:srgbClr val="F55D5C"/>
                </a:solidFill>
                <a:latin typeface="Lato"/>
                <a:ea typeface="Lato"/>
                <a:cs typeface="Lato"/>
                <a:sym typeface="Lato"/>
              </a:rPr>
              <a:t>’</a:t>
            </a:r>
            <a:endParaRPr sz="10000">
              <a:solidFill>
                <a:srgbClr val="F55D5C"/>
              </a:solidFill>
              <a:latin typeface="Lato"/>
              <a:ea typeface="Lato"/>
              <a:cs typeface="Lato"/>
              <a:sym typeface="Lato"/>
            </a:endParaRPr>
          </a:p>
        </p:txBody>
      </p:sp>
      <p:pic>
        <p:nvPicPr>
          <p:cNvPr id="2579" name="Google Shape;2579;p125"/>
          <p:cNvPicPr preferRelativeResize="0"/>
          <p:nvPr/>
        </p:nvPicPr>
        <p:blipFill>
          <a:blip r:embed="rId4">
            <a:alphaModFix/>
          </a:blip>
          <a:stretch>
            <a:fillRect/>
          </a:stretch>
        </p:blipFill>
        <p:spPr>
          <a:xfrm>
            <a:off x="1185650" y="3640462"/>
            <a:ext cx="1443600" cy="1443600"/>
          </a:xfrm>
          <a:prstGeom prst="rect">
            <a:avLst/>
          </a:prstGeom>
          <a:noFill/>
          <a:ln>
            <a:noFill/>
          </a:ln>
        </p:spPr>
      </p:pic>
      <p:sp>
        <p:nvSpPr>
          <p:cNvPr id="2580" name="Google Shape;2580;p125"/>
          <p:cNvSpPr txBox="1"/>
          <p:nvPr/>
        </p:nvSpPr>
        <p:spPr>
          <a:xfrm>
            <a:off x="3118725" y="4949675"/>
            <a:ext cx="2199000" cy="9123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None/>
            </a:pPr>
            <a:r>
              <a:rPr lang="en-US" sz="3000">
                <a:solidFill>
                  <a:srgbClr val="666666"/>
                </a:solidFill>
                <a:latin typeface="Lato"/>
                <a:ea typeface="Lato"/>
                <a:cs typeface="Lato"/>
                <a:sym typeface="Lato"/>
              </a:rPr>
              <a:t>Elegid </a:t>
            </a:r>
            <a:br>
              <a:rPr lang="en-US" sz="3000">
                <a:solidFill>
                  <a:srgbClr val="666666"/>
                </a:solidFill>
                <a:latin typeface="Lato"/>
                <a:ea typeface="Lato"/>
                <a:cs typeface="Lato"/>
                <a:sym typeface="Lato"/>
              </a:rPr>
            </a:br>
            <a:r>
              <a:rPr lang="en-US" sz="3000">
                <a:solidFill>
                  <a:srgbClr val="666666"/>
                </a:solidFill>
                <a:latin typeface="Lato"/>
                <a:ea typeface="Lato"/>
                <a:cs typeface="Lato"/>
                <a:sym typeface="Lato"/>
              </a:rPr>
              <a:t>un concepto</a:t>
            </a:r>
            <a:endParaRPr b="1" sz="3000">
              <a:solidFill>
                <a:srgbClr val="666666"/>
              </a:solidFill>
              <a:latin typeface="Lato"/>
              <a:ea typeface="Lato"/>
              <a:cs typeface="Lato"/>
              <a:sym typeface="Lato"/>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4" name="Shape 2584"/>
        <p:cNvGrpSpPr/>
        <p:nvPr/>
      </p:nvGrpSpPr>
      <p:grpSpPr>
        <a:xfrm>
          <a:off x="0" y="0"/>
          <a:ext cx="0" cy="0"/>
          <a:chOff x="0" y="0"/>
          <a:chExt cx="0" cy="0"/>
        </a:xfrm>
      </p:grpSpPr>
      <p:sp>
        <p:nvSpPr>
          <p:cNvPr id="2585" name="Google Shape;2585;p126"/>
          <p:cNvSpPr txBox="1"/>
          <p:nvPr>
            <p:ph type="title"/>
          </p:nvPr>
        </p:nvSpPr>
        <p:spPr>
          <a:xfrm>
            <a:off x="1094125" y="5455700"/>
            <a:ext cx="6963600" cy="2048400"/>
          </a:xfrm>
          <a:prstGeom prst="rect">
            <a:avLst/>
          </a:prstGeom>
        </p:spPr>
        <p:txBody>
          <a:bodyPr anchorCtr="0" anchor="t" bIns="117800" lIns="235675" spcFirstLastPara="1" rIns="235675" wrap="square" tIns="117800">
            <a:noAutofit/>
          </a:bodyPr>
          <a:lstStyle/>
          <a:p>
            <a:pPr indent="0" lvl="0" marL="0" rtl="0" algn="l">
              <a:spcBef>
                <a:spcPts val="0"/>
              </a:spcBef>
              <a:spcAft>
                <a:spcPts val="0"/>
              </a:spcAft>
              <a:buNone/>
            </a:pPr>
            <a:r>
              <a:rPr lang="en-US" sz="10600">
                <a:latin typeface="Lato"/>
                <a:ea typeface="Lato"/>
                <a:cs typeface="Lato"/>
                <a:sym typeface="Lato"/>
              </a:rPr>
              <a:t>War Room</a:t>
            </a:r>
            <a:endParaRPr sz="10600">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19"/>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¡Colguemos vuestras obras de arte en la pared!</a:t>
            </a:r>
            <a:endParaRPr/>
          </a:p>
        </p:txBody>
      </p:sp>
      <p:pic>
        <p:nvPicPr>
          <p:cNvPr id="166" name="Google Shape;166;p19"/>
          <p:cNvPicPr preferRelativeResize="0"/>
          <p:nvPr/>
        </p:nvPicPr>
        <p:blipFill>
          <a:blip r:embed="rId3">
            <a:alphaModFix/>
          </a:blip>
          <a:stretch>
            <a:fillRect/>
          </a:stretch>
        </p:blipFill>
        <p:spPr>
          <a:xfrm>
            <a:off x="790425" y="2657425"/>
            <a:ext cx="3717026" cy="3717026"/>
          </a:xfrm>
          <a:prstGeom prst="rect">
            <a:avLst/>
          </a:prstGeom>
          <a:noFill/>
          <a:ln>
            <a:noFill/>
          </a:ln>
        </p:spPr>
      </p:pic>
      <p:sp>
        <p:nvSpPr>
          <p:cNvPr id="167" name="Google Shape;167;p19"/>
          <p:cNvSpPr/>
          <p:nvPr/>
        </p:nvSpPr>
        <p:spPr>
          <a:xfrm rot="-2700000">
            <a:off x="12716030" y="5308552"/>
            <a:ext cx="4473440" cy="319895"/>
          </a:xfrm>
          <a:prstGeom prst="rect">
            <a:avLst/>
          </a:prstGeom>
          <a:solidFill>
            <a:srgbClr val="FFFFFF"/>
          </a:solidFill>
          <a:ln cap="flat" cmpd="sng" w="38100">
            <a:solidFill>
              <a:srgbClr val="F55D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9"/>
          <p:cNvSpPr/>
          <p:nvPr/>
        </p:nvSpPr>
        <p:spPr>
          <a:xfrm>
            <a:off x="13335292" y="8687860"/>
            <a:ext cx="3234900" cy="3234900"/>
          </a:xfrm>
          <a:prstGeom prst="rect">
            <a:avLst/>
          </a:prstGeom>
          <a:solidFill>
            <a:srgbClr val="FFFFFF"/>
          </a:solidFill>
          <a:ln cap="flat" cmpd="sng" w="38100">
            <a:solidFill>
              <a:srgbClr val="F55D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9"/>
          <p:cNvSpPr/>
          <p:nvPr/>
        </p:nvSpPr>
        <p:spPr>
          <a:xfrm>
            <a:off x="18299837" y="3691607"/>
            <a:ext cx="4215900" cy="3234900"/>
          </a:xfrm>
          <a:prstGeom prst="triangle">
            <a:avLst>
              <a:gd fmla="val 50000" name="adj"/>
            </a:avLst>
          </a:prstGeom>
          <a:solidFill>
            <a:srgbClr val="FFFFFF"/>
          </a:solidFill>
          <a:ln cap="flat" cmpd="sng" w="38100">
            <a:solidFill>
              <a:srgbClr val="F55D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9"/>
          <p:cNvSpPr/>
          <p:nvPr/>
        </p:nvSpPr>
        <p:spPr>
          <a:xfrm>
            <a:off x="18981782" y="8687858"/>
            <a:ext cx="3234900" cy="3234900"/>
          </a:xfrm>
          <a:prstGeom prst="ellipse">
            <a:avLst/>
          </a:prstGeom>
          <a:solidFill>
            <a:srgbClr val="FFFFFF"/>
          </a:solidFill>
          <a:ln cap="flat" cmpd="sng" w="38100">
            <a:solidFill>
              <a:srgbClr val="F55D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F4F4"/>
        </a:solidFill>
      </p:bgPr>
    </p:bg>
    <p:spTree>
      <p:nvGrpSpPr>
        <p:cNvPr id="2589" name="Shape 2589"/>
        <p:cNvGrpSpPr/>
        <p:nvPr/>
      </p:nvGrpSpPr>
      <p:grpSpPr>
        <a:xfrm>
          <a:off x="0" y="0"/>
          <a:ext cx="0" cy="0"/>
          <a:chOff x="0" y="0"/>
          <a:chExt cx="0" cy="0"/>
        </a:xfrm>
      </p:grpSpPr>
      <p:sp>
        <p:nvSpPr>
          <p:cNvPr id="2590" name="Google Shape;2590;p127"/>
          <p:cNvSpPr txBox="1"/>
          <p:nvPr/>
        </p:nvSpPr>
        <p:spPr>
          <a:xfrm>
            <a:off x="1312325" y="3241525"/>
            <a:ext cx="22618800" cy="40134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12000">
                <a:solidFill>
                  <a:srgbClr val="004481"/>
                </a:solidFill>
                <a:latin typeface="Lato Light"/>
                <a:ea typeface="Lato Light"/>
                <a:cs typeface="Lato Light"/>
                <a:sym typeface="Lato Light"/>
              </a:rPr>
              <a:t>¿Qué artefactos habéis generado hasta ahora?</a:t>
            </a:r>
            <a:endParaRPr sz="12000">
              <a:solidFill>
                <a:srgbClr val="004481"/>
              </a:solidFill>
              <a:latin typeface="Lato Light"/>
              <a:ea typeface="Lato Light"/>
              <a:cs typeface="Lato Light"/>
              <a:sym typeface="Lato Light"/>
            </a:endParaRPr>
          </a:p>
          <a:p>
            <a:pPr indent="0" lvl="0" marL="0" rtl="0" algn="ctr">
              <a:spcBef>
                <a:spcPts val="0"/>
              </a:spcBef>
              <a:spcAft>
                <a:spcPts val="0"/>
              </a:spcAft>
              <a:buNone/>
            </a:pPr>
            <a:r>
              <a:t/>
            </a:r>
            <a:endParaRPr sz="12000">
              <a:solidFill>
                <a:srgbClr val="004481"/>
              </a:solidFill>
              <a:latin typeface="Lato Light"/>
              <a:ea typeface="Lato Light"/>
              <a:cs typeface="Lato Light"/>
              <a:sym typeface="Lato Light"/>
            </a:endParaRPr>
          </a:p>
          <a:p>
            <a:pPr indent="0" lvl="0" marL="0" rtl="0" algn="ctr">
              <a:spcBef>
                <a:spcPts val="0"/>
              </a:spcBef>
              <a:spcAft>
                <a:spcPts val="0"/>
              </a:spcAft>
              <a:buNone/>
            </a:pPr>
            <a:r>
              <a:t/>
            </a:r>
            <a:endParaRPr sz="12000">
              <a:solidFill>
                <a:srgbClr val="004481"/>
              </a:solidFill>
              <a:latin typeface="Lato Light"/>
              <a:ea typeface="Lato Light"/>
              <a:cs typeface="Lato Light"/>
              <a:sym typeface="Lato Light"/>
            </a:endParaRPr>
          </a:p>
        </p:txBody>
      </p:sp>
      <p:pic>
        <p:nvPicPr>
          <p:cNvPr id="2591" name="Google Shape;2591;p127"/>
          <p:cNvPicPr preferRelativeResize="0"/>
          <p:nvPr/>
        </p:nvPicPr>
        <p:blipFill>
          <a:blip r:embed="rId3">
            <a:alphaModFix/>
          </a:blip>
          <a:stretch>
            <a:fillRect/>
          </a:stretch>
        </p:blipFill>
        <p:spPr>
          <a:xfrm>
            <a:off x="10296025" y="6716200"/>
            <a:ext cx="4651397" cy="4651397"/>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5" name="Shape 2595"/>
        <p:cNvGrpSpPr/>
        <p:nvPr/>
      </p:nvGrpSpPr>
      <p:grpSpPr>
        <a:xfrm>
          <a:off x="0" y="0"/>
          <a:ext cx="0" cy="0"/>
          <a:chOff x="0" y="0"/>
          <a:chExt cx="0" cy="0"/>
        </a:xfrm>
      </p:grpSpPr>
      <p:sp>
        <p:nvSpPr>
          <p:cNvPr id="2596" name="Google Shape;2596;p128"/>
          <p:cNvSpPr txBox="1"/>
          <p:nvPr/>
        </p:nvSpPr>
        <p:spPr>
          <a:xfrm>
            <a:off x="2546350" y="4999425"/>
            <a:ext cx="19507500" cy="3877800"/>
          </a:xfrm>
          <a:prstGeom prst="rect">
            <a:avLst/>
          </a:prstGeom>
          <a:noFill/>
          <a:ln>
            <a:noFill/>
          </a:ln>
        </p:spPr>
        <p:txBody>
          <a:bodyPr anchorCtr="0" anchor="t" bIns="45700" lIns="45700" spcFirstLastPara="1" rIns="45700" wrap="square" tIns="45700">
            <a:noAutofit/>
          </a:bodyPr>
          <a:lstStyle/>
          <a:p>
            <a:pPr indent="0" lvl="0" marL="0" rtl="0" algn="ctr">
              <a:lnSpc>
                <a:spcPct val="150000"/>
              </a:lnSpc>
              <a:spcBef>
                <a:spcPts val="0"/>
              </a:spcBef>
              <a:spcAft>
                <a:spcPts val="0"/>
              </a:spcAft>
              <a:buNone/>
            </a:pPr>
            <a:r>
              <a:rPr lang="en-US" sz="7300">
                <a:solidFill>
                  <a:srgbClr val="666666"/>
                </a:solidFill>
                <a:latin typeface="Lato"/>
                <a:ea typeface="Lato"/>
                <a:cs typeface="Lato"/>
                <a:sym typeface="Lato"/>
              </a:rPr>
              <a:t>ACTIVIDAD:</a:t>
            </a:r>
            <a:endParaRPr sz="7300">
              <a:solidFill>
                <a:srgbClr val="666666"/>
              </a:solidFill>
              <a:latin typeface="Lato"/>
              <a:ea typeface="Lato"/>
              <a:cs typeface="Lato"/>
              <a:sym typeface="Lato"/>
            </a:endParaRPr>
          </a:p>
          <a:p>
            <a:pPr indent="0" lvl="0" marL="0" rtl="0" algn="ctr">
              <a:lnSpc>
                <a:spcPct val="150000"/>
              </a:lnSpc>
              <a:spcBef>
                <a:spcPts val="0"/>
              </a:spcBef>
              <a:spcAft>
                <a:spcPts val="0"/>
              </a:spcAft>
              <a:buNone/>
            </a:pPr>
            <a:r>
              <a:rPr lang="en-US" sz="12000">
                <a:solidFill>
                  <a:srgbClr val="F55D5C"/>
                </a:solidFill>
                <a:latin typeface="Lato"/>
                <a:ea typeface="Lato"/>
                <a:cs typeface="Lato"/>
                <a:sym typeface="Lato"/>
              </a:rPr>
              <a:t>Limpiar vuestra War Room</a:t>
            </a:r>
            <a:endParaRPr sz="12000">
              <a:solidFill>
                <a:srgbClr val="F55D5C"/>
              </a:solidFill>
              <a:latin typeface="Lato"/>
              <a:ea typeface="Lato"/>
              <a:cs typeface="Lato"/>
              <a:sym typeface="Lato"/>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600" name="Shape 2600"/>
        <p:cNvGrpSpPr/>
        <p:nvPr/>
      </p:nvGrpSpPr>
      <p:grpSpPr>
        <a:xfrm>
          <a:off x="0" y="0"/>
          <a:ext cx="0" cy="0"/>
          <a:chOff x="0" y="0"/>
          <a:chExt cx="0" cy="0"/>
        </a:xfrm>
      </p:grpSpPr>
      <p:pic>
        <p:nvPicPr>
          <p:cNvPr id="2601" name="Google Shape;2601;p129"/>
          <p:cNvPicPr preferRelativeResize="0"/>
          <p:nvPr/>
        </p:nvPicPr>
        <p:blipFill rotWithShape="1">
          <a:blip r:embed="rId3">
            <a:alphaModFix/>
          </a:blip>
          <a:srcRect b="5481" l="0" r="0" t="9664"/>
          <a:stretch/>
        </p:blipFill>
        <p:spPr>
          <a:xfrm>
            <a:off x="9203275" y="0"/>
            <a:ext cx="15180726" cy="13716000"/>
          </a:xfrm>
          <a:prstGeom prst="rect">
            <a:avLst/>
          </a:prstGeom>
          <a:noFill/>
          <a:ln>
            <a:noFill/>
          </a:ln>
        </p:spPr>
      </p:pic>
      <p:sp>
        <p:nvSpPr>
          <p:cNvPr id="2602" name="Google Shape;2602;p129"/>
          <p:cNvSpPr txBox="1"/>
          <p:nvPr/>
        </p:nvSpPr>
        <p:spPr>
          <a:xfrm>
            <a:off x="1357550" y="4421675"/>
            <a:ext cx="9334800" cy="53697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None/>
            </a:pPr>
            <a:r>
              <a:rPr lang="en-US" sz="10000">
                <a:solidFill>
                  <a:srgbClr val="FFFFFF"/>
                </a:solidFill>
                <a:latin typeface="Lato"/>
                <a:ea typeface="Lato"/>
                <a:cs typeface="Lato"/>
                <a:sym typeface="Lato"/>
              </a:rPr>
              <a:t>Learn </a:t>
            </a:r>
            <a:endParaRPr sz="10000">
              <a:solidFill>
                <a:srgbClr val="FFFFFF"/>
              </a:solidFill>
              <a:latin typeface="Lato"/>
              <a:ea typeface="Lato"/>
              <a:cs typeface="Lato"/>
              <a:sym typeface="Lato"/>
            </a:endParaRPr>
          </a:p>
          <a:p>
            <a:pPr indent="0" lvl="0" marL="0" rtl="0" algn="l">
              <a:lnSpc>
                <a:spcPct val="110000"/>
              </a:lnSpc>
              <a:spcBef>
                <a:spcPts val="0"/>
              </a:spcBef>
              <a:spcAft>
                <a:spcPts val="0"/>
              </a:spcAft>
              <a:buNone/>
            </a:pPr>
            <a:r>
              <a:rPr lang="en-US" sz="10000">
                <a:solidFill>
                  <a:srgbClr val="FFFFFF"/>
                </a:solidFill>
                <a:latin typeface="Lato"/>
                <a:ea typeface="Lato"/>
                <a:cs typeface="Lato"/>
                <a:sym typeface="Lato"/>
              </a:rPr>
              <a:t>Do </a:t>
            </a:r>
            <a:endParaRPr sz="10000">
              <a:solidFill>
                <a:srgbClr val="FFFFFF"/>
              </a:solidFill>
              <a:latin typeface="Lato"/>
              <a:ea typeface="Lato"/>
              <a:cs typeface="Lato"/>
              <a:sym typeface="Lato"/>
            </a:endParaRPr>
          </a:p>
          <a:p>
            <a:pPr indent="0" lvl="0" marL="0" rtl="0" algn="l">
              <a:lnSpc>
                <a:spcPct val="110000"/>
              </a:lnSpc>
              <a:spcBef>
                <a:spcPts val="0"/>
              </a:spcBef>
              <a:spcAft>
                <a:spcPts val="0"/>
              </a:spcAft>
              <a:buNone/>
            </a:pPr>
            <a:r>
              <a:rPr lang="en-US" sz="10000">
                <a:solidFill>
                  <a:srgbClr val="FFFFFF"/>
                </a:solidFill>
                <a:latin typeface="Lato"/>
                <a:ea typeface="Lato"/>
                <a:cs typeface="Lato"/>
                <a:sym typeface="Lato"/>
              </a:rPr>
              <a:t>Teach</a:t>
            </a:r>
            <a:endParaRPr sz="10000">
              <a:solidFill>
                <a:srgbClr val="FFFFFF"/>
              </a:solidFill>
              <a:latin typeface="Lato"/>
              <a:ea typeface="Lato"/>
              <a:cs typeface="Lato"/>
              <a:sym typeface="Lato"/>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606" name="Shape 2606"/>
        <p:cNvGrpSpPr/>
        <p:nvPr/>
      </p:nvGrpSpPr>
      <p:grpSpPr>
        <a:xfrm>
          <a:off x="0" y="0"/>
          <a:ext cx="0" cy="0"/>
          <a:chOff x="0" y="0"/>
          <a:chExt cx="0" cy="0"/>
        </a:xfrm>
      </p:grpSpPr>
      <p:sp>
        <p:nvSpPr>
          <p:cNvPr id="2607" name="Google Shape;2607;p130"/>
          <p:cNvSpPr txBox="1"/>
          <p:nvPr/>
        </p:nvSpPr>
        <p:spPr>
          <a:xfrm>
            <a:off x="1322700" y="4478100"/>
            <a:ext cx="22608300" cy="7052400"/>
          </a:xfrm>
          <a:prstGeom prst="rect">
            <a:avLst/>
          </a:prstGeom>
          <a:noFill/>
          <a:ln>
            <a:noFill/>
          </a:ln>
        </p:spPr>
        <p:txBody>
          <a:bodyPr anchorCtr="0" anchor="t" bIns="45700" lIns="45700" spcFirstLastPara="1" rIns="45700" wrap="square" tIns="45700">
            <a:noAutofit/>
          </a:bodyPr>
          <a:lstStyle/>
          <a:p>
            <a:pPr indent="0" lvl="0" marL="0" rtl="0" algn="ctr">
              <a:lnSpc>
                <a:spcPct val="110000"/>
              </a:lnSpc>
              <a:spcBef>
                <a:spcPts val="0"/>
              </a:spcBef>
              <a:spcAft>
                <a:spcPts val="0"/>
              </a:spcAft>
              <a:buNone/>
            </a:pPr>
            <a:r>
              <a:rPr lang="en-US" sz="8000">
                <a:solidFill>
                  <a:srgbClr val="1973B8"/>
                </a:solidFill>
                <a:latin typeface="Lato"/>
                <a:ea typeface="Lato"/>
                <a:cs typeface="Lato"/>
                <a:sym typeface="Lato"/>
              </a:rPr>
              <a:t>Recomendacion</a:t>
            </a:r>
            <a:r>
              <a:rPr lang="en-US" sz="8000">
                <a:solidFill>
                  <a:srgbClr val="1973B8"/>
                </a:solidFill>
                <a:latin typeface="Lato"/>
                <a:ea typeface="Lato"/>
                <a:cs typeface="Lato"/>
                <a:sym typeface="Lato"/>
              </a:rPr>
              <a:t>es</a:t>
            </a:r>
            <a:r>
              <a:rPr lang="en-US" sz="8000">
                <a:solidFill>
                  <a:srgbClr val="121212"/>
                </a:solidFill>
                <a:latin typeface="Lato"/>
                <a:ea typeface="Lato"/>
                <a:cs typeface="Lato"/>
                <a:sym typeface="Lato"/>
              </a:rPr>
              <a:t> </a:t>
            </a:r>
            <a:endParaRPr sz="8000">
              <a:solidFill>
                <a:srgbClr val="666666"/>
              </a:solidFill>
              <a:latin typeface="Lato Light"/>
              <a:ea typeface="Lato Light"/>
              <a:cs typeface="Lato Light"/>
              <a:sym typeface="Lato Light"/>
            </a:endParaRPr>
          </a:p>
          <a:p>
            <a:pPr indent="0" lvl="0" marL="0" rtl="0" algn="ctr">
              <a:lnSpc>
                <a:spcPct val="110000"/>
              </a:lnSpc>
              <a:spcBef>
                <a:spcPts val="0"/>
              </a:spcBef>
              <a:spcAft>
                <a:spcPts val="0"/>
              </a:spcAft>
              <a:buNone/>
            </a:pPr>
            <a:r>
              <a:rPr lang="en-US" sz="10000">
                <a:solidFill>
                  <a:srgbClr val="666666"/>
                </a:solidFill>
                <a:latin typeface="Lato Light"/>
                <a:ea typeface="Lato Light"/>
                <a:cs typeface="Lato Light"/>
                <a:sym typeface="Lato Light"/>
              </a:rPr>
              <a:t>Haz que tu audiencia piense por sí misma </a:t>
            </a:r>
            <a:endParaRPr sz="10000">
              <a:solidFill>
                <a:srgbClr val="666666"/>
              </a:solidFill>
              <a:latin typeface="Lato Light"/>
              <a:ea typeface="Lato Light"/>
              <a:cs typeface="Lato Light"/>
              <a:sym typeface="Lato Light"/>
            </a:endParaRPr>
          </a:p>
          <a:p>
            <a:pPr indent="0" lvl="0" marL="0" rtl="0" algn="ctr">
              <a:lnSpc>
                <a:spcPct val="110000"/>
              </a:lnSpc>
              <a:spcBef>
                <a:spcPts val="2000"/>
              </a:spcBef>
              <a:spcAft>
                <a:spcPts val="0"/>
              </a:spcAft>
              <a:buNone/>
            </a:pPr>
            <a:r>
              <a:rPr lang="en-US" sz="10000">
                <a:solidFill>
                  <a:srgbClr val="666666"/>
                </a:solidFill>
                <a:latin typeface="Lato Light"/>
                <a:ea typeface="Lato Light"/>
                <a:cs typeface="Lato Light"/>
                <a:sym typeface="Lato Light"/>
              </a:rPr>
              <a:t>Dirige con preguntas más que con respuestas</a:t>
            </a:r>
            <a:endParaRPr sz="10000">
              <a:solidFill>
                <a:srgbClr val="666666"/>
              </a:solidFill>
              <a:latin typeface="Lato Light"/>
              <a:ea typeface="Lato Light"/>
              <a:cs typeface="Lato Light"/>
              <a:sym typeface="Lato Light"/>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43263"/>
        </a:solidFill>
      </p:bgPr>
    </p:bg>
    <p:spTree>
      <p:nvGrpSpPr>
        <p:cNvPr id="2611" name="Shape 2611"/>
        <p:cNvGrpSpPr/>
        <p:nvPr/>
      </p:nvGrpSpPr>
      <p:grpSpPr>
        <a:xfrm>
          <a:off x="0" y="0"/>
          <a:ext cx="0" cy="0"/>
          <a:chOff x="0" y="0"/>
          <a:chExt cx="0" cy="0"/>
        </a:xfrm>
      </p:grpSpPr>
      <p:sp>
        <p:nvSpPr>
          <p:cNvPr id="2612" name="Google Shape;2612;p131"/>
          <p:cNvSpPr txBox="1"/>
          <p:nvPr>
            <p:ph type="title"/>
          </p:nvPr>
        </p:nvSpPr>
        <p:spPr>
          <a:xfrm>
            <a:off x="1316979" y="1017950"/>
            <a:ext cx="50838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solidFill>
                  <a:srgbClr val="FFFFFF"/>
                </a:solidFill>
              </a:rPr>
              <a:t>Recuerda</a:t>
            </a:r>
            <a:endParaRPr>
              <a:solidFill>
                <a:srgbClr val="FFFFFF"/>
              </a:solidFill>
            </a:endParaRPr>
          </a:p>
        </p:txBody>
      </p:sp>
      <p:sp>
        <p:nvSpPr>
          <p:cNvPr id="2613" name="Google Shape;2613;p131"/>
          <p:cNvSpPr txBox="1"/>
          <p:nvPr/>
        </p:nvSpPr>
        <p:spPr>
          <a:xfrm>
            <a:off x="2311073" y="7152440"/>
            <a:ext cx="8034900" cy="548700"/>
          </a:xfrm>
          <a:prstGeom prst="rect">
            <a:avLst/>
          </a:prstGeom>
          <a:noFill/>
          <a:ln>
            <a:noFill/>
          </a:ln>
        </p:spPr>
        <p:txBody>
          <a:bodyPr anchorCtr="0" anchor="t" bIns="45700" lIns="45700" spcFirstLastPara="1" rIns="45700" wrap="square" tIns="45700">
            <a:noAutofit/>
          </a:bodyPr>
          <a:lstStyle/>
          <a:p>
            <a:pPr indent="0" lvl="0" marL="0" marR="0" rtl="0" algn="l">
              <a:lnSpc>
                <a:spcPct val="110000"/>
              </a:lnSpc>
              <a:spcBef>
                <a:spcPts val="0"/>
              </a:spcBef>
              <a:spcAft>
                <a:spcPts val="0"/>
              </a:spcAft>
              <a:buClr>
                <a:srgbClr val="032047"/>
              </a:buClr>
              <a:buSzPts val="3000"/>
              <a:buFont typeface="Helvetica Neue"/>
              <a:buNone/>
            </a:pPr>
            <a:r>
              <a:rPr i="0" lang="en-US" sz="2700" u="none" cap="none" strike="noStrike">
                <a:solidFill>
                  <a:srgbClr val="FFFFFF"/>
                </a:solidFill>
                <a:latin typeface="Lato Light"/>
                <a:ea typeface="Lato Light"/>
                <a:cs typeface="Lato Light"/>
                <a:sym typeface="Lato Light"/>
              </a:rPr>
              <a:t>FOTO CON NOMBRE DE LA HERRAMIENTA</a:t>
            </a:r>
            <a:endParaRPr sz="2700">
              <a:solidFill>
                <a:srgbClr val="FFFFFF"/>
              </a:solidFill>
              <a:latin typeface="Lato Light"/>
              <a:ea typeface="Lato Light"/>
              <a:cs typeface="Lato Light"/>
              <a:sym typeface="Lato Light"/>
            </a:endParaRPr>
          </a:p>
        </p:txBody>
      </p:sp>
      <p:sp>
        <p:nvSpPr>
          <p:cNvPr id="2614" name="Google Shape;2614;p131"/>
          <p:cNvSpPr txBox="1"/>
          <p:nvPr/>
        </p:nvSpPr>
        <p:spPr>
          <a:xfrm>
            <a:off x="1455003" y="7152450"/>
            <a:ext cx="856200" cy="5487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5BBEFF"/>
              </a:buClr>
              <a:buSzPts val="3000"/>
              <a:buFont typeface="Helvetica Neue"/>
              <a:buNone/>
            </a:pPr>
            <a:r>
              <a:rPr b="1" i="0" lang="en-US" sz="3000" u="none" cap="none" strike="noStrike">
                <a:solidFill>
                  <a:srgbClr val="2DCCCD"/>
                </a:solidFill>
                <a:latin typeface="Lato"/>
                <a:ea typeface="Lato"/>
                <a:cs typeface="Lato"/>
                <a:sym typeface="Lato"/>
              </a:rPr>
              <a:t>D1</a:t>
            </a:r>
            <a:endParaRPr b="1" sz="3000">
              <a:solidFill>
                <a:srgbClr val="2DCCCD"/>
              </a:solidFill>
              <a:latin typeface="Lato"/>
              <a:ea typeface="Lato"/>
              <a:cs typeface="Lato"/>
              <a:sym typeface="Lato"/>
            </a:endParaRPr>
          </a:p>
        </p:txBody>
      </p:sp>
      <p:sp>
        <p:nvSpPr>
          <p:cNvPr id="2615" name="Google Shape;2615;p131"/>
          <p:cNvSpPr txBox="1"/>
          <p:nvPr/>
        </p:nvSpPr>
        <p:spPr>
          <a:xfrm>
            <a:off x="1455003" y="8211967"/>
            <a:ext cx="856200" cy="5487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5BBEFF"/>
              </a:buClr>
              <a:buSzPts val="3000"/>
              <a:buFont typeface="Helvetica Neue"/>
              <a:buNone/>
            </a:pPr>
            <a:r>
              <a:rPr b="1" i="0" lang="en-US" sz="3000" u="none" cap="none" strike="noStrike">
                <a:solidFill>
                  <a:srgbClr val="2DCCCD"/>
                </a:solidFill>
                <a:latin typeface="Lato"/>
                <a:ea typeface="Lato"/>
                <a:cs typeface="Lato"/>
                <a:sym typeface="Lato"/>
              </a:rPr>
              <a:t>D2</a:t>
            </a:r>
            <a:endParaRPr b="1" sz="3000">
              <a:solidFill>
                <a:srgbClr val="2DCCCD"/>
              </a:solidFill>
              <a:latin typeface="Lato"/>
              <a:ea typeface="Lato"/>
              <a:cs typeface="Lato"/>
              <a:sym typeface="Lato"/>
            </a:endParaRPr>
          </a:p>
        </p:txBody>
      </p:sp>
      <p:sp>
        <p:nvSpPr>
          <p:cNvPr id="2616" name="Google Shape;2616;p131"/>
          <p:cNvSpPr txBox="1"/>
          <p:nvPr/>
        </p:nvSpPr>
        <p:spPr>
          <a:xfrm>
            <a:off x="1455003" y="9271485"/>
            <a:ext cx="856200" cy="5487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5BBEFF"/>
              </a:buClr>
              <a:buSzPts val="3000"/>
              <a:buFont typeface="Helvetica Neue"/>
              <a:buNone/>
            </a:pPr>
            <a:r>
              <a:rPr b="1" i="0" lang="en-US" sz="3000" u="none" cap="none" strike="noStrike">
                <a:solidFill>
                  <a:srgbClr val="2DCCCD"/>
                </a:solidFill>
                <a:latin typeface="Lato"/>
                <a:ea typeface="Lato"/>
                <a:cs typeface="Lato"/>
                <a:sym typeface="Lato"/>
              </a:rPr>
              <a:t>D3</a:t>
            </a:r>
            <a:endParaRPr b="1" sz="3000">
              <a:solidFill>
                <a:srgbClr val="2DCCCD"/>
              </a:solidFill>
              <a:latin typeface="Lato"/>
              <a:ea typeface="Lato"/>
              <a:cs typeface="Lato"/>
              <a:sym typeface="Lato"/>
            </a:endParaRPr>
          </a:p>
        </p:txBody>
      </p:sp>
      <p:sp>
        <p:nvSpPr>
          <p:cNvPr id="2617" name="Google Shape;2617;p131"/>
          <p:cNvSpPr txBox="1"/>
          <p:nvPr/>
        </p:nvSpPr>
        <p:spPr>
          <a:xfrm>
            <a:off x="1455003" y="10331002"/>
            <a:ext cx="856200" cy="5487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5BBEFF"/>
              </a:buClr>
              <a:buSzPts val="3000"/>
              <a:buFont typeface="Helvetica Neue"/>
              <a:buNone/>
            </a:pPr>
            <a:r>
              <a:rPr b="1" i="0" lang="en-US" sz="3000" u="none" cap="none" strike="noStrike">
                <a:solidFill>
                  <a:srgbClr val="2DCCCD"/>
                </a:solidFill>
                <a:latin typeface="Lato"/>
                <a:ea typeface="Lato"/>
                <a:cs typeface="Lato"/>
                <a:sym typeface="Lato"/>
              </a:rPr>
              <a:t>D4</a:t>
            </a:r>
            <a:endParaRPr b="1" sz="3000">
              <a:solidFill>
                <a:srgbClr val="2DCCCD"/>
              </a:solidFill>
              <a:latin typeface="Lato"/>
              <a:ea typeface="Lato"/>
              <a:cs typeface="Lato"/>
              <a:sym typeface="Lato"/>
            </a:endParaRPr>
          </a:p>
        </p:txBody>
      </p:sp>
      <p:sp>
        <p:nvSpPr>
          <p:cNvPr id="2618" name="Google Shape;2618;p131"/>
          <p:cNvSpPr txBox="1"/>
          <p:nvPr/>
        </p:nvSpPr>
        <p:spPr>
          <a:xfrm>
            <a:off x="2311073" y="8204412"/>
            <a:ext cx="8034900" cy="548700"/>
          </a:xfrm>
          <a:prstGeom prst="rect">
            <a:avLst/>
          </a:prstGeom>
          <a:noFill/>
          <a:ln>
            <a:noFill/>
          </a:ln>
        </p:spPr>
        <p:txBody>
          <a:bodyPr anchorCtr="0" anchor="t" bIns="45700" lIns="45700" spcFirstLastPara="1" rIns="45700" wrap="square" tIns="45700">
            <a:noAutofit/>
          </a:bodyPr>
          <a:lstStyle/>
          <a:p>
            <a:pPr indent="0" lvl="0" marL="0" marR="0" rtl="0" algn="l">
              <a:lnSpc>
                <a:spcPct val="110000"/>
              </a:lnSpc>
              <a:spcBef>
                <a:spcPts val="0"/>
              </a:spcBef>
              <a:spcAft>
                <a:spcPts val="0"/>
              </a:spcAft>
              <a:buClr>
                <a:srgbClr val="032047"/>
              </a:buClr>
              <a:buSzPts val="3000"/>
              <a:buFont typeface="Helvetica Neue"/>
              <a:buNone/>
            </a:pPr>
            <a:r>
              <a:rPr i="0" lang="en-US" sz="2700" u="none" cap="none" strike="noStrike">
                <a:solidFill>
                  <a:srgbClr val="FFFFFF"/>
                </a:solidFill>
                <a:latin typeface="Lato Light"/>
                <a:ea typeface="Lato Light"/>
                <a:cs typeface="Lato Light"/>
                <a:sym typeface="Lato Light"/>
              </a:rPr>
              <a:t>FOTO CON NOMBRE DE LA HERRAMIENTA</a:t>
            </a:r>
            <a:endParaRPr sz="2700">
              <a:solidFill>
                <a:srgbClr val="FFFFFF"/>
              </a:solidFill>
              <a:latin typeface="Lato Light"/>
              <a:ea typeface="Lato Light"/>
              <a:cs typeface="Lato Light"/>
              <a:sym typeface="Lato Light"/>
            </a:endParaRPr>
          </a:p>
        </p:txBody>
      </p:sp>
      <p:sp>
        <p:nvSpPr>
          <p:cNvPr id="2619" name="Google Shape;2619;p131"/>
          <p:cNvSpPr txBox="1"/>
          <p:nvPr/>
        </p:nvSpPr>
        <p:spPr>
          <a:xfrm>
            <a:off x="1455000" y="5556950"/>
            <a:ext cx="8462400" cy="13524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32047"/>
              </a:buClr>
              <a:buSzPts val="3000"/>
              <a:buFont typeface="Helvetica Neue"/>
              <a:buNone/>
            </a:pPr>
            <a:r>
              <a:rPr b="1" lang="en-US" sz="5400">
                <a:solidFill>
                  <a:srgbClr val="2DCCCD"/>
                </a:solidFill>
                <a:latin typeface="Lato"/>
                <a:ea typeface="Lato"/>
                <a:cs typeface="Lato"/>
                <a:sym typeface="Lato"/>
              </a:rPr>
              <a:t>Nombre de equipo</a:t>
            </a:r>
            <a:endParaRPr b="1" sz="5400">
              <a:solidFill>
                <a:srgbClr val="2DCCCD"/>
              </a:solidFill>
              <a:latin typeface="Lato"/>
              <a:ea typeface="Lato"/>
              <a:cs typeface="Lato"/>
              <a:sym typeface="Lato"/>
            </a:endParaRPr>
          </a:p>
        </p:txBody>
      </p:sp>
      <p:sp>
        <p:nvSpPr>
          <p:cNvPr id="2620" name="Google Shape;2620;p131"/>
          <p:cNvSpPr txBox="1"/>
          <p:nvPr/>
        </p:nvSpPr>
        <p:spPr>
          <a:xfrm>
            <a:off x="16303700" y="5556950"/>
            <a:ext cx="6751500" cy="44178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None/>
            </a:pPr>
            <a:r>
              <a:rPr b="1" lang="en-US" sz="5400">
                <a:solidFill>
                  <a:srgbClr val="2DCCCD"/>
                </a:solidFill>
                <a:latin typeface="Lato"/>
                <a:ea typeface="Lato"/>
                <a:cs typeface="Lato"/>
                <a:sym typeface="Lato"/>
              </a:rPr>
              <a:t>Doc de texto con reto, nombre de la solución y breve resumen</a:t>
            </a:r>
            <a:endParaRPr b="1" sz="5400">
              <a:solidFill>
                <a:srgbClr val="2DCCCD"/>
              </a:solidFill>
              <a:latin typeface="Lato"/>
              <a:ea typeface="Lato"/>
              <a:cs typeface="Lato"/>
              <a:sym typeface="Lato"/>
            </a:endParaRPr>
          </a:p>
          <a:p>
            <a:pPr indent="0" lvl="0" marL="0" marR="0" rtl="0" algn="l">
              <a:lnSpc>
                <a:spcPct val="100000"/>
              </a:lnSpc>
              <a:spcBef>
                <a:spcPts val="0"/>
              </a:spcBef>
              <a:spcAft>
                <a:spcPts val="0"/>
              </a:spcAft>
              <a:buNone/>
            </a:pPr>
            <a:r>
              <a:t/>
            </a:r>
            <a:endParaRPr b="1" sz="5400">
              <a:solidFill>
                <a:srgbClr val="2DCCCD"/>
              </a:solidFill>
              <a:latin typeface="Lato"/>
              <a:ea typeface="Lato"/>
              <a:cs typeface="Lato"/>
              <a:sym typeface="Lato"/>
            </a:endParaRPr>
          </a:p>
          <a:p>
            <a:pPr indent="0" lvl="0" marL="0" marR="0" rtl="0" algn="l">
              <a:lnSpc>
                <a:spcPct val="100000"/>
              </a:lnSpc>
              <a:spcBef>
                <a:spcPts val="0"/>
              </a:spcBef>
              <a:spcAft>
                <a:spcPts val="0"/>
              </a:spcAft>
              <a:buClr>
                <a:srgbClr val="032047"/>
              </a:buClr>
              <a:buSzPts val="3000"/>
              <a:buFont typeface="Helvetica Neue"/>
              <a:buNone/>
            </a:pPr>
            <a:r>
              <a:t/>
            </a:r>
            <a:endParaRPr b="1" sz="5400">
              <a:solidFill>
                <a:srgbClr val="2DCCCD"/>
              </a:solidFill>
              <a:latin typeface="Lato"/>
              <a:ea typeface="Lato"/>
              <a:cs typeface="Lato"/>
              <a:sym typeface="Lato"/>
            </a:endParaRPr>
          </a:p>
        </p:txBody>
      </p:sp>
      <p:pic>
        <p:nvPicPr>
          <p:cNvPr id="2621" name="Google Shape;2621;p131"/>
          <p:cNvPicPr preferRelativeResize="0"/>
          <p:nvPr/>
        </p:nvPicPr>
        <p:blipFill>
          <a:blip r:embed="rId3">
            <a:alphaModFix/>
          </a:blip>
          <a:stretch>
            <a:fillRect/>
          </a:stretch>
        </p:blipFill>
        <p:spPr>
          <a:xfrm>
            <a:off x="1455000" y="3713025"/>
            <a:ext cx="1550275" cy="1550275"/>
          </a:xfrm>
          <a:prstGeom prst="rect">
            <a:avLst/>
          </a:prstGeom>
          <a:noFill/>
          <a:ln>
            <a:noFill/>
          </a:ln>
        </p:spPr>
      </p:pic>
      <p:pic>
        <p:nvPicPr>
          <p:cNvPr id="2622" name="Google Shape;2622;p131"/>
          <p:cNvPicPr preferRelativeResize="0"/>
          <p:nvPr/>
        </p:nvPicPr>
        <p:blipFill>
          <a:blip r:embed="rId4">
            <a:alphaModFix/>
          </a:blip>
          <a:stretch>
            <a:fillRect/>
          </a:stretch>
        </p:blipFill>
        <p:spPr>
          <a:xfrm>
            <a:off x="15740800" y="3105312"/>
            <a:ext cx="2872076" cy="287207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6" name="Shape 2626"/>
        <p:cNvGrpSpPr/>
        <p:nvPr/>
      </p:nvGrpSpPr>
      <p:grpSpPr>
        <a:xfrm>
          <a:off x="0" y="0"/>
          <a:ext cx="0" cy="0"/>
          <a:chOff x="0" y="0"/>
          <a:chExt cx="0" cy="0"/>
        </a:xfrm>
      </p:grpSpPr>
      <p:sp>
        <p:nvSpPr>
          <p:cNvPr id="2627" name="Google Shape;2627;p132"/>
          <p:cNvSpPr txBox="1"/>
          <p:nvPr>
            <p:ph type="title"/>
          </p:nvPr>
        </p:nvSpPr>
        <p:spPr>
          <a:xfrm>
            <a:off x="1094125" y="5455700"/>
            <a:ext cx="12771900" cy="3688200"/>
          </a:xfrm>
          <a:prstGeom prst="rect">
            <a:avLst/>
          </a:prstGeom>
        </p:spPr>
        <p:txBody>
          <a:bodyPr anchorCtr="0" anchor="t" bIns="117800" lIns="235675" spcFirstLastPara="1" rIns="235675" wrap="square" tIns="117800">
            <a:noAutofit/>
          </a:bodyPr>
          <a:lstStyle/>
          <a:p>
            <a:pPr indent="0" lvl="0" marL="0" rtl="0" algn="l">
              <a:spcBef>
                <a:spcPts val="0"/>
              </a:spcBef>
              <a:spcAft>
                <a:spcPts val="0"/>
              </a:spcAft>
              <a:buNone/>
            </a:pPr>
            <a:r>
              <a:rPr lang="en-US" sz="10600">
                <a:latin typeface="Lato"/>
                <a:ea typeface="Lato"/>
                <a:cs typeface="Lato"/>
                <a:sym typeface="Lato"/>
              </a:rPr>
              <a:t>Compartimos</a:t>
            </a:r>
            <a:endParaRPr sz="10600">
              <a:latin typeface="Lato"/>
              <a:ea typeface="Lato"/>
              <a:cs typeface="Lato"/>
              <a:sym typeface="Lato"/>
            </a:endParaRPr>
          </a:p>
          <a:p>
            <a:pPr indent="0" lvl="0" marL="0" rtl="0" algn="l">
              <a:spcBef>
                <a:spcPts val="0"/>
              </a:spcBef>
              <a:spcAft>
                <a:spcPts val="0"/>
              </a:spcAft>
              <a:buNone/>
            </a:pPr>
            <a:r>
              <a:rPr lang="en-US" sz="10600">
                <a:latin typeface="Lato"/>
                <a:ea typeface="Lato"/>
                <a:cs typeface="Lato"/>
                <a:sym typeface="Lato"/>
              </a:rPr>
              <a:t>al final del día</a:t>
            </a:r>
            <a:endParaRPr sz="10600">
              <a:latin typeface="Lato"/>
              <a:ea typeface="Lato"/>
              <a:cs typeface="Lato"/>
              <a:sym typeface="Lato"/>
            </a:endParaRPr>
          </a:p>
          <a:p>
            <a:pPr indent="0" lvl="0" marL="0" rtl="0" algn="l">
              <a:spcBef>
                <a:spcPts val="0"/>
              </a:spcBef>
              <a:spcAft>
                <a:spcPts val="0"/>
              </a:spcAft>
              <a:buNone/>
            </a:pPr>
            <a:r>
              <a:t/>
            </a:r>
            <a:endParaRPr sz="10600">
              <a:latin typeface="Lato"/>
              <a:ea typeface="Lato"/>
              <a:cs typeface="Lato"/>
              <a:sym typeface="Lato"/>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1" name="Shape 2631"/>
        <p:cNvGrpSpPr/>
        <p:nvPr/>
      </p:nvGrpSpPr>
      <p:grpSpPr>
        <a:xfrm>
          <a:off x="0" y="0"/>
          <a:ext cx="0" cy="0"/>
          <a:chOff x="0" y="0"/>
          <a:chExt cx="0" cy="0"/>
        </a:xfrm>
      </p:grpSpPr>
      <p:pic>
        <p:nvPicPr>
          <p:cNvPr id="2632" name="Google Shape;2632;p133"/>
          <p:cNvPicPr preferRelativeResize="0"/>
          <p:nvPr/>
        </p:nvPicPr>
        <p:blipFill>
          <a:blip r:embed="rId3">
            <a:alphaModFix/>
          </a:blip>
          <a:stretch>
            <a:fillRect/>
          </a:stretch>
        </p:blipFill>
        <p:spPr>
          <a:xfrm>
            <a:off x="9029725" y="0"/>
            <a:ext cx="15354274" cy="13716000"/>
          </a:xfrm>
          <a:prstGeom prst="rect">
            <a:avLst/>
          </a:prstGeom>
          <a:noFill/>
          <a:ln>
            <a:noFill/>
          </a:ln>
        </p:spPr>
      </p:pic>
      <p:sp>
        <p:nvSpPr>
          <p:cNvPr id="2633" name="Google Shape;2633;p133"/>
          <p:cNvSpPr txBox="1"/>
          <p:nvPr/>
        </p:nvSpPr>
        <p:spPr>
          <a:xfrm>
            <a:off x="1316975" y="4632325"/>
            <a:ext cx="9556800" cy="27252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None/>
            </a:pPr>
            <a:r>
              <a:rPr lang="en-US" sz="8000">
                <a:solidFill>
                  <a:srgbClr val="2DCCCD"/>
                </a:solidFill>
                <a:latin typeface="Lato"/>
                <a:ea typeface="Lato"/>
                <a:cs typeface="Lato"/>
                <a:sym typeface="Lato"/>
              </a:rPr>
              <a:t>Feedback, preguntas y respuestas</a:t>
            </a:r>
            <a:endParaRPr sz="8000">
              <a:solidFill>
                <a:srgbClr val="2DCCCD"/>
              </a:solidFill>
              <a:latin typeface="Lato"/>
              <a:ea typeface="Lato"/>
              <a:cs typeface="Lato"/>
              <a:sym typeface="Lato"/>
            </a:endParaRPr>
          </a:p>
        </p:txBody>
      </p:sp>
      <p:sp>
        <p:nvSpPr>
          <p:cNvPr id="2634" name="Google Shape;2634;p133"/>
          <p:cNvSpPr txBox="1"/>
          <p:nvPr/>
        </p:nvSpPr>
        <p:spPr>
          <a:xfrm>
            <a:off x="1316975" y="7603125"/>
            <a:ext cx="9556800" cy="2868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6000">
                <a:solidFill>
                  <a:srgbClr val="FFFFFF"/>
                </a:solidFill>
                <a:latin typeface="Lato Light"/>
                <a:ea typeface="Lato Light"/>
                <a:cs typeface="Lato Light"/>
                <a:sym typeface="Lato Light"/>
              </a:rPr>
              <a:t>Por parejas, anotad vuestros aprendizajes en las páginas finales de vuestro manual</a:t>
            </a:r>
            <a:endParaRPr sz="6000">
              <a:solidFill>
                <a:srgbClr val="FFFFFF"/>
              </a:solidFill>
              <a:latin typeface="Lato Light"/>
              <a:ea typeface="Lato Light"/>
              <a:cs typeface="Lato Light"/>
              <a:sym typeface="Lato Light"/>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8" name="Shape 2638"/>
        <p:cNvGrpSpPr/>
        <p:nvPr/>
      </p:nvGrpSpPr>
      <p:grpSpPr>
        <a:xfrm>
          <a:off x="0" y="0"/>
          <a:ext cx="0" cy="0"/>
          <a:chOff x="0" y="0"/>
          <a:chExt cx="0" cy="0"/>
        </a:xfrm>
      </p:grpSpPr>
      <p:pic>
        <p:nvPicPr>
          <p:cNvPr id="2639" name="Google Shape;2639;p134"/>
          <p:cNvPicPr preferRelativeResize="0"/>
          <p:nvPr/>
        </p:nvPicPr>
        <p:blipFill rotWithShape="1">
          <a:blip r:embed="rId3">
            <a:alphaModFix/>
          </a:blip>
          <a:srcRect b="0" l="1816" r="14473" t="0"/>
          <a:stretch/>
        </p:blipFill>
        <p:spPr>
          <a:xfrm>
            <a:off x="0" y="0"/>
            <a:ext cx="24383998" cy="13715998"/>
          </a:xfrm>
          <a:prstGeom prst="rect">
            <a:avLst/>
          </a:prstGeom>
          <a:noFill/>
          <a:ln>
            <a:noFill/>
          </a:ln>
        </p:spPr>
      </p:pic>
      <p:sp>
        <p:nvSpPr>
          <p:cNvPr id="2640" name="Google Shape;2640;p134"/>
          <p:cNvSpPr/>
          <p:nvPr/>
        </p:nvSpPr>
        <p:spPr>
          <a:xfrm>
            <a:off x="150" y="20450"/>
            <a:ext cx="24384000" cy="13716000"/>
          </a:xfrm>
          <a:prstGeom prst="rect">
            <a:avLst/>
          </a:prstGeom>
          <a:solidFill>
            <a:srgbClr val="072146">
              <a:alpha val="67410"/>
            </a:srgbClr>
          </a:solidFill>
          <a:ln cap="flat" cmpd="sng" w="9525">
            <a:solidFill>
              <a:srgbClr val="1464A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134"/>
          <p:cNvSpPr txBox="1"/>
          <p:nvPr/>
        </p:nvSpPr>
        <p:spPr>
          <a:xfrm>
            <a:off x="3013350" y="4321250"/>
            <a:ext cx="18357600" cy="5114400"/>
          </a:xfrm>
          <a:prstGeom prst="rect">
            <a:avLst/>
          </a:prstGeom>
          <a:noFill/>
          <a:ln>
            <a:noFill/>
          </a:ln>
        </p:spPr>
        <p:txBody>
          <a:bodyPr anchorCtr="0" anchor="t" bIns="45700" lIns="45700" spcFirstLastPara="1" rIns="45700" wrap="square" tIns="45700">
            <a:noAutofit/>
          </a:bodyPr>
          <a:lstStyle/>
          <a:p>
            <a:pPr indent="0" lvl="0" marL="0" rtl="0" algn="ctr">
              <a:lnSpc>
                <a:spcPct val="110000"/>
              </a:lnSpc>
              <a:spcBef>
                <a:spcPts val="0"/>
              </a:spcBef>
              <a:spcAft>
                <a:spcPts val="0"/>
              </a:spcAft>
              <a:buNone/>
            </a:pPr>
            <a:r>
              <a:rPr lang="en-US" sz="13500">
                <a:solidFill>
                  <a:srgbClr val="FFFFFF"/>
                </a:solidFill>
                <a:latin typeface="Lato"/>
                <a:ea typeface="Lato"/>
                <a:cs typeface="Lato"/>
                <a:sym typeface="Lato"/>
              </a:rPr>
              <a:t>¡Gracias!</a:t>
            </a:r>
            <a:endParaRPr sz="13500">
              <a:solidFill>
                <a:srgbClr val="FFFFFF"/>
              </a:solidFill>
              <a:latin typeface="Lato Black"/>
              <a:ea typeface="Lato Black"/>
              <a:cs typeface="Lato Black"/>
              <a:sym typeface="Lato Black"/>
            </a:endParaRPr>
          </a:p>
          <a:p>
            <a:pPr indent="0" lvl="0" marL="0" rtl="0" algn="ctr">
              <a:lnSpc>
                <a:spcPct val="110000"/>
              </a:lnSpc>
              <a:spcBef>
                <a:spcPts val="0"/>
              </a:spcBef>
              <a:spcAft>
                <a:spcPts val="0"/>
              </a:spcAft>
              <a:buNone/>
            </a:pPr>
            <a:r>
              <a:rPr lang="en-US" sz="13500">
                <a:solidFill>
                  <a:srgbClr val="FFFFFF"/>
                </a:solidFill>
                <a:latin typeface="Lato"/>
                <a:ea typeface="Lato"/>
                <a:cs typeface="Lato"/>
                <a:sym typeface="Lato"/>
              </a:rPr>
              <a:t>Nos vemos mañana</a:t>
            </a:r>
            <a:endParaRPr sz="13500">
              <a:solidFill>
                <a:srgbClr val="FFFFFF"/>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F4F4"/>
        </a:solidFill>
      </p:bgPr>
    </p:bg>
    <p:spTree>
      <p:nvGrpSpPr>
        <p:cNvPr id="174" name="Shape 174"/>
        <p:cNvGrpSpPr/>
        <p:nvPr/>
      </p:nvGrpSpPr>
      <p:grpSpPr>
        <a:xfrm>
          <a:off x="0" y="0"/>
          <a:ext cx="0" cy="0"/>
          <a:chOff x="0" y="0"/>
          <a:chExt cx="0" cy="0"/>
        </a:xfrm>
      </p:grpSpPr>
      <p:sp>
        <p:nvSpPr>
          <p:cNvPr id="175" name="Google Shape;175;p20"/>
          <p:cNvSpPr txBox="1"/>
          <p:nvPr>
            <p:ph type="title"/>
          </p:nvPr>
        </p:nvSpPr>
        <p:spPr>
          <a:xfrm>
            <a:off x="2212800" y="3808800"/>
            <a:ext cx="19958400" cy="2113200"/>
          </a:xfrm>
          <a:prstGeom prst="rect">
            <a:avLst/>
          </a:prstGeom>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lang="en-US" sz="13500">
                <a:solidFill>
                  <a:schemeClr val="dk1"/>
                </a:solidFill>
                <a:latin typeface="Lato Light"/>
                <a:ea typeface="Lato Light"/>
                <a:cs typeface="Lato Light"/>
                <a:sym typeface="Lato Light"/>
              </a:rPr>
              <a:t>¿Quién sabe dibujar ahora?</a:t>
            </a:r>
            <a:endParaRPr sz="13500">
              <a:solidFill>
                <a:schemeClr val="dk1"/>
              </a:solidFill>
              <a:latin typeface="Lato Light"/>
              <a:ea typeface="Lato Light"/>
              <a:cs typeface="Lato Light"/>
              <a:sym typeface="Lato Light"/>
            </a:endParaRPr>
          </a:p>
        </p:txBody>
      </p:sp>
      <p:pic>
        <p:nvPicPr>
          <p:cNvPr id="176" name="Google Shape;176;p20"/>
          <p:cNvPicPr preferRelativeResize="0"/>
          <p:nvPr/>
        </p:nvPicPr>
        <p:blipFill>
          <a:blip r:embed="rId3">
            <a:alphaModFix/>
          </a:blip>
          <a:stretch>
            <a:fillRect/>
          </a:stretch>
        </p:blipFill>
        <p:spPr>
          <a:xfrm>
            <a:off x="9866300" y="6716188"/>
            <a:ext cx="4651400" cy="46514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1"/>
          <p:cNvSpPr txBox="1"/>
          <p:nvPr>
            <p:ph type="title"/>
          </p:nvPr>
        </p:nvSpPr>
        <p:spPr>
          <a:xfrm>
            <a:off x="1094125" y="4734425"/>
            <a:ext cx="12771900" cy="3688200"/>
          </a:xfrm>
          <a:prstGeom prst="rect">
            <a:avLst/>
          </a:prstGeom>
        </p:spPr>
        <p:txBody>
          <a:bodyPr anchorCtr="0" anchor="t" bIns="117800" lIns="235675" spcFirstLastPara="1" rIns="235675" wrap="square" tIns="117800">
            <a:noAutofit/>
          </a:bodyPr>
          <a:lstStyle/>
          <a:p>
            <a:pPr indent="0" lvl="0" marL="0" rtl="0" algn="l">
              <a:spcBef>
                <a:spcPts val="0"/>
              </a:spcBef>
              <a:spcAft>
                <a:spcPts val="0"/>
              </a:spcAft>
              <a:buNone/>
            </a:pPr>
            <a:r>
              <a:rPr lang="en-US" sz="9900">
                <a:latin typeface="Lato"/>
                <a:ea typeface="Lato"/>
                <a:cs typeface="Lato"/>
                <a:sym typeface="Lato"/>
              </a:rPr>
              <a:t>Calentamiento de creatividad en equipo</a:t>
            </a:r>
            <a:endParaRPr sz="9900">
              <a:latin typeface="Lato"/>
              <a:ea typeface="Lato"/>
              <a:cs typeface="Lato"/>
              <a:sym typeface="Lato"/>
            </a:endParaRPr>
          </a:p>
          <a:p>
            <a:pPr indent="0" lvl="0" marL="0" rtl="0" algn="l">
              <a:spcBef>
                <a:spcPts val="0"/>
              </a:spcBef>
              <a:spcAft>
                <a:spcPts val="0"/>
              </a:spcAft>
              <a:buNone/>
            </a:pPr>
            <a:r>
              <a:t/>
            </a:r>
            <a:endParaRPr sz="9900">
              <a:latin typeface="Lato"/>
              <a:ea typeface="Lato"/>
              <a:cs typeface="Lato"/>
              <a:sym typeface="Lato"/>
            </a:endParaRPr>
          </a:p>
          <a:p>
            <a:pPr indent="0" lvl="0" marL="0" rtl="0" algn="l">
              <a:spcBef>
                <a:spcPts val="0"/>
              </a:spcBef>
              <a:spcAft>
                <a:spcPts val="0"/>
              </a:spcAft>
              <a:buNone/>
            </a:pPr>
            <a:r>
              <a:t/>
            </a:r>
            <a:endParaRPr sz="9900">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pic>
        <p:nvPicPr>
          <p:cNvPr id="186" name="Google Shape;186;p22"/>
          <p:cNvPicPr preferRelativeResize="0"/>
          <p:nvPr/>
        </p:nvPicPr>
        <p:blipFill rotWithShape="1">
          <a:blip r:embed="rId3">
            <a:alphaModFix/>
          </a:blip>
          <a:srcRect b="0" l="8305" r="11674" t="0"/>
          <a:stretch/>
        </p:blipFill>
        <p:spPr>
          <a:xfrm>
            <a:off x="7532050" y="0"/>
            <a:ext cx="16851948" cy="13715999"/>
          </a:xfrm>
          <a:prstGeom prst="rect">
            <a:avLst/>
          </a:prstGeom>
          <a:noFill/>
          <a:ln>
            <a:noFill/>
          </a:ln>
        </p:spPr>
      </p:pic>
      <p:sp>
        <p:nvSpPr>
          <p:cNvPr id="187" name="Google Shape;187;p22"/>
          <p:cNvSpPr txBox="1"/>
          <p:nvPr>
            <p:ph type="title"/>
          </p:nvPr>
        </p:nvSpPr>
        <p:spPr>
          <a:xfrm>
            <a:off x="1357550" y="4025225"/>
            <a:ext cx="11220900" cy="15411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Clr>
                <a:srgbClr val="000000"/>
              </a:buClr>
              <a:buSzPts val="8500"/>
              <a:buFont typeface="Arial"/>
              <a:buNone/>
            </a:pPr>
            <a:r>
              <a:rPr lang="en-US" sz="12000">
                <a:solidFill>
                  <a:schemeClr val="accent3"/>
                </a:solidFill>
                <a:latin typeface="Lato Light"/>
                <a:ea typeface="Lato Light"/>
                <a:cs typeface="Lato Light"/>
                <a:sym typeface="Lato Light"/>
              </a:rPr>
              <a:t>Construir </a:t>
            </a:r>
            <a:br>
              <a:rPr lang="en-US" sz="12000">
                <a:solidFill>
                  <a:schemeClr val="accent3"/>
                </a:solidFill>
                <a:latin typeface="Lato Light"/>
                <a:ea typeface="Lato Light"/>
                <a:cs typeface="Lato Light"/>
                <a:sym typeface="Lato Light"/>
              </a:rPr>
            </a:br>
            <a:r>
              <a:rPr lang="en-US" sz="12000">
                <a:solidFill>
                  <a:schemeClr val="accent3"/>
                </a:solidFill>
                <a:latin typeface="Lato Light"/>
                <a:ea typeface="Lato Light"/>
                <a:cs typeface="Lato Light"/>
                <a:sym typeface="Lato Light"/>
              </a:rPr>
              <a:t>una solución</a:t>
            </a:r>
            <a:endParaRPr sz="12000">
              <a:solidFill>
                <a:schemeClr val="accent3"/>
              </a:solidFill>
              <a:latin typeface="Lato Light"/>
              <a:ea typeface="Lato Light"/>
              <a:cs typeface="Lato Light"/>
              <a:sym typeface="Lato Light"/>
            </a:endParaRPr>
          </a:p>
        </p:txBody>
      </p:sp>
      <p:pic>
        <p:nvPicPr>
          <p:cNvPr id="188" name="Google Shape;188;p22"/>
          <p:cNvPicPr preferRelativeResize="0"/>
          <p:nvPr/>
        </p:nvPicPr>
        <p:blipFill rotWithShape="1">
          <a:blip r:embed="rId4">
            <a:alphaModFix/>
          </a:blip>
          <a:srcRect b="0" l="21132" r="9963" t="0"/>
          <a:stretch/>
        </p:blipFill>
        <p:spPr>
          <a:xfrm>
            <a:off x="10252825" y="0"/>
            <a:ext cx="14168523" cy="13715999"/>
          </a:xfrm>
          <a:prstGeom prst="rect">
            <a:avLst/>
          </a:prstGeom>
          <a:noFill/>
          <a:ln>
            <a:noFill/>
          </a:ln>
        </p:spPr>
      </p:pic>
      <p:sp>
        <p:nvSpPr>
          <p:cNvPr id="189" name="Google Shape;189;p22"/>
          <p:cNvSpPr txBox="1"/>
          <p:nvPr/>
        </p:nvSpPr>
        <p:spPr>
          <a:xfrm>
            <a:off x="1316975" y="7573999"/>
            <a:ext cx="4895700" cy="4761900"/>
          </a:xfrm>
          <a:prstGeom prst="rect">
            <a:avLst/>
          </a:prstGeom>
          <a:noFill/>
          <a:ln>
            <a:noFill/>
          </a:ln>
        </p:spPr>
        <p:txBody>
          <a:bodyPr anchorCtr="0" anchor="ctr" bIns="71425" lIns="71425" spcFirstLastPara="1" rIns="71425" wrap="square" tIns="71425">
            <a:noAutofit/>
          </a:bodyPr>
          <a:lstStyle/>
          <a:p>
            <a:pPr indent="0" lvl="0" marL="0" marR="0" rtl="0" algn="l">
              <a:lnSpc>
                <a:spcPct val="120000"/>
              </a:lnSpc>
              <a:spcBef>
                <a:spcPts val="0"/>
              </a:spcBef>
              <a:spcAft>
                <a:spcPts val="0"/>
              </a:spcAft>
              <a:buClr>
                <a:srgbClr val="032047"/>
              </a:buClr>
              <a:buSzPts val="4900"/>
              <a:buFont typeface="Helvetica Neue"/>
              <a:buNone/>
            </a:pPr>
            <a:r>
              <a:rPr i="0" lang="en-US" sz="4800" u="none" cap="none" strike="noStrike">
                <a:solidFill>
                  <a:schemeClr val="lt1"/>
                </a:solidFill>
                <a:latin typeface="Lato Light"/>
                <a:ea typeface="Lato Light"/>
                <a:cs typeface="Lato Light"/>
                <a:sym typeface="Lato Light"/>
              </a:rPr>
              <a:t>Contenido</a:t>
            </a:r>
            <a:endParaRPr sz="4800">
              <a:solidFill>
                <a:schemeClr val="lt1"/>
              </a:solidFill>
              <a:latin typeface="Lato Light"/>
              <a:ea typeface="Lato Light"/>
              <a:cs typeface="Lato Light"/>
              <a:sym typeface="Lato Light"/>
            </a:endParaRPr>
          </a:p>
          <a:p>
            <a:pPr indent="0" lvl="0" marL="0" marR="0" rtl="0" algn="l">
              <a:lnSpc>
                <a:spcPct val="120000"/>
              </a:lnSpc>
              <a:spcBef>
                <a:spcPts val="1000"/>
              </a:spcBef>
              <a:spcAft>
                <a:spcPts val="0"/>
              </a:spcAft>
              <a:buClr>
                <a:srgbClr val="032047"/>
              </a:buClr>
              <a:buSzPts val="4900"/>
              <a:buFont typeface="Helvetica Neue"/>
              <a:buNone/>
            </a:pPr>
            <a:r>
              <a:rPr i="0" lang="en-US" sz="4800" u="none" cap="none" strike="noStrike">
                <a:solidFill>
                  <a:schemeClr val="lt1"/>
                </a:solidFill>
                <a:latin typeface="Lato Light"/>
                <a:ea typeface="Lato Light"/>
                <a:cs typeface="Lato Light"/>
                <a:sym typeface="Lato Light"/>
              </a:rPr>
              <a:t>Proceso</a:t>
            </a:r>
            <a:endParaRPr sz="4800">
              <a:solidFill>
                <a:schemeClr val="lt1"/>
              </a:solidFill>
              <a:latin typeface="Lato Light"/>
              <a:ea typeface="Lato Light"/>
              <a:cs typeface="Lato Light"/>
              <a:sym typeface="Lato Light"/>
            </a:endParaRPr>
          </a:p>
          <a:p>
            <a:pPr indent="0" lvl="0" marL="0" marR="0" rtl="0" algn="l">
              <a:lnSpc>
                <a:spcPct val="120000"/>
              </a:lnSpc>
              <a:spcBef>
                <a:spcPts val="1000"/>
              </a:spcBef>
              <a:spcAft>
                <a:spcPts val="0"/>
              </a:spcAft>
              <a:buClr>
                <a:srgbClr val="032047"/>
              </a:buClr>
              <a:buSzPts val="4900"/>
              <a:buFont typeface="Helvetica Neue"/>
              <a:buNone/>
            </a:pPr>
            <a:r>
              <a:rPr i="0" lang="en-US" sz="4800" u="none" cap="none" strike="noStrike">
                <a:solidFill>
                  <a:schemeClr val="lt1"/>
                </a:solidFill>
                <a:latin typeface="Lato Light"/>
                <a:ea typeface="Lato Light"/>
                <a:cs typeface="Lato Light"/>
                <a:sym typeface="Lato Light"/>
              </a:rPr>
              <a:t>Herramientas</a:t>
            </a:r>
            <a:endParaRPr sz="4800">
              <a:solidFill>
                <a:schemeClr val="lt1"/>
              </a:solidFill>
              <a:latin typeface="Lato Light"/>
              <a:ea typeface="Lato Light"/>
              <a:cs typeface="Lato Light"/>
              <a:sym typeface="Lato Light"/>
            </a:endParaRPr>
          </a:p>
          <a:p>
            <a:pPr indent="0" lvl="0" marL="0" marR="0" rtl="0" algn="l">
              <a:lnSpc>
                <a:spcPct val="120000"/>
              </a:lnSpc>
              <a:spcBef>
                <a:spcPts val="1000"/>
              </a:spcBef>
              <a:spcAft>
                <a:spcPts val="1000"/>
              </a:spcAft>
              <a:buClr>
                <a:srgbClr val="032047"/>
              </a:buClr>
              <a:buSzPts val="4900"/>
              <a:buFont typeface="Helvetica Neue"/>
              <a:buNone/>
            </a:pPr>
            <a:r>
              <a:rPr i="0" lang="en-US" sz="4800" u="none" cap="none" strike="noStrike">
                <a:solidFill>
                  <a:schemeClr val="lt1"/>
                </a:solidFill>
                <a:latin typeface="Lato Light"/>
                <a:ea typeface="Lato Light"/>
                <a:cs typeface="Lato Light"/>
                <a:sym typeface="Lato Light"/>
              </a:rPr>
              <a:t>Habilidades</a:t>
            </a:r>
            <a:endParaRPr sz="4800">
              <a:solidFill>
                <a:schemeClr val="lt1"/>
              </a:solidFill>
              <a:latin typeface="Lato Light"/>
              <a:ea typeface="Lato Light"/>
              <a:cs typeface="Lato Light"/>
              <a:sym typeface="Lato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23"/>
          <p:cNvSpPr/>
          <p:nvPr/>
        </p:nvSpPr>
        <p:spPr>
          <a:xfrm>
            <a:off x="3175900" y="6416900"/>
            <a:ext cx="646200" cy="646200"/>
          </a:xfrm>
          <a:prstGeom prst="ellipse">
            <a:avLst/>
          </a:prstGeom>
          <a:solidFill>
            <a:srgbClr val="FC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3"/>
          <p:cNvSpPr txBox="1"/>
          <p:nvPr/>
        </p:nvSpPr>
        <p:spPr>
          <a:xfrm>
            <a:off x="1312326" y="3864050"/>
            <a:ext cx="6311400" cy="8637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chemeClr val="accent4"/>
              </a:buClr>
              <a:buSzPts val="5000"/>
              <a:buFont typeface="Helvetica Neue"/>
              <a:buNone/>
            </a:pPr>
            <a:r>
              <a:rPr i="0" lang="en-US" sz="6000" u="none" cap="none" strike="noStrike">
                <a:solidFill>
                  <a:schemeClr val="lt2"/>
                </a:solidFill>
                <a:latin typeface="Lato"/>
                <a:ea typeface="Lato"/>
                <a:cs typeface="Lato"/>
                <a:sym typeface="Lato"/>
              </a:rPr>
              <a:t>Jerárquico</a:t>
            </a:r>
            <a:endParaRPr sz="6000">
              <a:solidFill>
                <a:schemeClr val="lt2"/>
              </a:solidFill>
              <a:latin typeface="Lato"/>
              <a:ea typeface="Lato"/>
              <a:cs typeface="Lato"/>
              <a:sym typeface="Lato"/>
            </a:endParaRPr>
          </a:p>
        </p:txBody>
      </p:sp>
      <p:sp>
        <p:nvSpPr>
          <p:cNvPr id="196" name="Google Shape;196;p23"/>
          <p:cNvSpPr txBox="1"/>
          <p:nvPr/>
        </p:nvSpPr>
        <p:spPr>
          <a:xfrm>
            <a:off x="12687750" y="3864050"/>
            <a:ext cx="5047200" cy="8637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accent4"/>
              </a:buClr>
              <a:buSzPts val="5000"/>
              <a:buFont typeface="Helvetica Neue"/>
              <a:buNone/>
            </a:pPr>
            <a:r>
              <a:rPr i="0" lang="en-US" sz="6000" u="none" cap="none" strike="noStrike">
                <a:solidFill>
                  <a:schemeClr val="lt2"/>
                </a:solidFill>
                <a:latin typeface="Lato"/>
                <a:ea typeface="Lato"/>
                <a:cs typeface="Lato"/>
                <a:sym typeface="Lato"/>
              </a:rPr>
              <a:t>Competitivo</a:t>
            </a:r>
            <a:endParaRPr sz="6000">
              <a:solidFill>
                <a:schemeClr val="lt2"/>
              </a:solidFill>
              <a:latin typeface="Lato"/>
              <a:ea typeface="Lato"/>
              <a:cs typeface="Lato"/>
              <a:sym typeface="Lato"/>
            </a:endParaRPr>
          </a:p>
        </p:txBody>
      </p:sp>
      <p:sp>
        <p:nvSpPr>
          <p:cNvPr id="197" name="Google Shape;197;p23"/>
          <p:cNvSpPr txBox="1"/>
          <p:nvPr/>
        </p:nvSpPr>
        <p:spPr>
          <a:xfrm>
            <a:off x="997941" y="4754079"/>
            <a:ext cx="6214200" cy="7113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92042"/>
              </a:buClr>
              <a:buSzPts val="4000"/>
              <a:buFont typeface="Helvetica Neue"/>
              <a:buNone/>
            </a:pPr>
            <a:r>
              <a:rPr lang="en-US" sz="4000" u="none" cap="none" strike="noStrike">
                <a:solidFill>
                  <a:schemeClr val="lt2"/>
                </a:solidFill>
                <a:latin typeface="Lato Light"/>
                <a:ea typeface="Lato Light"/>
                <a:cs typeface="Lato Light"/>
                <a:sym typeface="Lato Light"/>
              </a:rPr>
              <a:t>Se consideran pocas ideas</a:t>
            </a:r>
            <a:endParaRPr>
              <a:solidFill>
                <a:schemeClr val="lt2"/>
              </a:solidFill>
              <a:latin typeface="Lato Light"/>
              <a:ea typeface="Lato Light"/>
              <a:cs typeface="Lato Light"/>
              <a:sym typeface="Lato Light"/>
            </a:endParaRPr>
          </a:p>
        </p:txBody>
      </p:sp>
      <p:sp>
        <p:nvSpPr>
          <p:cNvPr id="198" name="Google Shape;198;p23"/>
          <p:cNvSpPr txBox="1"/>
          <p:nvPr/>
        </p:nvSpPr>
        <p:spPr>
          <a:xfrm>
            <a:off x="12817955" y="4754078"/>
            <a:ext cx="6637500" cy="7113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92042"/>
              </a:buClr>
              <a:buSzPts val="4000"/>
              <a:buFont typeface="Helvetica Neue"/>
              <a:buNone/>
            </a:pPr>
            <a:r>
              <a:rPr lang="en-US" sz="4000" u="none" cap="none" strike="noStrike">
                <a:solidFill>
                  <a:schemeClr val="lt2"/>
                </a:solidFill>
                <a:latin typeface="Lato Light"/>
                <a:ea typeface="Lato Light"/>
                <a:cs typeface="Lato Light"/>
                <a:sym typeface="Lato Light"/>
              </a:rPr>
              <a:t>Se consideran muchas ideas</a:t>
            </a:r>
            <a:endParaRPr>
              <a:solidFill>
                <a:schemeClr val="lt2"/>
              </a:solidFill>
              <a:latin typeface="Lato Light"/>
              <a:ea typeface="Lato Light"/>
              <a:cs typeface="Lato Light"/>
              <a:sym typeface="Lato Light"/>
            </a:endParaRPr>
          </a:p>
        </p:txBody>
      </p:sp>
      <p:sp>
        <p:nvSpPr>
          <p:cNvPr id="199" name="Google Shape;199;p23"/>
          <p:cNvSpPr txBox="1"/>
          <p:nvPr/>
        </p:nvSpPr>
        <p:spPr>
          <a:xfrm>
            <a:off x="13077175" y="5680925"/>
            <a:ext cx="6005100" cy="615900"/>
          </a:xfrm>
          <a:prstGeom prst="rect">
            <a:avLst/>
          </a:prstGeom>
          <a:noFill/>
          <a:ln>
            <a:noFill/>
          </a:ln>
        </p:spPr>
        <p:txBody>
          <a:bodyPr anchorCtr="0" anchor="t" bIns="71425" lIns="71425" spcFirstLastPara="1" rIns="71425" wrap="square" tIns="71425">
            <a:noAutofit/>
          </a:bodyPr>
          <a:lstStyle/>
          <a:p>
            <a:pPr indent="0" lvl="0" marL="0" marR="0" rtl="0" algn="l">
              <a:lnSpc>
                <a:spcPct val="80000"/>
              </a:lnSpc>
              <a:spcBef>
                <a:spcPts val="0"/>
              </a:spcBef>
              <a:spcAft>
                <a:spcPts val="0"/>
              </a:spcAft>
              <a:buClr>
                <a:srgbClr val="092042"/>
              </a:buClr>
              <a:buSzPts val="3000"/>
              <a:buFont typeface="Helvetica Neue"/>
              <a:buNone/>
            </a:pPr>
            <a:r>
              <a:rPr b="1" i="0" lang="en-US" sz="4000" u="none" cap="none" strike="noStrike">
                <a:solidFill>
                  <a:srgbClr val="02A5A5"/>
                </a:solidFill>
                <a:latin typeface="Lato"/>
                <a:ea typeface="Lato"/>
                <a:cs typeface="Lato"/>
                <a:sym typeface="Lato"/>
              </a:rPr>
              <a:t>Las mejores ideas ganan</a:t>
            </a:r>
            <a:endParaRPr b="1" sz="4000">
              <a:solidFill>
                <a:srgbClr val="02A5A5"/>
              </a:solidFill>
              <a:latin typeface="Lato"/>
              <a:ea typeface="Lato"/>
              <a:cs typeface="Lato"/>
              <a:sym typeface="Lato"/>
            </a:endParaRPr>
          </a:p>
        </p:txBody>
      </p:sp>
      <p:sp>
        <p:nvSpPr>
          <p:cNvPr id="200" name="Google Shape;200;p23"/>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Creando una competición de muchas ideas</a:t>
            </a:r>
            <a:endParaRPr/>
          </a:p>
        </p:txBody>
      </p:sp>
      <p:sp>
        <p:nvSpPr>
          <p:cNvPr id="201" name="Google Shape;201;p23"/>
          <p:cNvSpPr/>
          <p:nvPr/>
        </p:nvSpPr>
        <p:spPr>
          <a:xfrm rot="-3758897">
            <a:off x="6134171" y="7076528"/>
            <a:ext cx="8257236" cy="34080"/>
          </a:xfrm>
          <a:prstGeom prst="rect">
            <a:avLst/>
          </a:prstGeom>
          <a:gradFill>
            <a:gsLst>
              <a:gs pos="0">
                <a:srgbClr val="D6D6D6"/>
              </a:gs>
              <a:gs pos="100000">
                <a:schemeClr val="lt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2" name="Google Shape;202;p23"/>
          <p:cNvGrpSpPr/>
          <p:nvPr/>
        </p:nvGrpSpPr>
        <p:grpSpPr>
          <a:xfrm>
            <a:off x="3379471" y="6572227"/>
            <a:ext cx="238963" cy="358445"/>
            <a:chOff x="9182100" y="15035213"/>
            <a:chExt cx="2032000" cy="3048000"/>
          </a:xfrm>
        </p:grpSpPr>
        <p:sp>
          <p:nvSpPr>
            <p:cNvPr id="203" name="Google Shape;203;p23"/>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04" name="Google Shape;204;p23"/>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05" name="Google Shape;205;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06" name="Google Shape;206;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sp>
        <p:nvSpPr>
          <p:cNvPr id="207" name="Google Shape;207;p23"/>
          <p:cNvSpPr/>
          <p:nvPr/>
        </p:nvSpPr>
        <p:spPr>
          <a:xfrm>
            <a:off x="3175900" y="7256136"/>
            <a:ext cx="646200" cy="646200"/>
          </a:xfrm>
          <a:prstGeom prst="ellipse">
            <a:avLst/>
          </a:prstGeom>
          <a:solidFill>
            <a:srgbClr val="FC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8" name="Google Shape;208;p23"/>
          <p:cNvGrpSpPr/>
          <p:nvPr/>
        </p:nvGrpSpPr>
        <p:grpSpPr>
          <a:xfrm>
            <a:off x="3379471" y="7411463"/>
            <a:ext cx="238963" cy="358445"/>
            <a:chOff x="9182100" y="15035213"/>
            <a:chExt cx="2032000" cy="3048000"/>
          </a:xfrm>
        </p:grpSpPr>
        <p:sp>
          <p:nvSpPr>
            <p:cNvPr id="209" name="Google Shape;209;p23"/>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10" name="Google Shape;210;p23"/>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11" name="Google Shape;211;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12" name="Google Shape;212;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sp>
        <p:nvSpPr>
          <p:cNvPr id="213" name="Google Shape;213;p23"/>
          <p:cNvSpPr/>
          <p:nvPr/>
        </p:nvSpPr>
        <p:spPr>
          <a:xfrm>
            <a:off x="3175900" y="8206222"/>
            <a:ext cx="646200" cy="646200"/>
          </a:xfrm>
          <a:prstGeom prst="ellipse">
            <a:avLst/>
          </a:prstGeom>
          <a:solidFill>
            <a:srgbClr val="FC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4" name="Google Shape;214;p23"/>
          <p:cNvGrpSpPr/>
          <p:nvPr/>
        </p:nvGrpSpPr>
        <p:grpSpPr>
          <a:xfrm>
            <a:off x="3379471" y="8361549"/>
            <a:ext cx="238963" cy="358445"/>
            <a:chOff x="9182100" y="15035213"/>
            <a:chExt cx="2032000" cy="3048000"/>
          </a:xfrm>
        </p:grpSpPr>
        <p:sp>
          <p:nvSpPr>
            <p:cNvPr id="215" name="Google Shape;215;p23"/>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16" name="Google Shape;216;p23"/>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17" name="Google Shape;217;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18" name="Google Shape;218;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sp>
        <p:nvSpPr>
          <p:cNvPr id="219" name="Google Shape;219;p23"/>
          <p:cNvSpPr/>
          <p:nvPr/>
        </p:nvSpPr>
        <p:spPr>
          <a:xfrm>
            <a:off x="3175900" y="9124645"/>
            <a:ext cx="646200" cy="646200"/>
          </a:xfrm>
          <a:prstGeom prst="ellipse">
            <a:avLst/>
          </a:prstGeom>
          <a:solidFill>
            <a:srgbClr val="FC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0" name="Google Shape;220;p23"/>
          <p:cNvGrpSpPr/>
          <p:nvPr/>
        </p:nvGrpSpPr>
        <p:grpSpPr>
          <a:xfrm>
            <a:off x="3379471" y="9279971"/>
            <a:ext cx="238963" cy="358445"/>
            <a:chOff x="9182100" y="15035213"/>
            <a:chExt cx="2032000" cy="3048000"/>
          </a:xfrm>
        </p:grpSpPr>
        <p:sp>
          <p:nvSpPr>
            <p:cNvPr id="221" name="Google Shape;221;p23"/>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22" name="Google Shape;222;p23"/>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23" name="Google Shape;223;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24" name="Google Shape;224;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225" name="Google Shape;225;p23"/>
          <p:cNvGrpSpPr/>
          <p:nvPr/>
        </p:nvGrpSpPr>
        <p:grpSpPr>
          <a:xfrm>
            <a:off x="14291517" y="8181578"/>
            <a:ext cx="646200" cy="646200"/>
            <a:chOff x="9805742" y="10049503"/>
            <a:chExt cx="646200" cy="646200"/>
          </a:xfrm>
        </p:grpSpPr>
        <p:sp>
          <p:nvSpPr>
            <p:cNvPr id="226" name="Google Shape;226;p23"/>
            <p:cNvSpPr/>
            <p:nvPr/>
          </p:nvSpPr>
          <p:spPr>
            <a:xfrm>
              <a:off x="9805742" y="10049503"/>
              <a:ext cx="646200" cy="646200"/>
            </a:xfrm>
            <a:prstGeom prst="ellipse">
              <a:avLst/>
            </a:prstGeom>
            <a:solidFill>
              <a:srgbClr val="FC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7" name="Google Shape;227;p23"/>
            <p:cNvGrpSpPr/>
            <p:nvPr/>
          </p:nvGrpSpPr>
          <p:grpSpPr>
            <a:xfrm>
              <a:off x="10009313" y="10204830"/>
              <a:ext cx="238963" cy="358445"/>
              <a:chOff x="9182100" y="15035213"/>
              <a:chExt cx="2032000" cy="3048000"/>
            </a:xfrm>
          </p:grpSpPr>
          <p:sp>
            <p:nvSpPr>
              <p:cNvPr id="228" name="Google Shape;228;p23"/>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29" name="Google Shape;229;p23"/>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30" name="Google Shape;230;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31" name="Google Shape;231;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232" name="Google Shape;232;p23"/>
          <p:cNvGrpSpPr/>
          <p:nvPr/>
        </p:nvGrpSpPr>
        <p:grpSpPr>
          <a:xfrm>
            <a:off x="13645317" y="7087616"/>
            <a:ext cx="646200" cy="646200"/>
            <a:chOff x="11723367" y="9049728"/>
            <a:chExt cx="646200" cy="646200"/>
          </a:xfrm>
        </p:grpSpPr>
        <p:sp>
          <p:nvSpPr>
            <p:cNvPr id="233" name="Google Shape;233;p23"/>
            <p:cNvSpPr/>
            <p:nvPr/>
          </p:nvSpPr>
          <p:spPr>
            <a:xfrm>
              <a:off x="11723367" y="9049728"/>
              <a:ext cx="646200" cy="646200"/>
            </a:xfrm>
            <a:prstGeom prst="ellipse">
              <a:avLst/>
            </a:pr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4" name="Google Shape;234;p23"/>
            <p:cNvGrpSpPr/>
            <p:nvPr/>
          </p:nvGrpSpPr>
          <p:grpSpPr>
            <a:xfrm>
              <a:off x="11926938" y="9205055"/>
              <a:ext cx="238963" cy="358445"/>
              <a:chOff x="9182100" y="15035213"/>
              <a:chExt cx="2032000" cy="3048000"/>
            </a:xfrm>
          </p:grpSpPr>
          <p:sp>
            <p:nvSpPr>
              <p:cNvPr id="235" name="Google Shape;235;p23"/>
              <p:cNvSpPr/>
              <p:nvPr/>
            </p:nvSpPr>
            <p:spPr>
              <a:xfrm>
                <a:off x="9563100" y="17067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36" name="Google Shape;236;p23"/>
              <p:cNvSpPr/>
              <p:nvPr/>
            </p:nvSpPr>
            <p:spPr>
              <a:xfrm>
                <a:off x="9563100" y="17448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37" name="Google Shape;237;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38" name="Google Shape;238;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239" name="Google Shape;239;p23"/>
          <p:cNvGrpSpPr/>
          <p:nvPr/>
        </p:nvGrpSpPr>
        <p:grpSpPr>
          <a:xfrm>
            <a:off x="13194717" y="8921416"/>
            <a:ext cx="646200" cy="646200"/>
            <a:chOff x="11723367" y="9049728"/>
            <a:chExt cx="646200" cy="646200"/>
          </a:xfrm>
        </p:grpSpPr>
        <p:sp>
          <p:nvSpPr>
            <p:cNvPr id="240" name="Google Shape;240;p23"/>
            <p:cNvSpPr/>
            <p:nvPr/>
          </p:nvSpPr>
          <p:spPr>
            <a:xfrm>
              <a:off x="11723367" y="9049728"/>
              <a:ext cx="646200" cy="646200"/>
            </a:xfrm>
            <a:prstGeom prst="ellipse">
              <a:avLst/>
            </a:pr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1" name="Google Shape;241;p23"/>
            <p:cNvGrpSpPr/>
            <p:nvPr/>
          </p:nvGrpSpPr>
          <p:grpSpPr>
            <a:xfrm>
              <a:off x="11926938" y="9205055"/>
              <a:ext cx="238963" cy="358445"/>
              <a:chOff x="9182100" y="15035213"/>
              <a:chExt cx="2032000" cy="3048000"/>
            </a:xfrm>
          </p:grpSpPr>
          <p:sp>
            <p:nvSpPr>
              <p:cNvPr id="242" name="Google Shape;242;p23"/>
              <p:cNvSpPr/>
              <p:nvPr/>
            </p:nvSpPr>
            <p:spPr>
              <a:xfrm>
                <a:off x="9563100" y="17067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43" name="Google Shape;243;p23"/>
              <p:cNvSpPr/>
              <p:nvPr/>
            </p:nvSpPr>
            <p:spPr>
              <a:xfrm>
                <a:off x="9563100" y="17448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44" name="Google Shape;244;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45" name="Google Shape;245;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246" name="Google Shape;246;p23"/>
          <p:cNvGrpSpPr/>
          <p:nvPr/>
        </p:nvGrpSpPr>
        <p:grpSpPr>
          <a:xfrm>
            <a:off x="14401217" y="10191366"/>
            <a:ext cx="646200" cy="646200"/>
            <a:chOff x="11723367" y="9049728"/>
            <a:chExt cx="646200" cy="646200"/>
          </a:xfrm>
        </p:grpSpPr>
        <p:sp>
          <p:nvSpPr>
            <p:cNvPr id="247" name="Google Shape;247;p23"/>
            <p:cNvSpPr/>
            <p:nvPr/>
          </p:nvSpPr>
          <p:spPr>
            <a:xfrm>
              <a:off x="11723367" y="9049728"/>
              <a:ext cx="646200" cy="646200"/>
            </a:xfrm>
            <a:prstGeom prst="ellipse">
              <a:avLst/>
            </a:pr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8" name="Google Shape;248;p23"/>
            <p:cNvGrpSpPr/>
            <p:nvPr/>
          </p:nvGrpSpPr>
          <p:grpSpPr>
            <a:xfrm>
              <a:off x="11926938" y="9205055"/>
              <a:ext cx="238963" cy="358445"/>
              <a:chOff x="9182100" y="15035213"/>
              <a:chExt cx="2032000" cy="3048000"/>
            </a:xfrm>
          </p:grpSpPr>
          <p:sp>
            <p:nvSpPr>
              <p:cNvPr id="249" name="Google Shape;249;p23"/>
              <p:cNvSpPr/>
              <p:nvPr/>
            </p:nvSpPr>
            <p:spPr>
              <a:xfrm>
                <a:off x="9563100" y="17067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50" name="Google Shape;250;p23"/>
              <p:cNvSpPr/>
              <p:nvPr/>
            </p:nvSpPr>
            <p:spPr>
              <a:xfrm>
                <a:off x="9563100" y="17448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51" name="Google Shape;251;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52" name="Google Shape;252;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253" name="Google Shape;253;p23"/>
          <p:cNvGrpSpPr/>
          <p:nvPr/>
        </p:nvGrpSpPr>
        <p:grpSpPr>
          <a:xfrm>
            <a:off x="13278617" y="10191366"/>
            <a:ext cx="646200" cy="646200"/>
            <a:chOff x="11723367" y="9049728"/>
            <a:chExt cx="646200" cy="646200"/>
          </a:xfrm>
        </p:grpSpPr>
        <p:sp>
          <p:nvSpPr>
            <p:cNvPr id="254" name="Google Shape;254;p23"/>
            <p:cNvSpPr/>
            <p:nvPr/>
          </p:nvSpPr>
          <p:spPr>
            <a:xfrm>
              <a:off x="11723367" y="9049728"/>
              <a:ext cx="646200" cy="646200"/>
            </a:xfrm>
            <a:prstGeom prst="ellipse">
              <a:avLst/>
            </a:pr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5" name="Google Shape;255;p23"/>
            <p:cNvGrpSpPr/>
            <p:nvPr/>
          </p:nvGrpSpPr>
          <p:grpSpPr>
            <a:xfrm>
              <a:off x="11926938" y="9205055"/>
              <a:ext cx="238963" cy="358445"/>
              <a:chOff x="9182100" y="15035213"/>
              <a:chExt cx="2032000" cy="3048000"/>
            </a:xfrm>
          </p:grpSpPr>
          <p:sp>
            <p:nvSpPr>
              <p:cNvPr id="256" name="Google Shape;256;p23"/>
              <p:cNvSpPr/>
              <p:nvPr/>
            </p:nvSpPr>
            <p:spPr>
              <a:xfrm>
                <a:off x="9563100" y="17067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57" name="Google Shape;257;p23"/>
              <p:cNvSpPr/>
              <p:nvPr/>
            </p:nvSpPr>
            <p:spPr>
              <a:xfrm>
                <a:off x="9563100" y="17448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58" name="Google Shape;258;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59" name="Google Shape;259;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260" name="Google Shape;260;p23"/>
          <p:cNvGrpSpPr/>
          <p:nvPr/>
        </p:nvGrpSpPr>
        <p:grpSpPr>
          <a:xfrm>
            <a:off x="13840917" y="9590878"/>
            <a:ext cx="646200" cy="646200"/>
            <a:chOff x="9805742" y="10049503"/>
            <a:chExt cx="646200" cy="646200"/>
          </a:xfrm>
        </p:grpSpPr>
        <p:sp>
          <p:nvSpPr>
            <p:cNvPr id="261" name="Google Shape;261;p23"/>
            <p:cNvSpPr/>
            <p:nvPr/>
          </p:nvSpPr>
          <p:spPr>
            <a:xfrm>
              <a:off x="9805742" y="10049503"/>
              <a:ext cx="646200" cy="646200"/>
            </a:xfrm>
            <a:prstGeom prst="ellipse">
              <a:avLst/>
            </a:prstGeom>
            <a:solidFill>
              <a:srgbClr val="FC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2" name="Google Shape;262;p23"/>
            <p:cNvGrpSpPr/>
            <p:nvPr/>
          </p:nvGrpSpPr>
          <p:grpSpPr>
            <a:xfrm>
              <a:off x="10009313" y="10204830"/>
              <a:ext cx="238963" cy="358445"/>
              <a:chOff x="9182100" y="15035213"/>
              <a:chExt cx="2032000" cy="3048000"/>
            </a:xfrm>
          </p:grpSpPr>
          <p:sp>
            <p:nvSpPr>
              <p:cNvPr id="263" name="Google Shape;263;p23"/>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64" name="Google Shape;264;p23"/>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65" name="Google Shape;265;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66" name="Google Shape;266;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267" name="Google Shape;267;p23"/>
          <p:cNvGrpSpPr/>
          <p:nvPr/>
        </p:nvGrpSpPr>
        <p:grpSpPr>
          <a:xfrm>
            <a:off x="15776417" y="9315703"/>
            <a:ext cx="646200" cy="646200"/>
            <a:chOff x="9805742" y="10049503"/>
            <a:chExt cx="646200" cy="646200"/>
          </a:xfrm>
        </p:grpSpPr>
        <p:sp>
          <p:nvSpPr>
            <p:cNvPr id="268" name="Google Shape;268;p23"/>
            <p:cNvSpPr/>
            <p:nvPr/>
          </p:nvSpPr>
          <p:spPr>
            <a:xfrm>
              <a:off x="9805742" y="10049503"/>
              <a:ext cx="646200" cy="646200"/>
            </a:xfrm>
            <a:prstGeom prst="ellipse">
              <a:avLst/>
            </a:prstGeom>
            <a:solidFill>
              <a:srgbClr val="FC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9" name="Google Shape;269;p23"/>
            <p:cNvGrpSpPr/>
            <p:nvPr/>
          </p:nvGrpSpPr>
          <p:grpSpPr>
            <a:xfrm>
              <a:off x="10009313" y="10204830"/>
              <a:ext cx="238963" cy="358445"/>
              <a:chOff x="9182100" y="15035213"/>
              <a:chExt cx="2032000" cy="3048000"/>
            </a:xfrm>
          </p:grpSpPr>
          <p:sp>
            <p:nvSpPr>
              <p:cNvPr id="270" name="Google Shape;270;p23"/>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71" name="Google Shape;271;p23"/>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72" name="Google Shape;272;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73" name="Google Shape;273;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274" name="Google Shape;274;p23"/>
          <p:cNvGrpSpPr/>
          <p:nvPr/>
        </p:nvGrpSpPr>
        <p:grpSpPr>
          <a:xfrm>
            <a:off x="15047417" y="8921416"/>
            <a:ext cx="646200" cy="646200"/>
            <a:chOff x="11723367" y="9049728"/>
            <a:chExt cx="646200" cy="646200"/>
          </a:xfrm>
        </p:grpSpPr>
        <p:sp>
          <p:nvSpPr>
            <p:cNvPr id="275" name="Google Shape;275;p23"/>
            <p:cNvSpPr/>
            <p:nvPr/>
          </p:nvSpPr>
          <p:spPr>
            <a:xfrm>
              <a:off x="11723367" y="9049728"/>
              <a:ext cx="646200" cy="646200"/>
            </a:xfrm>
            <a:prstGeom prst="ellipse">
              <a:avLst/>
            </a:pr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6" name="Google Shape;276;p23"/>
            <p:cNvGrpSpPr/>
            <p:nvPr/>
          </p:nvGrpSpPr>
          <p:grpSpPr>
            <a:xfrm>
              <a:off x="11926938" y="9205055"/>
              <a:ext cx="238963" cy="358445"/>
              <a:chOff x="9182100" y="15035213"/>
              <a:chExt cx="2032000" cy="3048000"/>
            </a:xfrm>
          </p:grpSpPr>
          <p:sp>
            <p:nvSpPr>
              <p:cNvPr id="277" name="Google Shape;277;p23"/>
              <p:cNvSpPr/>
              <p:nvPr/>
            </p:nvSpPr>
            <p:spPr>
              <a:xfrm>
                <a:off x="9563100" y="17067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78" name="Google Shape;278;p23"/>
              <p:cNvSpPr/>
              <p:nvPr/>
            </p:nvSpPr>
            <p:spPr>
              <a:xfrm>
                <a:off x="9563100" y="17448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79" name="Google Shape;279;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80" name="Google Shape;280;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281" name="Google Shape;281;p23"/>
          <p:cNvGrpSpPr/>
          <p:nvPr/>
        </p:nvGrpSpPr>
        <p:grpSpPr>
          <a:xfrm>
            <a:off x="15407242" y="10191366"/>
            <a:ext cx="646200" cy="646200"/>
            <a:chOff x="11723367" y="9049728"/>
            <a:chExt cx="646200" cy="646200"/>
          </a:xfrm>
        </p:grpSpPr>
        <p:sp>
          <p:nvSpPr>
            <p:cNvPr id="282" name="Google Shape;282;p23"/>
            <p:cNvSpPr/>
            <p:nvPr/>
          </p:nvSpPr>
          <p:spPr>
            <a:xfrm>
              <a:off x="11723367" y="9049728"/>
              <a:ext cx="646200" cy="646200"/>
            </a:xfrm>
            <a:prstGeom prst="ellipse">
              <a:avLst/>
            </a:pr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3" name="Google Shape;283;p23"/>
            <p:cNvGrpSpPr/>
            <p:nvPr/>
          </p:nvGrpSpPr>
          <p:grpSpPr>
            <a:xfrm>
              <a:off x="11926938" y="9205055"/>
              <a:ext cx="238963" cy="358445"/>
              <a:chOff x="9182100" y="15035213"/>
              <a:chExt cx="2032000" cy="3048000"/>
            </a:xfrm>
          </p:grpSpPr>
          <p:sp>
            <p:nvSpPr>
              <p:cNvPr id="284" name="Google Shape;284;p23"/>
              <p:cNvSpPr/>
              <p:nvPr/>
            </p:nvSpPr>
            <p:spPr>
              <a:xfrm>
                <a:off x="9563100" y="17067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85" name="Google Shape;285;p23"/>
              <p:cNvSpPr/>
              <p:nvPr/>
            </p:nvSpPr>
            <p:spPr>
              <a:xfrm>
                <a:off x="9563100" y="17448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86" name="Google Shape;286;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87" name="Google Shape;287;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288" name="Google Shape;288;p23"/>
          <p:cNvGrpSpPr/>
          <p:nvPr/>
        </p:nvGrpSpPr>
        <p:grpSpPr>
          <a:xfrm>
            <a:off x="16190367" y="11143866"/>
            <a:ext cx="646200" cy="646200"/>
            <a:chOff x="11723367" y="9049728"/>
            <a:chExt cx="646200" cy="646200"/>
          </a:xfrm>
        </p:grpSpPr>
        <p:sp>
          <p:nvSpPr>
            <p:cNvPr id="289" name="Google Shape;289;p23"/>
            <p:cNvSpPr/>
            <p:nvPr/>
          </p:nvSpPr>
          <p:spPr>
            <a:xfrm>
              <a:off x="11723367" y="9049728"/>
              <a:ext cx="646200" cy="646200"/>
            </a:xfrm>
            <a:prstGeom prst="ellipse">
              <a:avLst/>
            </a:pr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0" name="Google Shape;290;p23"/>
            <p:cNvGrpSpPr/>
            <p:nvPr/>
          </p:nvGrpSpPr>
          <p:grpSpPr>
            <a:xfrm>
              <a:off x="11926938" y="9205055"/>
              <a:ext cx="238963" cy="358445"/>
              <a:chOff x="9182100" y="15035213"/>
              <a:chExt cx="2032000" cy="3048000"/>
            </a:xfrm>
          </p:grpSpPr>
          <p:sp>
            <p:nvSpPr>
              <p:cNvPr id="291" name="Google Shape;291;p23"/>
              <p:cNvSpPr/>
              <p:nvPr/>
            </p:nvSpPr>
            <p:spPr>
              <a:xfrm>
                <a:off x="9563100" y="17067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92" name="Google Shape;292;p23"/>
              <p:cNvSpPr/>
              <p:nvPr/>
            </p:nvSpPr>
            <p:spPr>
              <a:xfrm>
                <a:off x="9563100" y="17448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93" name="Google Shape;293;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94" name="Google Shape;294;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295" name="Google Shape;295;p23"/>
          <p:cNvGrpSpPr/>
          <p:nvPr/>
        </p:nvGrpSpPr>
        <p:grpSpPr>
          <a:xfrm>
            <a:off x="14937717" y="10912303"/>
            <a:ext cx="646200" cy="646200"/>
            <a:chOff x="9805742" y="10049503"/>
            <a:chExt cx="646200" cy="646200"/>
          </a:xfrm>
        </p:grpSpPr>
        <p:sp>
          <p:nvSpPr>
            <p:cNvPr id="296" name="Google Shape;296;p23"/>
            <p:cNvSpPr/>
            <p:nvPr/>
          </p:nvSpPr>
          <p:spPr>
            <a:xfrm>
              <a:off x="9805742" y="10049503"/>
              <a:ext cx="646200" cy="646200"/>
            </a:xfrm>
            <a:prstGeom prst="ellipse">
              <a:avLst/>
            </a:prstGeom>
            <a:solidFill>
              <a:srgbClr val="FC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7" name="Google Shape;297;p23"/>
            <p:cNvGrpSpPr/>
            <p:nvPr/>
          </p:nvGrpSpPr>
          <p:grpSpPr>
            <a:xfrm>
              <a:off x="10009313" y="10204830"/>
              <a:ext cx="238963" cy="358445"/>
              <a:chOff x="9182100" y="15035213"/>
              <a:chExt cx="2032000" cy="3048000"/>
            </a:xfrm>
          </p:grpSpPr>
          <p:sp>
            <p:nvSpPr>
              <p:cNvPr id="298" name="Google Shape;298;p23"/>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299" name="Google Shape;299;p23"/>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00" name="Google Shape;300;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01" name="Google Shape;301;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302" name="Google Shape;302;p23"/>
          <p:cNvGrpSpPr/>
          <p:nvPr/>
        </p:nvGrpSpPr>
        <p:grpSpPr>
          <a:xfrm>
            <a:off x="14937717" y="7357966"/>
            <a:ext cx="646200" cy="646200"/>
            <a:chOff x="9805742" y="10049503"/>
            <a:chExt cx="646200" cy="646200"/>
          </a:xfrm>
        </p:grpSpPr>
        <p:sp>
          <p:nvSpPr>
            <p:cNvPr id="303" name="Google Shape;303;p23"/>
            <p:cNvSpPr/>
            <p:nvPr/>
          </p:nvSpPr>
          <p:spPr>
            <a:xfrm>
              <a:off x="9805742" y="10049503"/>
              <a:ext cx="646200" cy="646200"/>
            </a:xfrm>
            <a:prstGeom prst="ellipse">
              <a:avLst/>
            </a:prstGeom>
            <a:solidFill>
              <a:srgbClr val="FC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4" name="Google Shape;304;p23"/>
            <p:cNvGrpSpPr/>
            <p:nvPr/>
          </p:nvGrpSpPr>
          <p:grpSpPr>
            <a:xfrm>
              <a:off x="10009313" y="10204830"/>
              <a:ext cx="238963" cy="358445"/>
              <a:chOff x="9182100" y="15035213"/>
              <a:chExt cx="2032000" cy="3048000"/>
            </a:xfrm>
          </p:grpSpPr>
          <p:sp>
            <p:nvSpPr>
              <p:cNvPr id="305" name="Google Shape;305;p23"/>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06" name="Google Shape;306;p23"/>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07" name="Google Shape;307;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08" name="Google Shape;308;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309" name="Google Shape;309;p23"/>
          <p:cNvGrpSpPr/>
          <p:nvPr/>
        </p:nvGrpSpPr>
        <p:grpSpPr>
          <a:xfrm>
            <a:off x="15776417" y="7684641"/>
            <a:ext cx="646200" cy="646200"/>
            <a:chOff x="11723367" y="9049728"/>
            <a:chExt cx="646200" cy="646200"/>
          </a:xfrm>
        </p:grpSpPr>
        <p:sp>
          <p:nvSpPr>
            <p:cNvPr id="310" name="Google Shape;310;p23"/>
            <p:cNvSpPr/>
            <p:nvPr/>
          </p:nvSpPr>
          <p:spPr>
            <a:xfrm>
              <a:off x="11723367" y="9049728"/>
              <a:ext cx="646200" cy="646200"/>
            </a:xfrm>
            <a:prstGeom prst="ellipse">
              <a:avLst/>
            </a:pr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1" name="Google Shape;311;p23"/>
            <p:cNvGrpSpPr/>
            <p:nvPr/>
          </p:nvGrpSpPr>
          <p:grpSpPr>
            <a:xfrm>
              <a:off x="11926938" y="9205055"/>
              <a:ext cx="238963" cy="358445"/>
              <a:chOff x="9182100" y="15035213"/>
              <a:chExt cx="2032000" cy="3048000"/>
            </a:xfrm>
          </p:grpSpPr>
          <p:sp>
            <p:nvSpPr>
              <p:cNvPr id="312" name="Google Shape;312;p23"/>
              <p:cNvSpPr/>
              <p:nvPr/>
            </p:nvSpPr>
            <p:spPr>
              <a:xfrm>
                <a:off x="9563100" y="17067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13" name="Google Shape;313;p23"/>
              <p:cNvSpPr/>
              <p:nvPr/>
            </p:nvSpPr>
            <p:spPr>
              <a:xfrm>
                <a:off x="9563100" y="17448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14" name="Google Shape;314;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15" name="Google Shape;315;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316" name="Google Shape;316;p23"/>
          <p:cNvGrpSpPr/>
          <p:nvPr/>
        </p:nvGrpSpPr>
        <p:grpSpPr>
          <a:xfrm>
            <a:off x="16422617" y="8469178"/>
            <a:ext cx="646200" cy="646200"/>
            <a:chOff x="11723367" y="9049728"/>
            <a:chExt cx="646200" cy="646200"/>
          </a:xfrm>
        </p:grpSpPr>
        <p:sp>
          <p:nvSpPr>
            <p:cNvPr id="317" name="Google Shape;317;p23"/>
            <p:cNvSpPr/>
            <p:nvPr/>
          </p:nvSpPr>
          <p:spPr>
            <a:xfrm>
              <a:off x="11723367" y="9049728"/>
              <a:ext cx="646200" cy="646200"/>
            </a:xfrm>
            <a:prstGeom prst="ellipse">
              <a:avLst/>
            </a:pr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8" name="Google Shape;318;p23"/>
            <p:cNvGrpSpPr/>
            <p:nvPr/>
          </p:nvGrpSpPr>
          <p:grpSpPr>
            <a:xfrm>
              <a:off x="11926938" y="9205055"/>
              <a:ext cx="238963" cy="358445"/>
              <a:chOff x="9182100" y="15035213"/>
              <a:chExt cx="2032000" cy="3048000"/>
            </a:xfrm>
          </p:grpSpPr>
          <p:sp>
            <p:nvSpPr>
              <p:cNvPr id="319" name="Google Shape;319;p23"/>
              <p:cNvSpPr/>
              <p:nvPr/>
            </p:nvSpPr>
            <p:spPr>
              <a:xfrm>
                <a:off x="9563100" y="17067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20" name="Google Shape;320;p23"/>
              <p:cNvSpPr/>
              <p:nvPr/>
            </p:nvSpPr>
            <p:spPr>
              <a:xfrm>
                <a:off x="9563100" y="17448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21" name="Google Shape;321;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22" name="Google Shape;322;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323" name="Google Shape;323;p23"/>
          <p:cNvGrpSpPr/>
          <p:nvPr/>
        </p:nvGrpSpPr>
        <p:grpSpPr>
          <a:xfrm>
            <a:off x="17068817" y="7393866"/>
            <a:ext cx="646200" cy="646200"/>
            <a:chOff x="9805742" y="10049503"/>
            <a:chExt cx="646200" cy="646200"/>
          </a:xfrm>
        </p:grpSpPr>
        <p:sp>
          <p:nvSpPr>
            <p:cNvPr id="324" name="Google Shape;324;p23"/>
            <p:cNvSpPr/>
            <p:nvPr/>
          </p:nvSpPr>
          <p:spPr>
            <a:xfrm>
              <a:off x="9805742" y="10049503"/>
              <a:ext cx="646200" cy="646200"/>
            </a:xfrm>
            <a:prstGeom prst="ellipse">
              <a:avLst/>
            </a:prstGeom>
            <a:solidFill>
              <a:srgbClr val="FC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5" name="Google Shape;325;p23"/>
            <p:cNvGrpSpPr/>
            <p:nvPr/>
          </p:nvGrpSpPr>
          <p:grpSpPr>
            <a:xfrm>
              <a:off x="10009313" y="10204830"/>
              <a:ext cx="238963" cy="358445"/>
              <a:chOff x="9182100" y="15035213"/>
              <a:chExt cx="2032000" cy="3048000"/>
            </a:xfrm>
          </p:grpSpPr>
          <p:sp>
            <p:nvSpPr>
              <p:cNvPr id="326" name="Google Shape;326;p23"/>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27" name="Google Shape;327;p23"/>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28" name="Google Shape;328;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29" name="Google Shape;329;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330" name="Google Shape;330;p23"/>
          <p:cNvGrpSpPr/>
          <p:nvPr/>
        </p:nvGrpSpPr>
        <p:grpSpPr>
          <a:xfrm>
            <a:off x="18111717" y="7589928"/>
            <a:ext cx="646200" cy="646200"/>
            <a:chOff x="11723367" y="9049728"/>
            <a:chExt cx="646200" cy="646200"/>
          </a:xfrm>
        </p:grpSpPr>
        <p:sp>
          <p:nvSpPr>
            <p:cNvPr id="331" name="Google Shape;331;p23"/>
            <p:cNvSpPr/>
            <p:nvPr/>
          </p:nvSpPr>
          <p:spPr>
            <a:xfrm>
              <a:off x="11723367" y="9049728"/>
              <a:ext cx="646200" cy="646200"/>
            </a:xfrm>
            <a:prstGeom prst="ellipse">
              <a:avLst/>
            </a:pr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2" name="Google Shape;332;p23"/>
            <p:cNvGrpSpPr/>
            <p:nvPr/>
          </p:nvGrpSpPr>
          <p:grpSpPr>
            <a:xfrm>
              <a:off x="11926938" y="9205055"/>
              <a:ext cx="238963" cy="358445"/>
              <a:chOff x="9182100" y="15035213"/>
              <a:chExt cx="2032000" cy="3048000"/>
            </a:xfrm>
          </p:grpSpPr>
          <p:sp>
            <p:nvSpPr>
              <p:cNvPr id="333" name="Google Shape;333;p23"/>
              <p:cNvSpPr/>
              <p:nvPr/>
            </p:nvSpPr>
            <p:spPr>
              <a:xfrm>
                <a:off x="9563100" y="17067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34" name="Google Shape;334;p23"/>
              <p:cNvSpPr/>
              <p:nvPr/>
            </p:nvSpPr>
            <p:spPr>
              <a:xfrm>
                <a:off x="9563100" y="17448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35" name="Google Shape;335;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36" name="Google Shape;336;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337" name="Google Shape;337;p23"/>
          <p:cNvGrpSpPr/>
          <p:nvPr/>
        </p:nvGrpSpPr>
        <p:grpSpPr>
          <a:xfrm>
            <a:off x="17797817" y="8540028"/>
            <a:ext cx="646200" cy="646200"/>
            <a:chOff x="11723367" y="9049728"/>
            <a:chExt cx="646200" cy="646200"/>
          </a:xfrm>
        </p:grpSpPr>
        <p:sp>
          <p:nvSpPr>
            <p:cNvPr id="338" name="Google Shape;338;p23"/>
            <p:cNvSpPr/>
            <p:nvPr/>
          </p:nvSpPr>
          <p:spPr>
            <a:xfrm>
              <a:off x="11723367" y="9049728"/>
              <a:ext cx="646200" cy="646200"/>
            </a:xfrm>
            <a:prstGeom prst="ellipse">
              <a:avLst/>
            </a:pr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9" name="Google Shape;339;p23"/>
            <p:cNvGrpSpPr/>
            <p:nvPr/>
          </p:nvGrpSpPr>
          <p:grpSpPr>
            <a:xfrm>
              <a:off x="11926938" y="9205055"/>
              <a:ext cx="238963" cy="358445"/>
              <a:chOff x="9182100" y="15035213"/>
              <a:chExt cx="2032000" cy="3048000"/>
            </a:xfrm>
          </p:grpSpPr>
          <p:sp>
            <p:nvSpPr>
              <p:cNvPr id="340" name="Google Shape;340;p23"/>
              <p:cNvSpPr/>
              <p:nvPr/>
            </p:nvSpPr>
            <p:spPr>
              <a:xfrm>
                <a:off x="9563100" y="17067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41" name="Google Shape;341;p23"/>
              <p:cNvSpPr/>
              <p:nvPr/>
            </p:nvSpPr>
            <p:spPr>
              <a:xfrm>
                <a:off x="9563100" y="17448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42" name="Google Shape;342;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43" name="Google Shape;343;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344" name="Google Shape;344;p23"/>
          <p:cNvGrpSpPr/>
          <p:nvPr/>
        </p:nvGrpSpPr>
        <p:grpSpPr>
          <a:xfrm>
            <a:off x="19025492" y="7087628"/>
            <a:ext cx="646200" cy="646200"/>
            <a:chOff x="11723367" y="9049728"/>
            <a:chExt cx="646200" cy="646200"/>
          </a:xfrm>
        </p:grpSpPr>
        <p:sp>
          <p:nvSpPr>
            <p:cNvPr id="345" name="Google Shape;345;p23"/>
            <p:cNvSpPr/>
            <p:nvPr/>
          </p:nvSpPr>
          <p:spPr>
            <a:xfrm>
              <a:off x="11723367" y="9049728"/>
              <a:ext cx="646200" cy="646200"/>
            </a:xfrm>
            <a:prstGeom prst="ellipse">
              <a:avLst/>
            </a:pr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6" name="Google Shape;346;p23"/>
            <p:cNvGrpSpPr/>
            <p:nvPr/>
          </p:nvGrpSpPr>
          <p:grpSpPr>
            <a:xfrm>
              <a:off x="11926938" y="9205055"/>
              <a:ext cx="238963" cy="358445"/>
              <a:chOff x="9182100" y="15035213"/>
              <a:chExt cx="2032000" cy="3048000"/>
            </a:xfrm>
          </p:grpSpPr>
          <p:sp>
            <p:nvSpPr>
              <p:cNvPr id="347" name="Google Shape;347;p23"/>
              <p:cNvSpPr/>
              <p:nvPr/>
            </p:nvSpPr>
            <p:spPr>
              <a:xfrm>
                <a:off x="9563100" y="17067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48" name="Google Shape;348;p23"/>
              <p:cNvSpPr/>
              <p:nvPr/>
            </p:nvSpPr>
            <p:spPr>
              <a:xfrm>
                <a:off x="9563100" y="17448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49" name="Google Shape;349;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50" name="Google Shape;350;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351" name="Google Shape;351;p23"/>
          <p:cNvGrpSpPr/>
          <p:nvPr/>
        </p:nvGrpSpPr>
        <p:grpSpPr>
          <a:xfrm>
            <a:off x="19025492" y="8004166"/>
            <a:ext cx="646200" cy="646200"/>
            <a:chOff x="9805742" y="10049503"/>
            <a:chExt cx="646200" cy="646200"/>
          </a:xfrm>
        </p:grpSpPr>
        <p:sp>
          <p:nvSpPr>
            <p:cNvPr id="352" name="Google Shape;352;p23"/>
            <p:cNvSpPr/>
            <p:nvPr/>
          </p:nvSpPr>
          <p:spPr>
            <a:xfrm>
              <a:off x="9805742" y="10049503"/>
              <a:ext cx="646200" cy="646200"/>
            </a:xfrm>
            <a:prstGeom prst="ellipse">
              <a:avLst/>
            </a:prstGeom>
            <a:solidFill>
              <a:srgbClr val="FC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3" name="Google Shape;353;p23"/>
            <p:cNvGrpSpPr/>
            <p:nvPr/>
          </p:nvGrpSpPr>
          <p:grpSpPr>
            <a:xfrm>
              <a:off x="10009313" y="10204830"/>
              <a:ext cx="238963" cy="358445"/>
              <a:chOff x="9182100" y="15035213"/>
              <a:chExt cx="2032000" cy="3048000"/>
            </a:xfrm>
          </p:grpSpPr>
          <p:sp>
            <p:nvSpPr>
              <p:cNvPr id="354" name="Google Shape;354;p23"/>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55" name="Google Shape;355;p23"/>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56" name="Google Shape;356;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57" name="Google Shape;357;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358" name="Google Shape;358;p23"/>
          <p:cNvGrpSpPr/>
          <p:nvPr/>
        </p:nvGrpSpPr>
        <p:grpSpPr>
          <a:xfrm>
            <a:off x="20210817" y="7589928"/>
            <a:ext cx="646200" cy="646200"/>
            <a:chOff x="11723367" y="9049728"/>
            <a:chExt cx="646200" cy="646200"/>
          </a:xfrm>
        </p:grpSpPr>
        <p:sp>
          <p:nvSpPr>
            <p:cNvPr id="359" name="Google Shape;359;p23"/>
            <p:cNvSpPr/>
            <p:nvPr/>
          </p:nvSpPr>
          <p:spPr>
            <a:xfrm>
              <a:off x="11723367" y="9049728"/>
              <a:ext cx="646200" cy="646200"/>
            </a:xfrm>
            <a:prstGeom prst="ellipse">
              <a:avLst/>
            </a:pr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0" name="Google Shape;360;p23"/>
            <p:cNvGrpSpPr/>
            <p:nvPr/>
          </p:nvGrpSpPr>
          <p:grpSpPr>
            <a:xfrm>
              <a:off x="11926938" y="9205055"/>
              <a:ext cx="238963" cy="358445"/>
              <a:chOff x="9182100" y="15035213"/>
              <a:chExt cx="2032000" cy="3048000"/>
            </a:xfrm>
          </p:grpSpPr>
          <p:sp>
            <p:nvSpPr>
              <p:cNvPr id="361" name="Google Shape;361;p23"/>
              <p:cNvSpPr/>
              <p:nvPr/>
            </p:nvSpPr>
            <p:spPr>
              <a:xfrm>
                <a:off x="9563100" y="17067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62" name="Google Shape;362;p23"/>
              <p:cNvSpPr/>
              <p:nvPr/>
            </p:nvSpPr>
            <p:spPr>
              <a:xfrm>
                <a:off x="9563100" y="17448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63" name="Google Shape;363;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64" name="Google Shape;364;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365" name="Google Shape;365;p23"/>
          <p:cNvGrpSpPr/>
          <p:nvPr/>
        </p:nvGrpSpPr>
        <p:grpSpPr>
          <a:xfrm>
            <a:off x="18757917" y="8827766"/>
            <a:ext cx="646200" cy="646200"/>
            <a:chOff x="11723367" y="9049728"/>
            <a:chExt cx="646200" cy="646200"/>
          </a:xfrm>
        </p:grpSpPr>
        <p:sp>
          <p:nvSpPr>
            <p:cNvPr id="366" name="Google Shape;366;p23"/>
            <p:cNvSpPr/>
            <p:nvPr/>
          </p:nvSpPr>
          <p:spPr>
            <a:xfrm>
              <a:off x="11723367" y="9049728"/>
              <a:ext cx="646200" cy="646200"/>
            </a:xfrm>
            <a:prstGeom prst="ellipse">
              <a:avLst/>
            </a:pr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7" name="Google Shape;367;p23"/>
            <p:cNvGrpSpPr/>
            <p:nvPr/>
          </p:nvGrpSpPr>
          <p:grpSpPr>
            <a:xfrm>
              <a:off x="11926938" y="9205055"/>
              <a:ext cx="238963" cy="358445"/>
              <a:chOff x="9182100" y="15035213"/>
              <a:chExt cx="2032000" cy="3048000"/>
            </a:xfrm>
          </p:grpSpPr>
          <p:sp>
            <p:nvSpPr>
              <p:cNvPr id="368" name="Google Shape;368;p23"/>
              <p:cNvSpPr/>
              <p:nvPr/>
            </p:nvSpPr>
            <p:spPr>
              <a:xfrm>
                <a:off x="9563100" y="17067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69" name="Google Shape;369;p23"/>
              <p:cNvSpPr/>
              <p:nvPr/>
            </p:nvSpPr>
            <p:spPr>
              <a:xfrm>
                <a:off x="9563100" y="17448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70" name="Google Shape;370;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71" name="Google Shape;371;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372" name="Google Shape;372;p23"/>
          <p:cNvGrpSpPr/>
          <p:nvPr/>
        </p:nvGrpSpPr>
        <p:grpSpPr>
          <a:xfrm>
            <a:off x="17711917" y="9590866"/>
            <a:ext cx="646200" cy="646200"/>
            <a:chOff x="11723367" y="9049728"/>
            <a:chExt cx="646200" cy="646200"/>
          </a:xfrm>
        </p:grpSpPr>
        <p:sp>
          <p:nvSpPr>
            <p:cNvPr id="373" name="Google Shape;373;p23"/>
            <p:cNvSpPr/>
            <p:nvPr/>
          </p:nvSpPr>
          <p:spPr>
            <a:xfrm>
              <a:off x="11723367" y="9049728"/>
              <a:ext cx="646200" cy="646200"/>
            </a:xfrm>
            <a:prstGeom prst="ellipse">
              <a:avLst/>
            </a:pr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4" name="Google Shape;374;p23"/>
            <p:cNvGrpSpPr/>
            <p:nvPr/>
          </p:nvGrpSpPr>
          <p:grpSpPr>
            <a:xfrm>
              <a:off x="11926938" y="9205055"/>
              <a:ext cx="238963" cy="358445"/>
              <a:chOff x="9182100" y="15035213"/>
              <a:chExt cx="2032000" cy="3048000"/>
            </a:xfrm>
          </p:grpSpPr>
          <p:sp>
            <p:nvSpPr>
              <p:cNvPr id="375" name="Google Shape;375;p23"/>
              <p:cNvSpPr/>
              <p:nvPr/>
            </p:nvSpPr>
            <p:spPr>
              <a:xfrm>
                <a:off x="9563100" y="17067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76" name="Google Shape;376;p23"/>
              <p:cNvSpPr/>
              <p:nvPr/>
            </p:nvSpPr>
            <p:spPr>
              <a:xfrm>
                <a:off x="9563100" y="17448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77" name="Google Shape;377;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78" name="Google Shape;378;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379" name="Google Shape;379;p23"/>
          <p:cNvGrpSpPr/>
          <p:nvPr/>
        </p:nvGrpSpPr>
        <p:grpSpPr>
          <a:xfrm>
            <a:off x="16744167" y="9770841"/>
            <a:ext cx="646200" cy="646200"/>
            <a:chOff x="9805742" y="10049503"/>
            <a:chExt cx="646200" cy="646200"/>
          </a:xfrm>
        </p:grpSpPr>
        <p:sp>
          <p:nvSpPr>
            <p:cNvPr id="380" name="Google Shape;380;p23"/>
            <p:cNvSpPr/>
            <p:nvPr/>
          </p:nvSpPr>
          <p:spPr>
            <a:xfrm>
              <a:off x="9805742" y="10049503"/>
              <a:ext cx="646200" cy="646200"/>
            </a:xfrm>
            <a:prstGeom prst="ellipse">
              <a:avLst/>
            </a:prstGeom>
            <a:solidFill>
              <a:srgbClr val="FC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1" name="Google Shape;381;p23"/>
            <p:cNvGrpSpPr/>
            <p:nvPr/>
          </p:nvGrpSpPr>
          <p:grpSpPr>
            <a:xfrm>
              <a:off x="10009313" y="10204830"/>
              <a:ext cx="238963" cy="358445"/>
              <a:chOff x="9182100" y="15035213"/>
              <a:chExt cx="2032000" cy="3048000"/>
            </a:xfrm>
          </p:grpSpPr>
          <p:sp>
            <p:nvSpPr>
              <p:cNvPr id="382" name="Google Shape;382;p23"/>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83" name="Google Shape;383;p23"/>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84" name="Google Shape;384;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85" name="Google Shape;385;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386" name="Google Shape;386;p23"/>
          <p:cNvGrpSpPr/>
          <p:nvPr/>
        </p:nvGrpSpPr>
        <p:grpSpPr>
          <a:xfrm>
            <a:off x="17068817" y="11287716"/>
            <a:ext cx="646200" cy="646200"/>
            <a:chOff x="9805742" y="10049503"/>
            <a:chExt cx="646200" cy="646200"/>
          </a:xfrm>
        </p:grpSpPr>
        <p:sp>
          <p:nvSpPr>
            <p:cNvPr id="387" name="Google Shape;387;p23"/>
            <p:cNvSpPr/>
            <p:nvPr/>
          </p:nvSpPr>
          <p:spPr>
            <a:xfrm>
              <a:off x="9805742" y="10049503"/>
              <a:ext cx="646200" cy="646200"/>
            </a:xfrm>
            <a:prstGeom prst="ellipse">
              <a:avLst/>
            </a:prstGeom>
            <a:solidFill>
              <a:srgbClr val="FC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8" name="Google Shape;388;p23"/>
            <p:cNvGrpSpPr/>
            <p:nvPr/>
          </p:nvGrpSpPr>
          <p:grpSpPr>
            <a:xfrm>
              <a:off x="10009313" y="10204830"/>
              <a:ext cx="238963" cy="358445"/>
              <a:chOff x="9182100" y="15035213"/>
              <a:chExt cx="2032000" cy="3048000"/>
            </a:xfrm>
          </p:grpSpPr>
          <p:sp>
            <p:nvSpPr>
              <p:cNvPr id="389" name="Google Shape;389;p23"/>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90" name="Google Shape;390;p23"/>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91" name="Google Shape;391;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92" name="Google Shape;392;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393" name="Google Shape;393;p23"/>
          <p:cNvGrpSpPr/>
          <p:nvPr/>
        </p:nvGrpSpPr>
        <p:grpSpPr>
          <a:xfrm>
            <a:off x="18444017" y="10912291"/>
            <a:ext cx="646200" cy="646200"/>
            <a:chOff x="9805742" y="10049503"/>
            <a:chExt cx="646200" cy="646200"/>
          </a:xfrm>
        </p:grpSpPr>
        <p:sp>
          <p:nvSpPr>
            <p:cNvPr id="394" name="Google Shape;394;p23"/>
            <p:cNvSpPr/>
            <p:nvPr/>
          </p:nvSpPr>
          <p:spPr>
            <a:xfrm>
              <a:off x="9805742" y="10049503"/>
              <a:ext cx="646200" cy="646200"/>
            </a:xfrm>
            <a:prstGeom prst="ellipse">
              <a:avLst/>
            </a:prstGeom>
            <a:solidFill>
              <a:srgbClr val="FC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5" name="Google Shape;395;p23"/>
            <p:cNvGrpSpPr/>
            <p:nvPr/>
          </p:nvGrpSpPr>
          <p:grpSpPr>
            <a:xfrm>
              <a:off x="10009313" y="10204830"/>
              <a:ext cx="238963" cy="358445"/>
              <a:chOff x="9182100" y="15035213"/>
              <a:chExt cx="2032000" cy="3048000"/>
            </a:xfrm>
          </p:grpSpPr>
          <p:sp>
            <p:nvSpPr>
              <p:cNvPr id="396" name="Google Shape;396;p23"/>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97" name="Google Shape;397;p23"/>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98" name="Google Shape;398;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399" name="Google Shape;399;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400" name="Google Shape;400;p23"/>
          <p:cNvGrpSpPr/>
          <p:nvPr/>
        </p:nvGrpSpPr>
        <p:grpSpPr>
          <a:xfrm>
            <a:off x="17443017" y="10497666"/>
            <a:ext cx="646200" cy="646200"/>
            <a:chOff x="11723367" y="9049728"/>
            <a:chExt cx="646200" cy="646200"/>
          </a:xfrm>
        </p:grpSpPr>
        <p:sp>
          <p:nvSpPr>
            <p:cNvPr id="401" name="Google Shape;401;p23"/>
            <p:cNvSpPr/>
            <p:nvPr/>
          </p:nvSpPr>
          <p:spPr>
            <a:xfrm>
              <a:off x="11723367" y="9049728"/>
              <a:ext cx="646200" cy="646200"/>
            </a:xfrm>
            <a:prstGeom prst="ellipse">
              <a:avLst/>
            </a:pr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2" name="Google Shape;402;p23"/>
            <p:cNvGrpSpPr/>
            <p:nvPr/>
          </p:nvGrpSpPr>
          <p:grpSpPr>
            <a:xfrm>
              <a:off x="11926938" y="9205055"/>
              <a:ext cx="238963" cy="358445"/>
              <a:chOff x="9182100" y="15035213"/>
              <a:chExt cx="2032000" cy="3048000"/>
            </a:xfrm>
          </p:grpSpPr>
          <p:sp>
            <p:nvSpPr>
              <p:cNvPr id="403" name="Google Shape;403;p23"/>
              <p:cNvSpPr/>
              <p:nvPr/>
            </p:nvSpPr>
            <p:spPr>
              <a:xfrm>
                <a:off x="9563100" y="17067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04" name="Google Shape;404;p23"/>
              <p:cNvSpPr/>
              <p:nvPr/>
            </p:nvSpPr>
            <p:spPr>
              <a:xfrm>
                <a:off x="9563100" y="17448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05" name="Google Shape;405;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06" name="Google Shape;406;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407" name="Google Shape;407;p23"/>
          <p:cNvGrpSpPr/>
          <p:nvPr/>
        </p:nvGrpSpPr>
        <p:grpSpPr>
          <a:xfrm>
            <a:off x="18909067" y="10213841"/>
            <a:ext cx="646200" cy="646200"/>
            <a:chOff x="11723367" y="9049728"/>
            <a:chExt cx="646200" cy="646200"/>
          </a:xfrm>
        </p:grpSpPr>
        <p:sp>
          <p:nvSpPr>
            <p:cNvPr id="408" name="Google Shape;408;p23"/>
            <p:cNvSpPr/>
            <p:nvPr/>
          </p:nvSpPr>
          <p:spPr>
            <a:xfrm>
              <a:off x="11723367" y="9049728"/>
              <a:ext cx="646200" cy="646200"/>
            </a:xfrm>
            <a:prstGeom prst="ellipse">
              <a:avLst/>
            </a:pr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9" name="Google Shape;409;p23"/>
            <p:cNvGrpSpPr/>
            <p:nvPr/>
          </p:nvGrpSpPr>
          <p:grpSpPr>
            <a:xfrm>
              <a:off x="11926938" y="9205055"/>
              <a:ext cx="238963" cy="358445"/>
              <a:chOff x="9182100" y="15035213"/>
              <a:chExt cx="2032000" cy="3048000"/>
            </a:xfrm>
          </p:grpSpPr>
          <p:sp>
            <p:nvSpPr>
              <p:cNvPr id="410" name="Google Shape;410;p23"/>
              <p:cNvSpPr/>
              <p:nvPr/>
            </p:nvSpPr>
            <p:spPr>
              <a:xfrm>
                <a:off x="9563100" y="17067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11" name="Google Shape;411;p23"/>
              <p:cNvSpPr/>
              <p:nvPr/>
            </p:nvSpPr>
            <p:spPr>
              <a:xfrm>
                <a:off x="9563100" y="17448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12" name="Google Shape;412;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13" name="Google Shape;413;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414" name="Google Shape;414;p23"/>
          <p:cNvGrpSpPr/>
          <p:nvPr/>
        </p:nvGrpSpPr>
        <p:grpSpPr>
          <a:xfrm>
            <a:off x="19819217" y="10713916"/>
            <a:ext cx="646200" cy="646200"/>
            <a:chOff x="9805742" y="10049503"/>
            <a:chExt cx="646200" cy="646200"/>
          </a:xfrm>
        </p:grpSpPr>
        <p:sp>
          <p:nvSpPr>
            <p:cNvPr id="415" name="Google Shape;415;p23"/>
            <p:cNvSpPr/>
            <p:nvPr/>
          </p:nvSpPr>
          <p:spPr>
            <a:xfrm>
              <a:off x="9805742" y="10049503"/>
              <a:ext cx="646200" cy="646200"/>
            </a:xfrm>
            <a:prstGeom prst="ellipse">
              <a:avLst/>
            </a:prstGeom>
            <a:solidFill>
              <a:srgbClr val="FC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6" name="Google Shape;416;p23"/>
            <p:cNvGrpSpPr/>
            <p:nvPr/>
          </p:nvGrpSpPr>
          <p:grpSpPr>
            <a:xfrm>
              <a:off x="10009313" y="10204830"/>
              <a:ext cx="238963" cy="358445"/>
              <a:chOff x="9182100" y="15035213"/>
              <a:chExt cx="2032000" cy="3048000"/>
            </a:xfrm>
          </p:grpSpPr>
          <p:sp>
            <p:nvSpPr>
              <p:cNvPr id="417" name="Google Shape;417;p23"/>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18" name="Google Shape;418;p23"/>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19" name="Google Shape;419;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20" name="Google Shape;420;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421" name="Google Shape;421;p23"/>
          <p:cNvGrpSpPr/>
          <p:nvPr/>
        </p:nvGrpSpPr>
        <p:grpSpPr>
          <a:xfrm>
            <a:off x="20210817" y="8827766"/>
            <a:ext cx="646200" cy="646200"/>
            <a:chOff x="9805742" y="10049503"/>
            <a:chExt cx="646200" cy="646200"/>
          </a:xfrm>
        </p:grpSpPr>
        <p:sp>
          <p:nvSpPr>
            <p:cNvPr id="422" name="Google Shape;422;p23"/>
            <p:cNvSpPr/>
            <p:nvPr/>
          </p:nvSpPr>
          <p:spPr>
            <a:xfrm>
              <a:off x="9805742" y="10049503"/>
              <a:ext cx="646200" cy="646200"/>
            </a:xfrm>
            <a:prstGeom prst="ellipse">
              <a:avLst/>
            </a:prstGeom>
            <a:solidFill>
              <a:srgbClr val="FC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3" name="Google Shape;423;p23"/>
            <p:cNvGrpSpPr/>
            <p:nvPr/>
          </p:nvGrpSpPr>
          <p:grpSpPr>
            <a:xfrm>
              <a:off x="10009313" y="10204830"/>
              <a:ext cx="238963" cy="358445"/>
              <a:chOff x="9182100" y="15035213"/>
              <a:chExt cx="2032000" cy="3048000"/>
            </a:xfrm>
          </p:grpSpPr>
          <p:sp>
            <p:nvSpPr>
              <p:cNvPr id="424" name="Google Shape;424;p23"/>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25" name="Google Shape;425;p23"/>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26" name="Google Shape;426;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27" name="Google Shape;427;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428" name="Google Shape;428;p23"/>
          <p:cNvGrpSpPr/>
          <p:nvPr/>
        </p:nvGrpSpPr>
        <p:grpSpPr>
          <a:xfrm>
            <a:off x="19484367" y="9359041"/>
            <a:ext cx="646200" cy="646200"/>
            <a:chOff x="11723367" y="9049728"/>
            <a:chExt cx="646200" cy="646200"/>
          </a:xfrm>
        </p:grpSpPr>
        <p:sp>
          <p:nvSpPr>
            <p:cNvPr id="429" name="Google Shape;429;p23"/>
            <p:cNvSpPr/>
            <p:nvPr/>
          </p:nvSpPr>
          <p:spPr>
            <a:xfrm>
              <a:off x="11723367" y="9049728"/>
              <a:ext cx="646200" cy="646200"/>
            </a:xfrm>
            <a:prstGeom prst="ellipse">
              <a:avLst/>
            </a:pr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0" name="Google Shape;430;p23"/>
            <p:cNvGrpSpPr/>
            <p:nvPr/>
          </p:nvGrpSpPr>
          <p:grpSpPr>
            <a:xfrm>
              <a:off x="11926938" y="9205055"/>
              <a:ext cx="238963" cy="358445"/>
              <a:chOff x="9182100" y="15035213"/>
              <a:chExt cx="2032000" cy="3048000"/>
            </a:xfrm>
          </p:grpSpPr>
          <p:sp>
            <p:nvSpPr>
              <p:cNvPr id="431" name="Google Shape;431;p23"/>
              <p:cNvSpPr/>
              <p:nvPr/>
            </p:nvSpPr>
            <p:spPr>
              <a:xfrm>
                <a:off x="9563100" y="17067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32" name="Google Shape;432;p23"/>
              <p:cNvSpPr/>
              <p:nvPr/>
            </p:nvSpPr>
            <p:spPr>
              <a:xfrm>
                <a:off x="9563100" y="17448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33" name="Google Shape;433;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34" name="Google Shape;434;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435" name="Google Shape;435;p23"/>
          <p:cNvGrpSpPr/>
          <p:nvPr/>
        </p:nvGrpSpPr>
        <p:grpSpPr>
          <a:xfrm>
            <a:off x="20981567" y="9590866"/>
            <a:ext cx="646200" cy="646200"/>
            <a:chOff x="9805742" y="10049503"/>
            <a:chExt cx="646200" cy="646200"/>
          </a:xfrm>
        </p:grpSpPr>
        <p:sp>
          <p:nvSpPr>
            <p:cNvPr id="436" name="Google Shape;436;p23"/>
            <p:cNvSpPr/>
            <p:nvPr/>
          </p:nvSpPr>
          <p:spPr>
            <a:xfrm>
              <a:off x="9805742" y="10049503"/>
              <a:ext cx="646200" cy="646200"/>
            </a:xfrm>
            <a:prstGeom prst="ellipse">
              <a:avLst/>
            </a:prstGeom>
            <a:solidFill>
              <a:srgbClr val="FCD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7" name="Google Shape;437;p23"/>
            <p:cNvGrpSpPr/>
            <p:nvPr/>
          </p:nvGrpSpPr>
          <p:grpSpPr>
            <a:xfrm>
              <a:off x="10009313" y="10204830"/>
              <a:ext cx="238963" cy="358445"/>
              <a:chOff x="9182100" y="15035213"/>
              <a:chExt cx="2032000" cy="3048000"/>
            </a:xfrm>
          </p:grpSpPr>
          <p:sp>
            <p:nvSpPr>
              <p:cNvPr id="438" name="Google Shape;438;p23"/>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39" name="Google Shape;439;p23"/>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40" name="Google Shape;440;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41" name="Google Shape;441;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442" name="Google Shape;442;p23"/>
          <p:cNvGrpSpPr/>
          <p:nvPr/>
        </p:nvGrpSpPr>
        <p:grpSpPr>
          <a:xfrm>
            <a:off x="20232967" y="9770841"/>
            <a:ext cx="646200" cy="646200"/>
            <a:chOff x="11723367" y="9049728"/>
            <a:chExt cx="646200" cy="646200"/>
          </a:xfrm>
        </p:grpSpPr>
        <p:sp>
          <p:nvSpPr>
            <p:cNvPr id="443" name="Google Shape;443;p23"/>
            <p:cNvSpPr/>
            <p:nvPr/>
          </p:nvSpPr>
          <p:spPr>
            <a:xfrm>
              <a:off x="11723367" y="9049728"/>
              <a:ext cx="646200" cy="646200"/>
            </a:xfrm>
            <a:prstGeom prst="ellipse">
              <a:avLst/>
            </a:pr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4" name="Google Shape;444;p23"/>
            <p:cNvGrpSpPr/>
            <p:nvPr/>
          </p:nvGrpSpPr>
          <p:grpSpPr>
            <a:xfrm>
              <a:off x="11926938" y="9205055"/>
              <a:ext cx="238963" cy="358445"/>
              <a:chOff x="9182100" y="15035213"/>
              <a:chExt cx="2032000" cy="3048000"/>
            </a:xfrm>
          </p:grpSpPr>
          <p:sp>
            <p:nvSpPr>
              <p:cNvPr id="445" name="Google Shape;445;p23"/>
              <p:cNvSpPr/>
              <p:nvPr/>
            </p:nvSpPr>
            <p:spPr>
              <a:xfrm>
                <a:off x="9563100" y="17067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46" name="Google Shape;446;p23"/>
              <p:cNvSpPr/>
              <p:nvPr/>
            </p:nvSpPr>
            <p:spPr>
              <a:xfrm>
                <a:off x="9563100" y="17448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47" name="Google Shape;447;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48" name="Google Shape;448;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grpSp>
        <p:nvGrpSpPr>
          <p:cNvPr id="449" name="Google Shape;449;p23"/>
          <p:cNvGrpSpPr/>
          <p:nvPr/>
        </p:nvGrpSpPr>
        <p:grpSpPr>
          <a:xfrm>
            <a:off x="21093217" y="8469166"/>
            <a:ext cx="646200" cy="646200"/>
            <a:chOff x="11723367" y="9049728"/>
            <a:chExt cx="646200" cy="646200"/>
          </a:xfrm>
        </p:grpSpPr>
        <p:sp>
          <p:nvSpPr>
            <p:cNvPr id="450" name="Google Shape;450;p23"/>
            <p:cNvSpPr/>
            <p:nvPr/>
          </p:nvSpPr>
          <p:spPr>
            <a:xfrm>
              <a:off x="11723367" y="9049728"/>
              <a:ext cx="646200" cy="646200"/>
            </a:xfrm>
            <a:prstGeom prst="ellipse">
              <a:avLst/>
            </a:prstGeom>
            <a:solidFill>
              <a:srgbClr val="E9E9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1" name="Google Shape;451;p23"/>
            <p:cNvGrpSpPr/>
            <p:nvPr/>
          </p:nvGrpSpPr>
          <p:grpSpPr>
            <a:xfrm>
              <a:off x="11926938" y="9205055"/>
              <a:ext cx="238963" cy="358445"/>
              <a:chOff x="9182100" y="15035213"/>
              <a:chExt cx="2032000" cy="3048000"/>
            </a:xfrm>
          </p:grpSpPr>
          <p:sp>
            <p:nvSpPr>
              <p:cNvPr id="452" name="Google Shape;452;p23"/>
              <p:cNvSpPr/>
              <p:nvPr/>
            </p:nvSpPr>
            <p:spPr>
              <a:xfrm>
                <a:off x="9563100" y="17067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53" name="Google Shape;453;p23"/>
              <p:cNvSpPr/>
              <p:nvPr/>
            </p:nvSpPr>
            <p:spPr>
              <a:xfrm>
                <a:off x="9563100" y="17448213"/>
                <a:ext cx="1269900" cy="254100"/>
              </a:xfrm>
              <a:prstGeom prst="rect">
                <a:avLst/>
              </a:pr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54" name="Google Shape;454;p23"/>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55" name="Google Shape;455;p23"/>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A6AAA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9" name="Shape 459"/>
        <p:cNvGrpSpPr/>
        <p:nvPr/>
      </p:nvGrpSpPr>
      <p:grpSpPr>
        <a:xfrm>
          <a:off x="0" y="0"/>
          <a:ext cx="0" cy="0"/>
          <a:chOff x="0" y="0"/>
          <a:chExt cx="0" cy="0"/>
        </a:xfrm>
      </p:grpSpPr>
      <p:sp>
        <p:nvSpPr>
          <p:cNvPr id="460" name="Google Shape;460;p24"/>
          <p:cNvSpPr txBox="1"/>
          <p:nvPr/>
        </p:nvSpPr>
        <p:spPr>
          <a:xfrm>
            <a:off x="9692851" y="3682625"/>
            <a:ext cx="4998300" cy="537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92042"/>
              </a:buClr>
              <a:buSzPts val="3000"/>
              <a:buFont typeface="Helvetica Neue"/>
              <a:buNone/>
            </a:pPr>
            <a:r>
              <a:rPr b="1" i="0" lang="en-US" sz="3600" u="none" cap="none" strike="noStrike">
                <a:solidFill>
                  <a:srgbClr val="092042"/>
                </a:solidFill>
                <a:latin typeface="Lato"/>
                <a:ea typeface="Lato"/>
                <a:cs typeface="Lato"/>
                <a:sym typeface="Lato"/>
              </a:rPr>
              <a:t>Divergencia</a:t>
            </a:r>
            <a:endParaRPr b="1" sz="3600">
              <a:latin typeface="Lato"/>
              <a:ea typeface="Lato"/>
              <a:cs typeface="Lato"/>
              <a:sym typeface="Lato"/>
            </a:endParaRPr>
          </a:p>
        </p:txBody>
      </p:sp>
      <p:sp>
        <p:nvSpPr>
          <p:cNvPr id="461" name="Google Shape;461;p24"/>
          <p:cNvSpPr txBox="1"/>
          <p:nvPr/>
        </p:nvSpPr>
        <p:spPr>
          <a:xfrm>
            <a:off x="18130351" y="3699925"/>
            <a:ext cx="5059500" cy="537600"/>
          </a:xfrm>
          <a:prstGeom prst="rect">
            <a:avLst/>
          </a:prstGeom>
          <a:noFill/>
          <a:ln>
            <a:noFill/>
          </a:ln>
        </p:spPr>
        <p:txBody>
          <a:bodyPr anchorCtr="0" anchor="t" bIns="0" lIns="0" spcFirstLastPara="1" rIns="0" wrap="square" tIns="0">
            <a:noAutofit/>
          </a:bodyPr>
          <a:lstStyle/>
          <a:p>
            <a:pPr indent="0" lvl="0" marL="0" marR="0" rtl="0" algn="r">
              <a:lnSpc>
                <a:spcPct val="120000"/>
              </a:lnSpc>
              <a:spcBef>
                <a:spcPts val="0"/>
              </a:spcBef>
              <a:spcAft>
                <a:spcPts val="0"/>
              </a:spcAft>
              <a:buClr>
                <a:srgbClr val="092042"/>
              </a:buClr>
              <a:buSzPts val="3000"/>
              <a:buFont typeface="Helvetica Neue"/>
              <a:buNone/>
            </a:pPr>
            <a:r>
              <a:rPr b="1" i="0" lang="en-US" sz="3600" u="none" cap="none" strike="noStrike">
                <a:solidFill>
                  <a:srgbClr val="092042"/>
                </a:solidFill>
                <a:latin typeface="Lato"/>
                <a:ea typeface="Lato"/>
                <a:cs typeface="Lato"/>
                <a:sym typeface="Lato"/>
              </a:rPr>
              <a:t>Convergencia</a:t>
            </a:r>
            <a:endParaRPr b="1" sz="3600">
              <a:latin typeface="Lato"/>
              <a:ea typeface="Lato"/>
              <a:cs typeface="Lato"/>
              <a:sym typeface="Lato"/>
            </a:endParaRPr>
          </a:p>
        </p:txBody>
      </p:sp>
      <p:sp>
        <p:nvSpPr>
          <p:cNvPr id="462" name="Google Shape;462;p24"/>
          <p:cNvSpPr txBox="1"/>
          <p:nvPr/>
        </p:nvSpPr>
        <p:spPr>
          <a:xfrm>
            <a:off x="9713396" y="4329274"/>
            <a:ext cx="3178500" cy="601500"/>
          </a:xfrm>
          <a:prstGeom prst="rect">
            <a:avLst/>
          </a:prstGeom>
          <a:noFill/>
          <a:ln>
            <a:noFill/>
          </a:ln>
        </p:spPr>
        <p:txBody>
          <a:bodyPr anchorCtr="0" anchor="t" bIns="27075" lIns="27075" spcFirstLastPara="1" rIns="27075" wrap="square" tIns="27075">
            <a:noAutofit/>
          </a:bodyPr>
          <a:lstStyle/>
          <a:p>
            <a:pPr indent="0" lvl="0" marL="0" marR="0" rtl="0" algn="l">
              <a:lnSpc>
                <a:spcPct val="95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Light"/>
                <a:ea typeface="Lato Light"/>
                <a:cs typeface="Lato Light"/>
                <a:sym typeface="Lato Light"/>
              </a:rPr>
              <a:t>idear, abrir</a:t>
            </a:r>
            <a:endParaRPr sz="3600">
              <a:latin typeface="Lato Light"/>
              <a:ea typeface="Lato Light"/>
              <a:cs typeface="Lato Light"/>
              <a:sym typeface="Lato Light"/>
            </a:endParaRPr>
          </a:p>
        </p:txBody>
      </p:sp>
      <p:sp>
        <p:nvSpPr>
          <p:cNvPr id="463" name="Google Shape;463;p24"/>
          <p:cNvSpPr txBox="1"/>
          <p:nvPr/>
        </p:nvSpPr>
        <p:spPr>
          <a:xfrm>
            <a:off x="19354569" y="4298659"/>
            <a:ext cx="3835200" cy="601500"/>
          </a:xfrm>
          <a:prstGeom prst="rect">
            <a:avLst/>
          </a:prstGeom>
          <a:noFill/>
          <a:ln>
            <a:noFill/>
          </a:ln>
        </p:spPr>
        <p:txBody>
          <a:bodyPr anchorCtr="0" anchor="t" bIns="27075" lIns="27075" spcFirstLastPara="1" rIns="27075" wrap="square" tIns="27075">
            <a:noAutofit/>
          </a:bodyPr>
          <a:lstStyle/>
          <a:p>
            <a:pPr indent="0" lvl="0" marL="0" marR="0" rtl="0" algn="r">
              <a:lnSpc>
                <a:spcPct val="95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Light"/>
                <a:ea typeface="Lato Light"/>
                <a:cs typeface="Lato Light"/>
                <a:sym typeface="Lato Light"/>
              </a:rPr>
              <a:t>evaluar, cerrar</a:t>
            </a:r>
            <a:endParaRPr sz="3600">
              <a:latin typeface="Lato Light"/>
              <a:ea typeface="Lato Light"/>
              <a:cs typeface="Lato Light"/>
              <a:sym typeface="Lato Light"/>
            </a:endParaRPr>
          </a:p>
        </p:txBody>
      </p:sp>
      <p:sp>
        <p:nvSpPr>
          <p:cNvPr id="464" name="Google Shape;464;p24"/>
          <p:cNvSpPr txBox="1"/>
          <p:nvPr/>
        </p:nvSpPr>
        <p:spPr>
          <a:xfrm>
            <a:off x="1316975" y="4069863"/>
            <a:ext cx="6132300" cy="72819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92042"/>
              </a:buClr>
              <a:buSzPts val="3600"/>
              <a:buFont typeface="Helvetica Neue"/>
              <a:buNone/>
            </a:pPr>
            <a:r>
              <a:rPr i="0" lang="en-US" sz="6000" u="none" cap="none" strike="noStrike">
                <a:solidFill>
                  <a:schemeClr val="lt2"/>
                </a:solidFill>
                <a:latin typeface="Lato Light"/>
                <a:ea typeface="Lato Light"/>
                <a:cs typeface="Lato Light"/>
                <a:sym typeface="Lato Light"/>
              </a:rPr>
              <a:t>Posponer el juicio.</a:t>
            </a:r>
            <a:endParaRPr i="0" sz="6000" u="none" cap="none" strike="noStrike">
              <a:solidFill>
                <a:schemeClr val="lt2"/>
              </a:solidFill>
              <a:latin typeface="Lato Light"/>
              <a:ea typeface="Lato Light"/>
              <a:cs typeface="Lato Light"/>
              <a:sym typeface="Lato Light"/>
            </a:endParaRPr>
          </a:p>
          <a:p>
            <a:pPr indent="0" lvl="0" marL="0" marR="0" rtl="0" algn="l">
              <a:lnSpc>
                <a:spcPct val="115000"/>
              </a:lnSpc>
              <a:spcBef>
                <a:spcPts val="0"/>
              </a:spcBef>
              <a:spcAft>
                <a:spcPts val="0"/>
              </a:spcAft>
              <a:buClr>
                <a:srgbClr val="092042"/>
              </a:buClr>
              <a:buSzPts val="3600"/>
              <a:buFont typeface="Helvetica Neue"/>
              <a:buNone/>
            </a:pPr>
            <a:r>
              <a:rPr i="0" lang="en-US" sz="6000" u="none" cap="none" strike="noStrike">
                <a:solidFill>
                  <a:schemeClr val="lt2"/>
                </a:solidFill>
                <a:latin typeface="Lato Light"/>
                <a:ea typeface="Lato Light"/>
                <a:cs typeface="Lato Light"/>
                <a:sym typeface="Lato Light"/>
              </a:rPr>
              <a:t>Hay dos tipos de pensamiento, </a:t>
            </a:r>
            <a:r>
              <a:rPr i="0" lang="en-US" sz="6000" u="none" cap="none" strike="noStrike">
                <a:solidFill>
                  <a:schemeClr val="lt2"/>
                </a:solidFill>
                <a:latin typeface="Lato"/>
                <a:ea typeface="Lato"/>
                <a:cs typeface="Lato"/>
                <a:sym typeface="Lato"/>
              </a:rPr>
              <a:t>divergencia </a:t>
            </a:r>
            <a:r>
              <a:rPr i="0" lang="en-US" sz="6000" u="none" cap="none" strike="noStrike">
                <a:solidFill>
                  <a:schemeClr val="lt2"/>
                </a:solidFill>
                <a:latin typeface="Lato Light"/>
                <a:ea typeface="Lato Light"/>
                <a:cs typeface="Lato Light"/>
                <a:sym typeface="Lato Light"/>
              </a:rPr>
              <a:t>y </a:t>
            </a:r>
            <a:r>
              <a:rPr i="0" lang="en-US" sz="6000" u="none" cap="none" strike="noStrike">
                <a:solidFill>
                  <a:schemeClr val="lt2"/>
                </a:solidFill>
                <a:latin typeface="Lato"/>
                <a:ea typeface="Lato"/>
                <a:cs typeface="Lato"/>
                <a:sym typeface="Lato"/>
              </a:rPr>
              <a:t>convergencia</a:t>
            </a:r>
            <a:r>
              <a:rPr i="0" lang="en-US" sz="6000" u="none" cap="none" strike="noStrike">
                <a:solidFill>
                  <a:schemeClr val="lt2"/>
                </a:solidFill>
                <a:latin typeface="Lato Light"/>
                <a:ea typeface="Lato Light"/>
                <a:cs typeface="Lato Light"/>
                <a:sym typeface="Lato Light"/>
              </a:rPr>
              <a:t>, que se deben separar conscientemente</a:t>
            </a:r>
            <a:endParaRPr sz="6000">
              <a:solidFill>
                <a:schemeClr val="lt2"/>
              </a:solidFill>
              <a:latin typeface="Lato Light"/>
              <a:ea typeface="Lato Light"/>
              <a:cs typeface="Lato Light"/>
              <a:sym typeface="Lato Light"/>
            </a:endParaRPr>
          </a:p>
        </p:txBody>
      </p:sp>
      <p:sp>
        <p:nvSpPr>
          <p:cNvPr id="465" name="Google Shape;465;p24"/>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Dirigiendo sesiones de ideación</a:t>
            </a:r>
            <a:endParaRPr/>
          </a:p>
        </p:txBody>
      </p:sp>
      <p:sp>
        <p:nvSpPr>
          <p:cNvPr id="466" name="Google Shape;466;p24"/>
          <p:cNvSpPr txBox="1"/>
          <p:nvPr/>
        </p:nvSpPr>
        <p:spPr>
          <a:xfrm>
            <a:off x="13538384" y="11811863"/>
            <a:ext cx="5359500" cy="4572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92042"/>
              </a:buClr>
              <a:buSzPts val="3000"/>
              <a:buFont typeface="Helvetica Neue"/>
              <a:buNone/>
            </a:pPr>
            <a:r>
              <a:rPr b="1" lang="en-US" sz="3000">
                <a:solidFill>
                  <a:srgbClr val="02A5A5"/>
                </a:solidFill>
                <a:latin typeface="Lato"/>
                <a:ea typeface="Lato"/>
                <a:cs typeface="Lato"/>
                <a:sym typeface="Lato"/>
              </a:rPr>
              <a:t>POSPONER EL JUICIO</a:t>
            </a:r>
            <a:endParaRPr>
              <a:solidFill>
                <a:srgbClr val="02A5A5"/>
              </a:solidFill>
              <a:latin typeface="Lato"/>
              <a:ea typeface="Lato"/>
              <a:cs typeface="Lato"/>
              <a:sym typeface="Lato"/>
            </a:endParaRPr>
          </a:p>
        </p:txBody>
      </p:sp>
      <p:pic>
        <p:nvPicPr>
          <p:cNvPr id="467" name="Google Shape;467;p24"/>
          <p:cNvPicPr preferRelativeResize="0"/>
          <p:nvPr/>
        </p:nvPicPr>
        <p:blipFill>
          <a:blip r:embed="rId3">
            <a:alphaModFix/>
          </a:blip>
          <a:stretch>
            <a:fillRect/>
          </a:stretch>
        </p:blipFill>
        <p:spPr>
          <a:xfrm>
            <a:off x="9713400" y="6947274"/>
            <a:ext cx="1527075" cy="1527101"/>
          </a:xfrm>
          <a:prstGeom prst="rect">
            <a:avLst/>
          </a:prstGeom>
          <a:noFill/>
          <a:ln>
            <a:noFill/>
          </a:ln>
        </p:spPr>
      </p:pic>
      <p:grpSp>
        <p:nvGrpSpPr>
          <p:cNvPr id="468" name="Google Shape;468;p24"/>
          <p:cNvGrpSpPr/>
          <p:nvPr/>
        </p:nvGrpSpPr>
        <p:grpSpPr>
          <a:xfrm>
            <a:off x="12331511" y="4476151"/>
            <a:ext cx="8007997" cy="7021500"/>
            <a:chOff x="12331511" y="4476151"/>
            <a:chExt cx="8007997" cy="7021500"/>
          </a:xfrm>
        </p:grpSpPr>
        <p:sp>
          <p:nvSpPr>
            <p:cNvPr id="469" name="Google Shape;469;p24"/>
            <p:cNvSpPr/>
            <p:nvPr/>
          </p:nvSpPr>
          <p:spPr>
            <a:xfrm flipH="1" rot="5406610">
              <a:off x="12667110" y="7972951"/>
              <a:ext cx="7021513" cy="27900"/>
            </a:xfrm>
            <a:prstGeom prst="rect">
              <a:avLst/>
            </a:prstGeom>
            <a:gradFill>
              <a:gsLst>
                <a:gs pos="0">
                  <a:srgbClr val="D6D6D6"/>
                </a:gs>
                <a:gs pos="100000">
                  <a:schemeClr val="lt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0" name="Google Shape;470;p24"/>
            <p:cNvGrpSpPr/>
            <p:nvPr/>
          </p:nvGrpSpPr>
          <p:grpSpPr>
            <a:xfrm>
              <a:off x="12331511" y="8155576"/>
              <a:ext cx="456997" cy="685495"/>
              <a:chOff x="9182100" y="15035213"/>
              <a:chExt cx="2032000" cy="3048000"/>
            </a:xfrm>
          </p:grpSpPr>
          <p:sp>
            <p:nvSpPr>
              <p:cNvPr id="471" name="Google Shape;471;p2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72" name="Google Shape;472;p2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73" name="Google Shape;473;p2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74" name="Google Shape;474;p2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475" name="Google Shape;475;p24"/>
            <p:cNvGrpSpPr/>
            <p:nvPr/>
          </p:nvGrpSpPr>
          <p:grpSpPr>
            <a:xfrm>
              <a:off x="12331511" y="6814651"/>
              <a:ext cx="456997" cy="685495"/>
              <a:chOff x="9182100" y="15035213"/>
              <a:chExt cx="2032000" cy="3048000"/>
            </a:xfrm>
          </p:grpSpPr>
          <p:sp>
            <p:nvSpPr>
              <p:cNvPr id="476" name="Google Shape;476;p2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77" name="Google Shape;477;p2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78" name="Google Shape;478;p2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79" name="Google Shape;479;p2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480" name="Google Shape;480;p24"/>
            <p:cNvGrpSpPr/>
            <p:nvPr/>
          </p:nvGrpSpPr>
          <p:grpSpPr>
            <a:xfrm>
              <a:off x="13531286" y="5945501"/>
              <a:ext cx="456997" cy="685495"/>
              <a:chOff x="9182100" y="15035213"/>
              <a:chExt cx="2032000" cy="3048000"/>
            </a:xfrm>
          </p:grpSpPr>
          <p:sp>
            <p:nvSpPr>
              <p:cNvPr id="481" name="Google Shape;481;p2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82" name="Google Shape;482;p2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83" name="Google Shape;483;p2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84" name="Google Shape;484;p2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485" name="Google Shape;485;p24"/>
            <p:cNvGrpSpPr/>
            <p:nvPr/>
          </p:nvGrpSpPr>
          <p:grpSpPr>
            <a:xfrm>
              <a:off x="13531286" y="7641463"/>
              <a:ext cx="456997" cy="685495"/>
              <a:chOff x="9182100" y="15035213"/>
              <a:chExt cx="2032000" cy="3048000"/>
            </a:xfrm>
          </p:grpSpPr>
          <p:sp>
            <p:nvSpPr>
              <p:cNvPr id="486" name="Google Shape;486;p2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87" name="Google Shape;487;p2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88" name="Google Shape;488;p2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89" name="Google Shape;489;p2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490" name="Google Shape;490;p24"/>
            <p:cNvGrpSpPr/>
            <p:nvPr/>
          </p:nvGrpSpPr>
          <p:grpSpPr>
            <a:xfrm>
              <a:off x="13531286" y="9337426"/>
              <a:ext cx="456997" cy="685495"/>
              <a:chOff x="9182100" y="15035213"/>
              <a:chExt cx="2032000" cy="3048000"/>
            </a:xfrm>
          </p:grpSpPr>
          <p:sp>
            <p:nvSpPr>
              <p:cNvPr id="491" name="Google Shape;491;p2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92" name="Google Shape;492;p2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93" name="Google Shape;493;p2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94" name="Google Shape;494;p2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495" name="Google Shape;495;p24"/>
            <p:cNvGrpSpPr/>
            <p:nvPr/>
          </p:nvGrpSpPr>
          <p:grpSpPr>
            <a:xfrm>
              <a:off x="14796498" y="6852655"/>
              <a:ext cx="456997" cy="685495"/>
              <a:chOff x="9182100" y="15035213"/>
              <a:chExt cx="2032000" cy="3048000"/>
            </a:xfrm>
          </p:grpSpPr>
          <p:sp>
            <p:nvSpPr>
              <p:cNvPr id="496" name="Google Shape;496;p2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97" name="Google Shape;497;p2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98" name="Google Shape;498;p2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499" name="Google Shape;499;p2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500" name="Google Shape;500;p24"/>
            <p:cNvGrpSpPr/>
            <p:nvPr/>
          </p:nvGrpSpPr>
          <p:grpSpPr>
            <a:xfrm>
              <a:off x="14796498" y="5275038"/>
              <a:ext cx="456997" cy="685495"/>
              <a:chOff x="9182100" y="15035213"/>
              <a:chExt cx="2032000" cy="3048000"/>
            </a:xfrm>
          </p:grpSpPr>
          <p:sp>
            <p:nvSpPr>
              <p:cNvPr id="501" name="Google Shape;501;p2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02" name="Google Shape;502;p2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03" name="Google Shape;503;p2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04" name="Google Shape;504;p2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505" name="Google Shape;505;p24"/>
            <p:cNvGrpSpPr/>
            <p:nvPr/>
          </p:nvGrpSpPr>
          <p:grpSpPr>
            <a:xfrm>
              <a:off x="14796498" y="10007888"/>
              <a:ext cx="456997" cy="685495"/>
              <a:chOff x="9182100" y="15035213"/>
              <a:chExt cx="2032000" cy="3048000"/>
            </a:xfrm>
          </p:grpSpPr>
          <p:sp>
            <p:nvSpPr>
              <p:cNvPr id="506" name="Google Shape;506;p2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07" name="Google Shape;507;p2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08" name="Google Shape;508;p2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09" name="Google Shape;509;p2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510" name="Google Shape;510;p24"/>
            <p:cNvGrpSpPr/>
            <p:nvPr/>
          </p:nvGrpSpPr>
          <p:grpSpPr>
            <a:xfrm>
              <a:off x="14796498" y="8430272"/>
              <a:ext cx="456997" cy="685495"/>
              <a:chOff x="9182100" y="15035213"/>
              <a:chExt cx="2032000" cy="3048000"/>
            </a:xfrm>
          </p:grpSpPr>
          <p:sp>
            <p:nvSpPr>
              <p:cNvPr id="511" name="Google Shape;511;p2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12" name="Google Shape;512;p2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13" name="Google Shape;513;p2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14" name="Google Shape;514;p2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515" name="Google Shape;515;p24"/>
            <p:cNvGrpSpPr/>
            <p:nvPr/>
          </p:nvGrpSpPr>
          <p:grpSpPr>
            <a:xfrm>
              <a:off x="17106648" y="6852655"/>
              <a:ext cx="456997" cy="685495"/>
              <a:chOff x="9182100" y="15035213"/>
              <a:chExt cx="2032000" cy="3048000"/>
            </a:xfrm>
          </p:grpSpPr>
          <p:sp>
            <p:nvSpPr>
              <p:cNvPr id="516" name="Google Shape;516;p2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17" name="Google Shape;517;p2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18" name="Google Shape;518;p2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19" name="Google Shape;519;p2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520" name="Google Shape;520;p24"/>
            <p:cNvGrpSpPr/>
            <p:nvPr/>
          </p:nvGrpSpPr>
          <p:grpSpPr>
            <a:xfrm>
              <a:off x="17106648" y="5275038"/>
              <a:ext cx="456997" cy="685495"/>
              <a:chOff x="9182100" y="15035213"/>
              <a:chExt cx="2032000" cy="3048000"/>
            </a:xfrm>
          </p:grpSpPr>
          <p:sp>
            <p:nvSpPr>
              <p:cNvPr id="521" name="Google Shape;521;p2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22" name="Google Shape;522;p2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23" name="Google Shape;523;p2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24" name="Google Shape;524;p2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525" name="Google Shape;525;p24"/>
            <p:cNvGrpSpPr/>
            <p:nvPr/>
          </p:nvGrpSpPr>
          <p:grpSpPr>
            <a:xfrm>
              <a:off x="17106648" y="10007888"/>
              <a:ext cx="456997" cy="685495"/>
              <a:chOff x="9182100" y="15035213"/>
              <a:chExt cx="2032000" cy="3048000"/>
            </a:xfrm>
          </p:grpSpPr>
          <p:sp>
            <p:nvSpPr>
              <p:cNvPr id="526" name="Google Shape;526;p2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27" name="Google Shape;527;p2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28" name="Google Shape;528;p2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29" name="Google Shape;529;p2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530" name="Google Shape;530;p24"/>
            <p:cNvGrpSpPr/>
            <p:nvPr/>
          </p:nvGrpSpPr>
          <p:grpSpPr>
            <a:xfrm>
              <a:off x="17106648" y="8430272"/>
              <a:ext cx="456997" cy="685495"/>
              <a:chOff x="9182100" y="15035213"/>
              <a:chExt cx="2032000" cy="3048000"/>
            </a:xfrm>
          </p:grpSpPr>
          <p:sp>
            <p:nvSpPr>
              <p:cNvPr id="531" name="Google Shape;531;p2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32" name="Google Shape;532;p2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33" name="Google Shape;533;p2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34" name="Google Shape;534;p2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535" name="Google Shape;535;p24"/>
            <p:cNvGrpSpPr/>
            <p:nvPr/>
          </p:nvGrpSpPr>
          <p:grpSpPr>
            <a:xfrm>
              <a:off x="18499936" y="5945501"/>
              <a:ext cx="456997" cy="685495"/>
              <a:chOff x="9182100" y="15035213"/>
              <a:chExt cx="2032000" cy="3048000"/>
            </a:xfrm>
          </p:grpSpPr>
          <p:sp>
            <p:nvSpPr>
              <p:cNvPr id="536" name="Google Shape;536;p2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37" name="Google Shape;537;p2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38" name="Google Shape;538;p2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39" name="Google Shape;539;p2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540" name="Google Shape;540;p24"/>
            <p:cNvGrpSpPr/>
            <p:nvPr/>
          </p:nvGrpSpPr>
          <p:grpSpPr>
            <a:xfrm>
              <a:off x="18499936" y="7641463"/>
              <a:ext cx="456997" cy="685495"/>
              <a:chOff x="9182100" y="15035213"/>
              <a:chExt cx="2032000" cy="3048000"/>
            </a:xfrm>
          </p:grpSpPr>
          <p:sp>
            <p:nvSpPr>
              <p:cNvPr id="541" name="Google Shape;541;p2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42" name="Google Shape;542;p2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43" name="Google Shape;543;p2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44" name="Google Shape;544;p2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545" name="Google Shape;545;p24"/>
            <p:cNvGrpSpPr/>
            <p:nvPr/>
          </p:nvGrpSpPr>
          <p:grpSpPr>
            <a:xfrm>
              <a:off x="18499936" y="9337426"/>
              <a:ext cx="456997" cy="685495"/>
              <a:chOff x="9182100" y="15035213"/>
              <a:chExt cx="2032000" cy="3048000"/>
            </a:xfrm>
          </p:grpSpPr>
          <p:sp>
            <p:nvSpPr>
              <p:cNvPr id="546" name="Google Shape;546;p2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47" name="Google Shape;547;p2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48" name="Google Shape;548;p2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49" name="Google Shape;549;p2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550" name="Google Shape;550;p24"/>
            <p:cNvGrpSpPr/>
            <p:nvPr/>
          </p:nvGrpSpPr>
          <p:grpSpPr>
            <a:xfrm>
              <a:off x="19882511" y="8155576"/>
              <a:ext cx="456997" cy="685495"/>
              <a:chOff x="9182100" y="15035213"/>
              <a:chExt cx="2032000" cy="3048000"/>
            </a:xfrm>
          </p:grpSpPr>
          <p:sp>
            <p:nvSpPr>
              <p:cNvPr id="551" name="Google Shape;551;p2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52" name="Google Shape;552;p2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53" name="Google Shape;553;p2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54" name="Google Shape;554;p2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555" name="Google Shape;555;p24"/>
            <p:cNvGrpSpPr/>
            <p:nvPr/>
          </p:nvGrpSpPr>
          <p:grpSpPr>
            <a:xfrm>
              <a:off x="19882511" y="6814651"/>
              <a:ext cx="456997" cy="685495"/>
              <a:chOff x="9182100" y="15035213"/>
              <a:chExt cx="2032000" cy="3048000"/>
            </a:xfrm>
          </p:grpSpPr>
          <p:sp>
            <p:nvSpPr>
              <p:cNvPr id="556" name="Google Shape;556;p2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57" name="Google Shape;557;p2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58" name="Google Shape;558;p2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59" name="Google Shape;559;p2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pic>
        <p:nvPicPr>
          <p:cNvPr id="560" name="Google Shape;560;p24"/>
          <p:cNvPicPr preferRelativeResize="0"/>
          <p:nvPr/>
        </p:nvPicPr>
        <p:blipFill>
          <a:blip r:embed="rId4">
            <a:alphaModFix/>
          </a:blip>
          <a:stretch>
            <a:fillRect/>
          </a:stretch>
        </p:blipFill>
        <p:spPr>
          <a:xfrm>
            <a:off x="21625972" y="7001435"/>
            <a:ext cx="1527075" cy="1527075"/>
          </a:xfrm>
          <a:prstGeom prst="rect">
            <a:avLst/>
          </a:prstGeom>
          <a:noFill/>
          <a:ln>
            <a:noFill/>
          </a:ln>
        </p:spPr>
      </p:pic>
    </p:spTree>
  </p:cSld>
  <p:clrMapOvr>
    <a:masterClrMapping/>
  </p:clrMapOvr>
  <mc:AlternateContent>
    <mc:Choice Requires="p14">
      <p:transition p14:dur="250">
        <p:fade thruBlk="1"/>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Google Shape;565;p25"/>
          <p:cNvSpPr txBox="1"/>
          <p:nvPr/>
        </p:nvSpPr>
        <p:spPr>
          <a:xfrm>
            <a:off x="1583893" y="3986461"/>
            <a:ext cx="6327300" cy="7061100"/>
          </a:xfrm>
          <a:prstGeom prst="rect">
            <a:avLst/>
          </a:prstGeom>
          <a:noFill/>
          <a:ln>
            <a:noFill/>
          </a:ln>
        </p:spPr>
        <p:txBody>
          <a:bodyPr anchorCtr="0" anchor="t" bIns="71425" lIns="71425" spcFirstLastPara="1" rIns="71425" wrap="square" tIns="71425">
            <a:noAutofit/>
          </a:bodyPr>
          <a:lstStyle/>
          <a:p>
            <a:pPr indent="-710690" lvl="0" marL="488440" marR="0" rtl="0" algn="l">
              <a:lnSpc>
                <a:spcPct val="110000"/>
              </a:lnSpc>
              <a:spcBef>
                <a:spcPts val="0"/>
              </a:spcBef>
              <a:spcAft>
                <a:spcPts val="0"/>
              </a:spcAft>
              <a:buClr>
                <a:srgbClr val="F35E61"/>
              </a:buClr>
              <a:buSzPts val="5000"/>
              <a:buFont typeface="Lato Light"/>
              <a:buChar char="▰"/>
            </a:pPr>
            <a:r>
              <a:rPr lang="en-US" sz="5000">
                <a:solidFill>
                  <a:srgbClr val="092042"/>
                </a:solidFill>
                <a:latin typeface="Lato Light"/>
                <a:ea typeface="Lato Light"/>
                <a:cs typeface="Lato Light"/>
                <a:sym typeface="Lato Light"/>
              </a:rPr>
              <a:t>Cantidad de ideas</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2500"/>
              </a:spcBef>
              <a:spcAft>
                <a:spcPts val="0"/>
              </a:spcAft>
              <a:buClr>
                <a:srgbClr val="F35E61"/>
              </a:buClr>
              <a:buSzPts val="5000"/>
              <a:buFont typeface="Lato Light"/>
              <a:buChar char="▰"/>
            </a:pPr>
            <a:r>
              <a:rPr lang="en-US" sz="5000">
                <a:solidFill>
                  <a:srgbClr val="092042"/>
                </a:solidFill>
                <a:latin typeface="Lato Light"/>
                <a:ea typeface="Lato Light"/>
                <a:cs typeface="Lato Light"/>
                <a:sym typeface="Lato Light"/>
              </a:rPr>
              <a:t>Pensamiento infantil</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2500"/>
              </a:spcBef>
              <a:spcAft>
                <a:spcPts val="0"/>
              </a:spcAft>
              <a:buClr>
                <a:srgbClr val="F35E61"/>
              </a:buClr>
              <a:buSzPts val="5000"/>
              <a:buFont typeface="Lato Light"/>
              <a:buChar char="▰"/>
            </a:pPr>
            <a:r>
              <a:rPr lang="en-US" sz="5000">
                <a:solidFill>
                  <a:srgbClr val="092042"/>
                </a:solidFill>
                <a:latin typeface="Lato Light"/>
                <a:ea typeface="Lato Light"/>
                <a:cs typeface="Lato Light"/>
                <a:sym typeface="Lato Light"/>
              </a:rPr>
              <a:t>Pensamiento libre</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2500"/>
              </a:spcBef>
              <a:spcAft>
                <a:spcPts val="0"/>
              </a:spcAft>
              <a:buClr>
                <a:srgbClr val="F35E61"/>
              </a:buClr>
              <a:buSzPts val="5000"/>
              <a:buFont typeface="Lato Light"/>
              <a:buChar char="▰"/>
            </a:pPr>
            <a:r>
              <a:rPr lang="en-US" sz="5000">
                <a:solidFill>
                  <a:srgbClr val="092042"/>
                </a:solidFill>
                <a:latin typeface="Lato Light"/>
                <a:ea typeface="Lato Light"/>
                <a:cs typeface="Lato Light"/>
                <a:sym typeface="Lato Light"/>
              </a:rPr>
              <a:t>Instintivo</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2500"/>
              </a:spcBef>
              <a:spcAft>
                <a:spcPts val="0"/>
              </a:spcAft>
              <a:buClr>
                <a:srgbClr val="F35E61"/>
              </a:buClr>
              <a:buSzPts val="5000"/>
              <a:buFont typeface="Lato Light"/>
              <a:buChar char="▰"/>
            </a:pPr>
            <a:r>
              <a:rPr lang="en-US" sz="5000">
                <a:solidFill>
                  <a:srgbClr val="092042"/>
                </a:solidFill>
                <a:latin typeface="Lato Light"/>
                <a:ea typeface="Lato Light"/>
                <a:cs typeface="Lato Light"/>
                <a:sym typeface="Lato Light"/>
              </a:rPr>
              <a:t>Imaginativo </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2500"/>
              </a:spcBef>
              <a:spcAft>
                <a:spcPts val="2500"/>
              </a:spcAft>
              <a:buClr>
                <a:srgbClr val="F35E61"/>
              </a:buClr>
              <a:buSzPts val="5000"/>
              <a:buFont typeface="Lato Light"/>
              <a:buChar char="▰"/>
            </a:pPr>
            <a:r>
              <a:rPr lang="en-US" sz="5000">
                <a:solidFill>
                  <a:srgbClr val="092042"/>
                </a:solidFill>
                <a:latin typeface="Lato Light"/>
                <a:ea typeface="Lato Light"/>
                <a:cs typeface="Lato Light"/>
                <a:sym typeface="Lato Light"/>
              </a:rPr>
              <a:t>Exploratorio</a:t>
            </a:r>
            <a:endParaRPr sz="5000">
              <a:solidFill>
                <a:srgbClr val="092042"/>
              </a:solidFill>
              <a:latin typeface="Lato Light"/>
              <a:ea typeface="Lato Light"/>
              <a:cs typeface="Lato Light"/>
              <a:sym typeface="Lato Light"/>
            </a:endParaRPr>
          </a:p>
        </p:txBody>
      </p:sp>
      <p:sp>
        <p:nvSpPr>
          <p:cNvPr id="566" name="Google Shape;566;p25"/>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Divergencia</a:t>
            </a:r>
            <a:endParaRPr/>
          </a:p>
        </p:txBody>
      </p:sp>
      <p:sp>
        <p:nvSpPr>
          <p:cNvPr id="567" name="Google Shape;567;p25"/>
          <p:cNvSpPr txBox="1"/>
          <p:nvPr/>
        </p:nvSpPr>
        <p:spPr>
          <a:xfrm>
            <a:off x="9692851" y="3682625"/>
            <a:ext cx="4998300" cy="537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92042"/>
              </a:buClr>
              <a:buSzPts val="3000"/>
              <a:buFont typeface="Helvetica Neue"/>
              <a:buNone/>
            </a:pPr>
            <a:r>
              <a:rPr b="1" i="0" lang="en-US" sz="3600" u="none" cap="none" strike="noStrike">
                <a:solidFill>
                  <a:srgbClr val="092042"/>
                </a:solidFill>
                <a:latin typeface="Lato"/>
                <a:ea typeface="Lato"/>
                <a:cs typeface="Lato"/>
                <a:sym typeface="Lato"/>
              </a:rPr>
              <a:t>Divergencia</a:t>
            </a:r>
            <a:endParaRPr b="1" sz="3600">
              <a:latin typeface="Lato"/>
              <a:ea typeface="Lato"/>
              <a:cs typeface="Lato"/>
              <a:sym typeface="Lato"/>
            </a:endParaRPr>
          </a:p>
        </p:txBody>
      </p:sp>
      <p:sp>
        <p:nvSpPr>
          <p:cNvPr id="568" name="Google Shape;568;p25"/>
          <p:cNvSpPr txBox="1"/>
          <p:nvPr/>
        </p:nvSpPr>
        <p:spPr>
          <a:xfrm>
            <a:off x="9713396" y="4329274"/>
            <a:ext cx="3178500" cy="601500"/>
          </a:xfrm>
          <a:prstGeom prst="rect">
            <a:avLst/>
          </a:prstGeom>
          <a:noFill/>
          <a:ln>
            <a:noFill/>
          </a:ln>
        </p:spPr>
        <p:txBody>
          <a:bodyPr anchorCtr="0" anchor="t" bIns="27075" lIns="27075" spcFirstLastPara="1" rIns="27075" wrap="square" tIns="27075">
            <a:noAutofit/>
          </a:bodyPr>
          <a:lstStyle/>
          <a:p>
            <a:pPr indent="0" lvl="0" marL="0" marR="0" rtl="0" algn="l">
              <a:lnSpc>
                <a:spcPct val="95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Light"/>
                <a:ea typeface="Lato Light"/>
                <a:cs typeface="Lato Light"/>
                <a:sym typeface="Lato Light"/>
              </a:rPr>
              <a:t>idear, abrir</a:t>
            </a:r>
            <a:endParaRPr sz="3600">
              <a:latin typeface="Lato Light"/>
              <a:ea typeface="Lato Light"/>
              <a:cs typeface="Lato Light"/>
              <a:sym typeface="Lato Light"/>
            </a:endParaRPr>
          </a:p>
        </p:txBody>
      </p:sp>
      <p:sp>
        <p:nvSpPr>
          <p:cNvPr id="569" name="Google Shape;569;p25"/>
          <p:cNvSpPr txBox="1"/>
          <p:nvPr/>
        </p:nvSpPr>
        <p:spPr>
          <a:xfrm>
            <a:off x="13538384" y="11811863"/>
            <a:ext cx="5359500" cy="4572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92042"/>
              </a:buClr>
              <a:buSzPts val="3000"/>
              <a:buFont typeface="Helvetica Neue"/>
              <a:buNone/>
            </a:pPr>
            <a:r>
              <a:rPr b="1" lang="en-US" sz="3000">
                <a:solidFill>
                  <a:srgbClr val="02A5A5"/>
                </a:solidFill>
                <a:latin typeface="Lato"/>
                <a:ea typeface="Lato"/>
                <a:cs typeface="Lato"/>
                <a:sym typeface="Lato"/>
              </a:rPr>
              <a:t>POSPONER EL JUICIO</a:t>
            </a:r>
            <a:endParaRPr>
              <a:solidFill>
                <a:srgbClr val="02A5A5"/>
              </a:solidFill>
              <a:latin typeface="Lato"/>
              <a:ea typeface="Lato"/>
              <a:cs typeface="Lato"/>
              <a:sym typeface="Lato"/>
            </a:endParaRPr>
          </a:p>
        </p:txBody>
      </p:sp>
      <p:sp>
        <p:nvSpPr>
          <p:cNvPr id="570" name="Google Shape;570;p25"/>
          <p:cNvSpPr/>
          <p:nvPr/>
        </p:nvSpPr>
        <p:spPr>
          <a:xfrm rot="-5393380">
            <a:off x="12081504" y="7351954"/>
            <a:ext cx="8257215" cy="34200"/>
          </a:xfrm>
          <a:prstGeom prst="rect">
            <a:avLst/>
          </a:prstGeom>
          <a:gradFill>
            <a:gsLst>
              <a:gs pos="0">
                <a:srgbClr val="D6D6D6"/>
              </a:gs>
              <a:gs pos="100000">
                <a:schemeClr val="lt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1" name="Google Shape;571;p25"/>
          <p:cNvGrpSpPr/>
          <p:nvPr/>
        </p:nvGrpSpPr>
        <p:grpSpPr>
          <a:xfrm>
            <a:off x="12331511" y="8155576"/>
            <a:ext cx="456997" cy="685495"/>
            <a:chOff x="9182100" y="15035213"/>
            <a:chExt cx="2032000" cy="3048000"/>
          </a:xfrm>
        </p:grpSpPr>
        <p:sp>
          <p:nvSpPr>
            <p:cNvPr id="572" name="Google Shape;572;p2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73" name="Google Shape;573;p2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74" name="Google Shape;574;p2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75" name="Google Shape;575;p2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pic>
        <p:nvPicPr>
          <p:cNvPr id="576" name="Google Shape;576;p25"/>
          <p:cNvPicPr preferRelativeResize="0"/>
          <p:nvPr/>
        </p:nvPicPr>
        <p:blipFill>
          <a:blip r:embed="rId3">
            <a:alphaModFix/>
          </a:blip>
          <a:stretch>
            <a:fillRect/>
          </a:stretch>
        </p:blipFill>
        <p:spPr>
          <a:xfrm>
            <a:off x="9713400" y="6947274"/>
            <a:ext cx="1527075" cy="1527101"/>
          </a:xfrm>
          <a:prstGeom prst="rect">
            <a:avLst/>
          </a:prstGeom>
          <a:noFill/>
          <a:ln>
            <a:noFill/>
          </a:ln>
        </p:spPr>
      </p:pic>
      <p:grpSp>
        <p:nvGrpSpPr>
          <p:cNvPr id="577" name="Google Shape;577;p25"/>
          <p:cNvGrpSpPr/>
          <p:nvPr/>
        </p:nvGrpSpPr>
        <p:grpSpPr>
          <a:xfrm>
            <a:off x="12331511" y="6814651"/>
            <a:ext cx="456997" cy="685495"/>
            <a:chOff x="9182100" y="15035213"/>
            <a:chExt cx="2032000" cy="3048000"/>
          </a:xfrm>
        </p:grpSpPr>
        <p:sp>
          <p:nvSpPr>
            <p:cNvPr id="578" name="Google Shape;578;p2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79" name="Google Shape;579;p2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80" name="Google Shape;580;p2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81" name="Google Shape;581;p2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582" name="Google Shape;582;p25"/>
          <p:cNvGrpSpPr/>
          <p:nvPr/>
        </p:nvGrpSpPr>
        <p:grpSpPr>
          <a:xfrm>
            <a:off x="13531286" y="5945501"/>
            <a:ext cx="456997" cy="685495"/>
            <a:chOff x="9182100" y="15035213"/>
            <a:chExt cx="2032000" cy="3048000"/>
          </a:xfrm>
        </p:grpSpPr>
        <p:sp>
          <p:nvSpPr>
            <p:cNvPr id="583" name="Google Shape;583;p2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84" name="Google Shape;584;p2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85" name="Google Shape;585;p2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86" name="Google Shape;586;p2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587" name="Google Shape;587;p25"/>
          <p:cNvGrpSpPr/>
          <p:nvPr/>
        </p:nvGrpSpPr>
        <p:grpSpPr>
          <a:xfrm>
            <a:off x="13531286" y="7641463"/>
            <a:ext cx="456997" cy="685495"/>
            <a:chOff x="9182100" y="15035213"/>
            <a:chExt cx="2032000" cy="3048000"/>
          </a:xfrm>
        </p:grpSpPr>
        <p:sp>
          <p:nvSpPr>
            <p:cNvPr id="588" name="Google Shape;588;p2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89" name="Google Shape;589;p2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90" name="Google Shape;590;p2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91" name="Google Shape;591;p2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592" name="Google Shape;592;p25"/>
          <p:cNvGrpSpPr/>
          <p:nvPr/>
        </p:nvGrpSpPr>
        <p:grpSpPr>
          <a:xfrm>
            <a:off x="13531286" y="9337426"/>
            <a:ext cx="456997" cy="685495"/>
            <a:chOff x="9182100" y="15035213"/>
            <a:chExt cx="2032000" cy="3048000"/>
          </a:xfrm>
        </p:grpSpPr>
        <p:sp>
          <p:nvSpPr>
            <p:cNvPr id="593" name="Google Shape;593;p2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94" name="Google Shape;594;p2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95" name="Google Shape;595;p2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96" name="Google Shape;596;p2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597" name="Google Shape;597;p25"/>
          <p:cNvGrpSpPr/>
          <p:nvPr/>
        </p:nvGrpSpPr>
        <p:grpSpPr>
          <a:xfrm>
            <a:off x="14796498" y="6852655"/>
            <a:ext cx="456997" cy="685495"/>
            <a:chOff x="9182100" y="15035213"/>
            <a:chExt cx="2032000" cy="3048000"/>
          </a:xfrm>
        </p:grpSpPr>
        <p:sp>
          <p:nvSpPr>
            <p:cNvPr id="598" name="Google Shape;598;p2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599" name="Google Shape;599;p2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00" name="Google Shape;600;p2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01" name="Google Shape;601;p2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602" name="Google Shape;602;p25"/>
          <p:cNvGrpSpPr/>
          <p:nvPr/>
        </p:nvGrpSpPr>
        <p:grpSpPr>
          <a:xfrm>
            <a:off x="14796498" y="5275038"/>
            <a:ext cx="456997" cy="685495"/>
            <a:chOff x="9182100" y="15035213"/>
            <a:chExt cx="2032000" cy="3048000"/>
          </a:xfrm>
        </p:grpSpPr>
        <p:sp>
          <p:nvSpPr>
            <p:cNvPr id="603" name="Google Shape;603;p2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04" name="Google Shape;604;p2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05" name="Google Shape;605;p2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06" name="Google Shape;606;p2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607" name="Google Shape;607;p25"/>
          <p:cNvGrpSpPr/>
          <p:nvPr/>
        </p:nvGrpSpPr>
        <p:grpSpPr>
          <a:xfrm>
            <a:off x="14796498" y="10007888"/>
            <a:ext cx="456997" cy="685495"/>
            <a:chOff x="9182100" y="15035213"/>
            <a:chExt cx="2032000" cy="3048000"/>
          </a:xfrm>
        </p:grpSpPr>
        <p:sp>
          <p:nvSpPr>
            <p:cNvPr id="608" name="Google Shape;608;p2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09" name="Google Shape;609;p2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10" name="Google Shape;610;p2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11" name="Google Shape;611;p2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612" name="Google Shape;612;p25"/>
          <p:cNvGrpSpPr/>
          <p:nvPr/>
        </p:nvGrpSpPr>
        <p:grpSpPr>
          <a:xfrm>
            <a:off x="14796498" y="8430272"/>
            <a:ext cx="456997" cy="685495"/>
            <a:chOff x="9182100" y="15035213"/>
            <a:chExt cx="2032000" cy="3048000"/>
          </a:xfrm>
        </p:grpSpPr>
        <p:sp>
          <p:nvSpPr>
            <p:cNvPr id="613" name="Google Shape;613;p2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14" name="Google Shape;614;p2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15" name="Google Shape;615;p2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16" name="Google Shape;616;p2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spTree>
  </p:cSld>
  <p:clrMapOvr>
    <a:masterClrMapping/>
  </p:clrMapOvr>
  <mc:AlternateContent>
    <mc:Choice Requires="p14">
      <p:transition p14:dur="250">
        <p:fade thruBlk="1"/>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0" name="Shape 620"/>
        <p:cNvGrpSpPr/>
        <p:nvPr/>
      </p:nvGrpSpPr>
      <p:grpSpPr>
        <a:xfrm>
          <a:off x="0" y="0"/>
          <a:ext cx="0" cy="0"/>
          <a:chOff x="0" y="0"/>
          <a:chExt cx="0" cy="0"/>
        </a:xfrm>
      </p:grpSpPr>
      <p:sp>
        <p:nvSpPr>
          <p:cNvPr id="621" name="Google Shape;621;p26"/>
          <p:cNvSpPr txBox="1"/>
          <p:nvPr>
            <p:ph type="title"/>
          </p:nvPr>
        </p:nvSpPr>
        <p:spPr>
          <a:xfrm>
            <a:off x="1276280" y="1094139"/>
            <a:ext cx="18357600" cy="912300"/>
          </a:xfrm>
          <a:prstGeom prst="rect">
            <a:avLst/>
          </a:prstGeom>
          <a:noFill/>
          <a:ln>
            <a:noFill/>
          </a:ln>
        </p:spPr>
        <p:txBody>
          <a:bodyPr anchorCtr="0" anchor="t" bIns="45700" lIns="45700" spcFirstLastPara="1" rIns="45700" wrap="square" tIns="45700">
            <a:noAutofit/>
          </a:bodyPr>
          <a:lstStyle/>
          <a:p>
            <a:pPr indent="0" lvl="0" marL="0" marR="0" rtl="0" algn="l">
              <a:lnSpc>
                <a:spcPct val="80000"/>
              </a:lnSpc>
              <a:spcBef>
                <a:spcPts val="0"/>
              </a:spcBef>
              <a:spcAft>
                <a:spcPts val="0"/>
              </a:spcAft>
              <a:buClr>
                <a:srgbClr val="000000"/>
              </a:buClr>
              <a:buSzPts val="8500"/>
              <a:buFont typeface="Arial"/>
              <a:buNone/>
            </a:pPr>
            <a:r>
              <a:rPr lang="en-US"/>
              <a:t>Convergencia</a:t>
            </a:r>
            <a:endParaRPr/>
          </a:p>
        </p:txBody>
      </p:sp>
      <p:sp>
        <p:nvSpPr>
          <p:cNvPr id="622" name="Google Shape;622;p26"/>
          <p:cNvSpPr txBox="1"/>
          <p:nvPr/>
        </p:nvSpPr>
        <p:spPr>
          <a:xfrm>
            <a:off x="1584300" y="3987119"/>
            <a:ext cx="6613500" cy="6987600"/>
          </a:xfrm>
          <a:prstGeom prst="rect">
            <a:avLst/>
          </a:prstGeom>
          <a:noFill/>
          <a:ln>
            <a:noFill/>
          </a:ln>
        </p:spPr>
        <p:txBody>
          <a:bodyPr anchorCtr="0" anchor="t" bIns="71425" lIns="71425" spcFirstLastPara="1" rIns="71425" wrap="square" tIns="71425">
            <a:noAutofit/>
          </a:bodyPr>
          <a:lstStyle/>
          <a:p>
            <a:pPr indent="-710690" lvl="0" marL="488440" marR="0" rtl="0" algn="l">
              <a:lnSpc>
                <a:spcPct val="110000"/>
              </a:lnSpc>
              <a:spcBef>
                <a:spcPts val="0"/>
              </a:spcBef>
              <a:spcAft>
                <a:spcPts val="0"/>
              </a:spcAft>
              <a:buClr>
                <a:srgbClr val="F35E61"/>
              </a:buClr>
              <a:buSzPts val="5000"/>
              <a:buFont typeface="Lato Light"/>
              <a:buChar char="▰"/>
            </a:pPr>
            <a:r>
              <a:rPr lang="en-US" sz="5000">
                <a:solidFill>
                  <a:srgbClr val="092042"/>
                </a:solidFill>
                <a:latin typeface="Lato Light"/>
                <a:ea typeface="Lato Light"/>
                <a:cs typeface="Lato Light"/>
                <a:sym typeface="Lato Light"/>
              </a:rPr>
              <a:t>Calidad</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2500"/>
              </a:spcBef>
              <a:spcAft>
                <a:spcPts val="0"/>
              </a:spcAft>
              <a:buClr>
                <a:srgbClr val="F35E61"/>
              </a:buClr>
              <a:buSzPts val="5000"/>
              <a:buFont typeface="Lato Light"/>
              <a:buChar char="▰"/>
            </a:pPr>
            <a:r>
              <a:rPr lang="en-US" sz="5000">
                <a:solidFill>
                  <a:srgbClr val="092042"/>
                </a:solidFill>
                <a:latin typeface="Lato Light"/>
                <a:ea typeface="Lato Light"/>
                <a:cs typeface="Lato Light"/>
                <a:sym typeface="Lato Light"/>
              </a:rPr>
              <a:t>Pensamiento crítico</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2500"/>
              </a:spcBef>
              <a:spcAft>
                <a:spcPts val="0"/>
              </a:spcAft>
              <a:buClr>
                <a:srgbClr val="F35E61"/>
              </a:buClr>
              <a:buSzPts val="5000"/>
              <a:buFont typeface="Lato Light"/>
              <a:buChar char="▰"/>
            </a:pPr>
            <a:r>
              <a:rPr lang="en-US" sz="5000">
                <a:solidFill>
                  <a:srgbClr val="092042"/>
                </a:solidFill>
                <a:latin typeface="Lato Light"/>
                <a:ea typeface="Lato Light"/>
                <a:cs typeface="Lato Light"/>
                <a:sym typeface="Lato Light"/>
              </a:rPr>
              <a:t>Disciplinado</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2500"/>
              </a:spcBef>
              <a:spcAft>
                <a:spcPts val="0"/>
              </a:spcAft>
              <a:buClr>
                <a:srgbClr val="F35E61"/>
              </a:buClr>
              <a:buSzPts val="5000"/>
              <a:buFont typeface="Lato Light"/>
              <a:buChar char="▰"/>
            </a:pPr>
            <a:r>
              <a:rPr lang="en-US" sz="5000">
                <a:solidFill>
                  <a:srgbClr val="092042"/>
                </a:solidFill>
                <a:latin typeface="Lato Light"/>
                <a:ea typeface="Lato Light"/>
                <a:cs typeface="Lato Light"/>
                <a:sym typeface="Lato Light"/>
              </a:rPr>
              <a:t>Analítico</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2500"/>
              </a:spcBef>
              <a:spcAft>
                <a:spcPts val="0"/>
              </a:spcAft>
              <a:buClr>
                <a:srgbClr val="F35E61"/>
              </a:buClr>
              <a:buSzPts val="5000"/>
              <a:buFont typeface="Lato Light"/>
              <a:buChar char="▰"/>
            </a:pPr>
            <a:r>
              <a:rPr lang="en-US" sz="5000">
                <a:solidFill>
                  <a:srgbClr val="092042"/>
                </a:solidFill>
                <a:latin typeface="Lato Light"/>
                <a:ea typeface="Lato Light"/>
                <a:cs typeface="Lato Light"/>
                <a:sym typeface="Lato Light"/>
              </a:rPr>
              <a:t>Pensamiento adulto </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2500"/>
              </a:spcBef>
              <a:spcAft>
                <a:spcPts val="2500"/>
              </a:spcAft>
              <a:buClr>
                <a:srgbClr val="F35E61"/>
              </a:buClr>
              <a:buSzPts val="5000"/>
              <a:buFont typeface="Lato Light"/>
              <a:buChar char="▰"/>
            </a:pPr>
            <a:r>
              <a:rPr lang="en-US" sz="5000">
                <a:solidFill>
                  <a:srgbClr val="092042"/>
                </a:solidFill>
                <a:latin typeface="Lato Light"/>
                <a:ea typeface="Lato Light"/>
                <a:cs typeface="Lato Light"/>
                <a:sym typeface="Lato Light"/>
              </a:rPr>
              <a:t>Definir prioridades</a:t>
            </a:r>
            <a:endParaRPr sz="5000">
              <a:solidFill>
                <a:srgbClr val="092042"/>
              </a:solidFill>
              <a:latin typeface="Lato Light"/>
              <a:ea typeface="Lato Light"/>
              <a:cs typeface="Lato Light"/>
              <a:sym typeface="Lato Light"/>
            </a:endParaRPr>
          </a:p>
        </p:txBody>
      </p:sp>
      <p:sp>
        <p:nvSpPr>
          <p:cNvPr id="623" name="Google Shape;623;p26"/>
          <p:cNvSpPr txBox="1"/>
          <p:nvPr/>
        </p:nvSpPr>
        <p:spPr>
          <a:xfrm>
            <a:off x="18130351" y="3699925"/>
            <a:ext cx="5059500" cy="537600"/>
          </a:xfrm>
          <a:prstGeom prst="rect">
            <a:avLst/>
          </a:prstGeom>
          <a:noFill/>
          <a:ln>
            <a:noFill/>
          </a:ln>
        </p:spPr>
        <p:txBody>
          <a:bodyPr anchorCtr="0" anchor="t" bIns="0" lIns="0" spcFirstLastPara="1" rIns="0" wrap="square" tIns="0">
            <a:noAutofit/>
          </a:bodyPr>
          <a:lstStyle/>
          <a:p>
            <a:pPr indent="0" lvl="0" marL="0" marR="0" rtl="0" algn="r">
              <a:lnSpc>
                <a:spcPct val="120000"/>
              </a:lnSpc>
              <a:spcBef>
                <a:spcPts val="0"/>
              </a:spcBef>
              <a:spcAft>
                <a:spcPts val="0"/>
              </a:spcAft>
              <a:buClr>
                <a:srgbClr val="092042"/>
              </a:buClr>
              <a:buSzPts val="3000"/>
              <a:buFont typeface="Helvetica Neue"/>
              <a:buNone/>
            </a:pPr>
            <a:r>
              <a:rPr b="1" i="0" lang="en-US" sz="3600" u="none" cap="none" strike="noStrike">
                <a:solidFill>
                  <a:srgbClr val="092042"/>
                </a:solidFill>
                <a:latin typeface="Lato"/>
                <a:ea typeface="Lato"/>
                <a:cs typeface="Lato"/>
                <a:sym typeface="Lato"/>
              </a:rPr>
              <a:t>Convergencia</a:t>
            </a:r>
            <a:endParaRPr b="1" sz="3600">
              <a:latin typeface="Lato"/>
              <a:ea typeface="Lato"/>
              <a:cs typeface="Lato"/>
              <a:sym typeface="Lato"/>
            </a:endParaRPr>
          </a:p>
        </p:txBody>
      </p:sp>
      <p:sp>
        <p:nvSpPr>
          <p:cNvPr id="624" name="Google Shape;624;p26"/>
          <p:cNvSpPr txBox="1"/>
          <p:nvPr/>
        </p:nvSpPr>
        <p:spPr>
          <a:xfrm>
            <a:off x="19354569" y="4298659"/>
            <a:ext cx="3835200" cy="601500"/>
          </a:xfrm>
          <a:prstGeom prst="rect">
            <a:avLst/>
          </a:prstGeom>
          <a:noFill/>
          <a:ln>
            <a:noFill/>
          </a:ln>
        </p:spPr>
        <p:txBody>
          <a:bodyPr anchorCtr="0" anchor="t" bIns="27075" lIns="27075" spcFirstLastPara="1" rIns="27075" wrap="square" tIns="27075">
            <a:noAutofit/>
          </a:bodyPr>
          <a:lstStyle/>
          <a:p>
            <a:pPr indent="0" lvl="0" marL="0" marR="0" rtl="0" algn="r">
              <a:lnSpc>
                <a:spcPct val="95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Light"/>
                <a:ea typeface="Lato Light"/>
                <a:cs typeface="Lato Light"/>
                <a:sym typeface="Lato Light"/>
              </a:rPr>
              <a:t>evaluar, cerrar</a:t>
            </a:r>
            <a:endParaRPr sz="3600">
              <a:latin typeface="Lato Light"/>
              <a:ea typeface="Lato Light"/>
              <a:cs typeface="Lato Light"/>
              <a:sym typeface="Lato Light"/>
            </a:endParaRPr>
          </a:p>
        </p:txBody>
      </p:sp>
      <p:sp>
        <p:nvSpPr>
          <p:cNvPr id="625" name="Google Shape;625;p26"/>
          <p:cNvSpPr txBox="1"/>
          <p:nvPr/>
        </p:nvSpPr>
        <p:spPr>
          <a:xfrm>
            <a:off x="13538384" y="11811863"/>
            <a:ext cx="5359500" cy="4572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92042"/>
              </a:buClr>
              <a:buSzPts val="3000"/>
              <a:buFont typeface="Helvetica Neue"/>
              <a:buNone/>
            </a:pPr>
            <a:r>
              <a:rPr b="1" lang="en-US" sz="3000">
                <a:solidFill>
                  <a:srgbClr val="02A5A5"/>
                </a:solidFill>
                <a:latin typeface="Lato"/>
                <a:ea typeface="Lato"/>
                <a:cs typeface="Lato"/>
                <a:sym typeface="Lato"/>
              </a:rPr>
              <a:t>POSPONER EL JUICIO</a:t>
            </a:r>
            <a:endParaRPr>
              <a:solidFill>
                <a:srgbClr val="02A5A5"/>
              </a:solidFill>
              <a:latin typeface="Lato"/>
              <a:ea typeface="Lato"/>
              <a:cs typeface="Lato"/>
              <a:sym typeface="Lato"/>
            </a:endParaRPr>
          </a:p>
        </p:txBody>
      </p:sp>
      <p:sp>
        <p:nvSpPr>
          <p:cNvPr id="626" name="Google Shape;626;p26"/>
          <p:cNvSpPr/>
          <p:nvPr/>
        </p:nvSpPr>
        <p:spPr>
          <a:xfrm rot="-5393380">
            <a:off x="12081504" y="7351954"/>
            <a:ext cx="8257215" cy="34200"/>
          </a:xfrm>
          <a:prstGeom prst="rect">
            <a:avLst/>
          </a:prstGeom>
          <a:gradFill>
            <a:gsLst>
              <a:gs pos="0">
                <a:srgbClr val="D6D6D6"/>
              </a:gs>
              <a:gs pos="100000">
                <a:schemeClr val="lt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7" name="Google Shape;627;p26"/>
          <p:cNvGrpSpPr/>
          <p:nvPr/>
        </p:nvGrpSpPr>
        <p:grpSpPr>
          <a:xfrm>
            <a:off x="17106648" y="6852655"/>
            <a:ext cx="456997" cy="685495"/>
            <a:chOff x="9182100" y="15035213"/>
            <a:chExt cx="2032000" cy="3048000"/>
          </a:xfrm>
        </p:grpSpPr>
        <p:sp>
          <p:nvSpPr>
            <p:cNvPr id="628" name="Google Shape;628;p26"/>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29" name="Google Shape;629;p26"/>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30" name="Google Shape;630;p2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31" name="Google Shape;631;p2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632" name="Google Shape;632;p26"/>
          <p:cNvGrpSpPr/>
          <p:nvPr/>
        </p:nvGrpSpPr>
        <p:grpSpPr>
          <a:xfrm>
            <a:off x="17106648" y="5275038"/>
            <a:ext cx="456997" cy="685495"/>
            <a:chOff x="9182100" y="15035213"/>
            <a:chExt cx="2032000" cy="3048000"/>
          </a:xfrm>
        </p:grpSpPr>
        <p:sp>
          <p:nvSpPr>
            <p:cNvPr id="633" name="Google Shape;633;p26"/>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34" name="Google Shape;634;p26"/>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35" name="Google Shape;635;p2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36" name="Google Shape;636;p2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637" name="Google Shape;637;p26"/>
          <p:cNvGrpSpPr/>
          <p:nvPr/>
        </p:nvGrpSpPr>
        <p:grpSpPr>
          <a:xfrm>
            <a:off x="17106648" y="10007888"/>
            <a:ext cx="456997" cy="685495"/>
            <a:chOff x="9182100" y="15035213"/>
            <a:chExt cx="2032000" cy="3048000"/>
          </a:xfrm>
        </p:grpSpPr>
        <p:sp>
          <p:nvSpPr>
            <p:cNvPr id="638" name="Google Shape;638;p26"/>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39" name="Google Shape;639;p26"/>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40" name="Google Shape;640;p2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41" name="Google Shape;641;p2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642" name="Google Shape;642;p26"/>
          <p:cNvGrpSpPr/>
          <p:nvPr/>
        </p:nvGrpSpPr>
        <p:grpSpPr>
          <a:xfrm>
            <a:off x="17106648" y="8430272"/>
            <a:ext cx="456997" cy="685495"/>
            <a:chOff x="9182100" y="15035213"/>
            <a:chExt cx="2032000" cy="3048000"/>
          </a:xfrm>
        </p:grpSpPr>
        <p:sp>
          <p:nvSpPr>
            <p:cNvPr id="643" name="Google Shape;643;p26"/>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44" name="Google Shape;644;p26"/>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45" name="Google Shape;645;p2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46" name="Google Shape;646;p2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647" name="Google Shape;647;p26"/>
          <p:cNvGrpSpPr/>
          <p:nvPr/>
        </p:nvGrpSpPr>
        <p:grpSpPr>
          <a:xfrm>
            <a:off x="18499936" y="5945501"/>
            <a:ext cx="456997" cy="685495"/>
            <a:chOff x="9182100" y="15035213"/>
            <a:chExt cx="2032000" cy="3048000"/>
          </a:xfrm>
        </p:grpSpPr>
        <p:sp>
          <p:nvSpPr>
            <p:cNvPr id="648" name="Google Shape;648;p26"/>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49" name="Google Shape;649;p26"/>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50" name="Google Shape;650;p2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51" name="Google Shape;651;p2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652" name="Google Shape;652;p26"/>
          <p:cNvGrpSpPr/>
          <p:nvPr/>
        </p:nvGrpSpPr>
        <p:grpSpPr>
          <a:xfrm>
            <a:off x="18499936" y="7641463"/>
            <a:ext cx="456997" cy="685495"/>
            <a:chOff x="9182100" y="15035213"/>
            <a:chExt cx="2032000" cy="3048000"/>
          </a:xfrm>
        </p:grpSpPr>
        <p:sp>
          <p:nvSpPr>
            <p:cNvPr id="653" name="Google Shape;653;p26"/>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54" name="Google Shape;654;p26"/>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55" name="Google Shape;655;p2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56" name="Google Shape;656;p2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657" name="Google Shape;657;p26"/>
          <p:cNvGrpSpPr/>
          <p:nvPr/>
        </p:nvGrpSpPr>
        <p:grpSpPr>
          <a:xfrm>
            <a:off x="18499936" y="9337426"/>
            <a:ext cx="456997" cy="685495"/>
            <a:chOff x="9182100" y="15035213"/>
            <a:chExt cx="2032000" cy="3048000"/>
          </a:xfrm>
        </p:grpSpPr>
        <p:sp>
          <p:nvSpPr>
            <p:cNvPr id="658" name="Google Shape;658;p26"/>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59" name="Google Shape;659;p26"/>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60" name="Google Shape;660;p2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61" name="Google Shape;661;p2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662" name="Google Shape;662;p26"/>
          <p:cNvGrpSpPr/>
          <p:nvPr/>
        </p:nvGrpSpPr>
        <p:grpSpPr>
          <a:xfrm>
            <a:off x="19882511" y="8155576"/>
            <a:ext cx="456997" cy="685495"/>
            <a:chOff x="9182100" y="15035213"/>
            <a:chExt cx="2032000" cy="3048000"/>
          </a:xfrm>
        </p:grpSpPr>
        <p:sp>
          <p:nvSpPr>
            <p:cNvPr id="663" name="Google Shape;663;p26"/>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64" name="Google Shape;664;p26"/>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65" name="Google Shape;665;p2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66" name="Google Shape;666;p2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667" name="Google Shape;667;p26"/>
          <p:cNvGrpSpPr/>
          <p:nvPr/>
        </p:nvGrpSpPr>
        <p:grpSpPr>
          <a:xfrm>
            <a:off x="19882511" y="6814651"/>
            <a:ext cx="456997" cy="685495"/>
            <a:chOff x="9182100" y="15035213"/>
            <a:chExt cx="2032000" cy="3048000"/>
          </a:xfrm>
        </p:grpSpPr>
        <p:sp>
          <p:nvSpPr>
            <p:cNvPr id="668" name="Google Shape;668;p26"/>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69" name="Google Shape;669;p26"/>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70" name="Google Shape;670;p26"/>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71" name="Google Shape;671;p26"/>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pic>
        <p:nvPicPr>
          <p:cNvPr id="672" name="Google Shape;672;p26"/>
          <p:cNvPicPr preferRelativeResize="0"/>
          <p:nvPr/>
        </p:nvPicPr>
        <p:blipFill>
          <a:blip r:embed="rId3">
            <a:alphaModFix/>
          </a:blip>
          <a:stretch>
            <a:fillRect/>
          </a:stretch>
        </p:blipFill>
        <p:spPr>
          <a:xfrm>
            <a:off x="21625972" y="7001435"/>
            <a:ext cx="1527075" cy="1527075"/>
          </a:xfrm>
          <a:prstGeom prst="rect">
            <a:avLst/>
          </a:prstGeom>
          <a:noFill/>
          <a:ln>
            <a:noFill/>
          </a:ln>
        </p:spPr>
      </p:pic>
    </p:spTree>
  </p:cSld>
  <p:clrMapOvr>
    <a:masterClrMapping/>
  </p:clrMapOvr>
  <mc:AlternateContent>
    <mc:Choice Requires="p14">
      <p:transition p14:dur="250">
        <p:fade thruBlk="1"/>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 name="Shape 35"/>
        <p:cNvGrpSpPr/>
        <p:nvPr/>
      </p:nvGrpSpPr>
      <p:grpSpPr>
        <a:xfrm>
          <a:off x="0" y="0"/>
          <a:ext cx="0" cy="0"/>
          <a:chOff x="0" y="0"/>
          <a:chExt cx="0" cy="0"/>
        </a:xfrm>
      </p:grpSpPr>
      <p:pic>
        <p:nvPicPr>
          <p:cNvPr id="36" name="Google Shape;36;p9"/>
          <p:cNvPicPr preferRelativeResize="0"/>
          <p:nvPr/>
        </p:nvPicPr>
        <p:blipFill rotWithShape="1">
          <a:blip r:embed="rId3">
            <a:alphaModFix/>
          </a:blip>
          <a:srcRect b="0" l="0" r="0" t="7800"/>
          <a:stretch/>
        </p:blipFill>
        <p:spPr>
          <a:xfrm>
            <a:off x="1576750" y="1161475"/>
            <a:ext cx="6421650" cy="12334376"/>
          </a:xfrm>
          <a:prstGeom prst="rect">
            <a:avLst/>
          </a:prstGeom>
          <a:noFill/>
          <a:ln>
            <a:noFill/>
          </a:ln>
        </p:spPr>
      </p:pic>
      <p:sp>
        <p:nvSpPr>
          <p:cNvPr id="37" name="Google Shape;37;p9"/>
          <p:cNvSpPr/>
          <p:nvPr/>
        </p:nvSpPr>
        <p:spPr>
          <a:xfrm>
            <a:off x="10438400" y="0"/>
            <a:ext cx="13945600" cy="13766304"/>
          </a:xfrm>
          <a:custGeom>
            <a:rect b="b" l="l" r="r" t="t"/>
            <a:pathLst>
              <a:path extrusionOk="0" h="550432" w="557824">
                <a:moveTo>
                  <a:pt x="281446" y="367"/>
                </a:moveTo>
                <a:lnTo>
                  <a:pt x="0" y="550432"/>
                </a:lnTo>
                <a:lnTo>
                  <a:pt x="557824" y="549661"/>
                </a:lnTo>
                <a:lnTo>
                  <a:pt x="557824" y="0"/>
                </a:lnTo>
                <a:close/>
              </a:path>
            </a:pathLst>
          </a:custGeom>
          <a:solidFill>
            <a:srgbClr val="FCDFDF"/>
          </a:solidFill>
          <a:ln>
            <a:noFill/>
          </a:ln>
        </p:spPr>
      </p:sp>
      <p:sp>
        <p:nvSpPr>
          <p:cNvPr id="38" name="Google Shape;38;p9"/>
          <p:cNvSpPr txBox="1"/>
          <p:nvPr/>
        </p:nvSpPr>
        <p:spPr>
          <a:xfrm>
            <a:off x="17102800" y="6379026"/>
            <a:ext cx="1945800" cy="656100"/>
          </a:xfrm>
          <a:prstGeom prst="rect">
            <a:avLst/>
          </a:prstGeom>
          <a:noFill/>
          <a:ln>
            <a:noFill/>
          </a:ln>
        </p:spPr>
        <p:txBody>
          <a:bodyPr anchorCtr="0" anchor="ctr" bIns="71425" lIns="71425" spcFirstLastPara="1" rIns="71425" wrap="square" tIns="71425">
            <a:noAutofit/>
          </a:bodyPr>
          <a:lstStyle/>
          <a:p>
            <a:pPr indent="0" lvl="0" marL="0" marR="0" rtl="0" algn="l">
              <a:lnSpc>
                <a:spcPct val="100000"/>
              </a:lnSpc>
              <a:spcBef>
                <a:spcPts val="0"/>
              </a:spcBef>
              <a:spcAft>
                <a:spcPts val="0"/>
              </a:spcAft>
              <a:buClr>
                <a:srgbClr val="FDFEFE"/>
              </a:buClr>
              <a:buSzPts val="4000"/>
              <a:buFont typeface="Helvetica Neue"/>
              <a:buNone/>
            </a:pPr>
            <a:r>
              <a:rPr b="1" lang="en-US" sz="3900">
                <a:solidFill>
                  <a:srgbClr val="E35B64"/>
                </a:solidFill>
                <a:latin typeface="Lato"/>
                <a:ea typeface="Lato"/>
                <a:cs typeface="Lato"/>
                <a:sym typeface="Lato"/>
              </a:rPr>
              <a:t>DÍA 2</a:t>
            </a:r>
            <a:endParaRPr b="1" sz="3900">
              <a:solidFill>
                <a:srgbClr val="E35B64"/>
              </a:solidFill>
              <a:latin typeface="Lato"/>
              <a:ea typeface="Lato"/>
              <a:cs typeface="Lato"/>
              <a:sym typeface="Lato"/>
            </a:endParaRPr>
          </a:p>
        </p:txBody>
      </p:sp>
      <p:sp>
        <p:nvSpPr>
          <p:cNvPr id="39" name="Google Shape;39;p9"/>
          <p:cNvSpPr txBox="1"/>
          <p:nvPr/>
        </p:nvSpPr>
        <p:spPr>
          <a:xfrm>
            <a:off x="15872100" y="7365975"/>
            <a:ext cx="7692300" cy="1730400"/>
          </a:xfrm>
          <a:prstGeom prst="rect">
            <a:avLst/>
          </a:prstGeom>
          <a:noFill/>
          <a:ln>
            <a:noFill/>
          </a:ln>
        </p:spPr>
        <p:txBody>
          <a:bodyPr anchorCtr="0" anchor="t" bIns="71425" lIns="71425" spcFirstLastPara="1" rIns="71425" wrap="square" tIns="71425">
            <a:noAutofit/>
          </a:bodyPr>
          <a:lstStyle/>
          <a:p>
            <a:pPr indent="0" lvl="0" marL="0" marR="0" rtl="0" algn="l">
              <a:lnSpc>
                <a:spcPct val="110000"/>
              </a:lnSpc>
              <a:spcBef>
                <a:spcPts val="0"/>
              </a:spcBef>
              <a:spcAft>
                <a:spcPts val="0"/>
              </a:spcAft>
              <a:buClr>
                <a:srgbClr val="FDFEFE"/>
              </a:buClr>
              <a:buSzPts val="4000"/>
              <a:buFont typeface="Helvetica Neue"/>
              <a:buNone/>
            </a:pPr>
            <a:r>
              <a:rPr i="0" lang="en-US" sz="5400" u="none" cap="none" strike="noStrike">
                <a:solidFill>
                  <a:schemeClr val="accent4"/>
                </a:solidFill>
                <a:latin typeface="Lato"/>
                <a:ea typeface="Lato"/>
                <a:cs typeface="Lato"/>
                <a:sym typeface="Lato"/>
              </a:rPr>
              <a:t>BBVA Design Thinking Fundamentals</a:t>
            </a:r>
            <a:endParaRPr sz="2800">
              <a:solidFill>
                <a:schemeClr val="accent4"/>
              </a:solidFill>
              <a:latin typeface="Lato"/>
              <a:ea typeface="Lato"/>
              <a:cs typeface="Lato"/>
              <a:sym typeface="Lato"/>
            </a:endParaRPr>
          </a:p>
        </p:txBody>
      </p:sp>
      <p:sp>
        <p:nvSpPr>
          <p:cNvPr id="40" name="Google Shape;40;p9"/>
          <p:cNvSpPr txBox="1"/>
          <p:nvPr>
            <p:ph type="title"/>
          </p:nvPr>
        </p:nvSpPr>
        <p:spPr>
          <a:xfrm>
            <a:off x="1316979" y="1017950"/>
            <a:ext cx="59424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6600"/>
              <a:t>Idear</a:t>
            </a:r>
            <a:endParaRPr sz="6600"/>
          </a:p>
        </p:txBody>
      </p:sp>
      <p:pic>
        <p:nvPicPr>
          <p:cNvPr id="41" name="Google Shape;41;p9"/>
          <p:cNvPicPr preferRelativeResize="0"/>
          <p:nvPr/>
        </p:nvPicPr>
        <p:blipFill>
          <a:blip r:embed="rId4">
            <a:alphaModFix/>
          </a:blip>
          <a:stretch>
            <a:fillRect/>
          </a:stretch>
        </p:blipFill>
        <p:spPr>
          <a:xfrm>
            <a:off x="15872100" y="6214550"/>
            <a:ext cx="984926" cy="984925"/>
          </a:xfrm>
          <a:prstGeom prst="rect">
            <a:avLst/>
          </a:prstGeom>
          <a:noFill/>
          <a:ln>
            <a:noFill/>
          </a:ln>
        </p:spPr>
      </p:pic>
      <p:sp>
        <p:nvSpPr>
          <p:cNvPr id="42" name="Google Shape;42;p9"/>
          <p:cNvSpPr/>
          <p:nvPr/>
        </p:nvSpPr>
        <p:spPr>
          <a:xfrm>
            <a:off x="23650127" y="0"/>
            <a:ext cx="745297" cy="446761"/>
          </a:xfrm>
          <a:custGeom>
            <a:rect b="b" l="l" r="r" t="t"/>
            <a:pathLst>
              <a:path extrusionOk="0" h="167640" w="279399">
                <a:moveTo>
                  <a:pt x="76201" y="0"/>
                </a:moveTo>
                <a:lnTo>
                  <a:pt x="139699" y="0"/>
                </a:lnTo>
                <a:lnTo>
                  <a:pt x="275202" y="0"/>
                </a:lnTo>
                <a:lnTo>
                  <a:pt x="279399" y="0"/>
                </a:lnTo>
                <a:lnTo>
                  <a:pt x="275202" y="9233"/>
                </a:lnTo>
                <a:lnTo>
                  <a:pt x="275202" y="167640"/>
                </a:lnTo>
                <a:lnTo>
                  <a:pt x="203198" y="167640"/>
                </a:lnTo>
                <a:lnTo>
                  <a:pt x="139699" y="167640"/>
                </a:lnTo>
                <a:lnTo>
                  <a:pt x="0" y="167640"/>
                </a:lnTo>
                <a:close/>
              </a:path>
            </a:pathLst>
          </a:custGeom>
          <a:solidFill>
            <a:schemeClr val="accent3"/>
          </a:solidFill>
          <a:ln>
            <a:noFill/>
          </a:ln>
        </p:spPr>
        <p:txBody>
          <a:bodyPr anchorCtr="0" anchor="ctr" bIns="117800" lIns="235675" spcFirstLastPara="1" rIns="235675" wrap="square" tIns="117800">
            <a:noAutofit/>
          </a:bodyPr>
          <a:lstStyle/>
          <a:p>
            <a:pPr indent="0" lvl="0" marL="0" marR="0" rtl="0" algn="ctr">
              <a:spcBef>
                <a:spcPts val="0"/>
              </a:spcBef>
              <a:spcAft>
                <a:spcPts val="0"/>
              </a:spcAft>
              <a:buNone/>
            </a:pPr>
            <a:r>
              <a:t/>
            </a:r>
            <a:endParaRPr sz="4600">
              <a:solidFill>
                <a:schemeClr val="lt1"/>
              </a:solidFill>
              <a:latin typeface="Arial"/>
              <a:ea typeface="Arial"/>
              <a:cs typeface="Arial"/>
              <a:sym typeface="Arial"/>
            </a:endParaRPr>
          </a:p>
        </p:txBody>
      </p:sp>
      <p:sp>
        <p:nvSpPr>
          <p:cNvPr id="43" name="Google Shape;43;p9"/>
          <p:cNvSpPr txBox="1"/>
          <p:nvPr/>
        </p:nvSpPr>
        <p:spPr>
          <a:xfrm>
            <a:off x="23775250" y="83701"/>
            <a:ext cx="567300" cy="287400"/>
          </a:xfrm>
          <a:prstGeom prst="rect">
            <a:avLst/>
          </a:prstGeom>
          <a:noFill/>
          <a:ln>
            <a:noFill/>
          </a:ln>
        </p:spPr>
        <p:txBody>
          <a:bodyPr anchorCtr="0" anchor="t" bIns="0" lIns="0" spcFirstLastPara="1" rIns="0" wrap="square" tIns="0">
            <a:noAutofit/>
          </a:bodyPr>
          <a:lstStyle/>
          <a:p>
            <a:pPr indent="0" lvl="0" marL="0" marR="12700" rtl="0" algn="ctr">
              <a:spcBef>
                <a:spcPts val="0"/>
              </a:spcBef>
              <a:spcAft>
                <a:spcPts val="0"/>
              </a:spcAft>
              <a:buNone/>
            </a:pPr>
            <a:fld id="{00000000-1234-1234-1234-123412341234}" type="slidenum">
              <a:rPr lang="en-US" sz="1800">
                <a:solidFill>
                  <a:schemeClr val="lt1"/>
                </a:solidFill>
                <a:latin typeface="Arial"/>
                <a:ea typeface="Arial"/>
                <a:cs typeface="Arial"/>
                <a:sym typeface="Arial"/>
              </a:rPr>
              <a:t>‹#›</a:t>
            </a:fld>
            <a:endParaRPr b="1" sz="2300">
              <a:solidFill>
                <a:schemeClr val="lt1"/>
              </a:solidFill>
              <a:latin typeface="Arial"/>
              <a:ea typeface="Arial"/>
              <a:cs typeface="Arial"/>
              <a:sym typeface="Arial"/>
            </a:endParaRPr>
          </a:p>
        </p:txBody>
      </p:sp>
      <p:sp>
        <p:nvSpPr>
          <p:cNvPr id="44" name="Google Shape;44;p9"/>
          <p:cNvSpPr txBox="1"/>
          <p:nvPr/>
        </p:nvSpPr>
        <p:spPr>
          <a:xfrm>
            <a:off x="17996800" y="83700"/>
            <a:ext cx="5567400" cy="287400"/>
          </a:xfrm>
          <a:prstGeom prst="rect">
            <a:avLst/>
          </a:prstGeom>
          <a:noFill/>
          <a:ln>
            <a:noFill/>
          </a:ln>
        </p:spPr>
        <p:txBody>
          <a:bodyPr anchorCtr="0" anchor="t" bIns="0" lIns="0" spcFirstLastPara="1" rIns="0" wrap="square" tIns="0">
            <a:noAutofit/>
          </a:bodyPr>
          <a:lstStyle/>
          <a:p>
            <a:pPr indent="0" lvl="0" marL="0" marR="12700" rtl="0" algn="r">
              <a:spcBef>
                <a:spcPts val="0"/>
              </a:spcBef>
              <a:spcAft>
                <a:spcPts val="0"/>
              </a:spcAft>
              <a:buNone/>
            </a:pPr>
            <a:r>
              <a:rPr b="1" lang="en-US" sz="1800">
                <a:solidFill>
                  <a:schemeClr val="accent3"/>
                </a:solidFill>
                <a:latin typeface="Lato"/>
                <a:ea typeface="Lato"/>
                <a:cs typeface="Lato"/>
                <a:sym typeface="Lato"/>
              </a:rPr>
              <a:t>Design Ambassadors: </a:t>
            </a:r>
            <a:r>
              <a:rPr lang="en-US" sz="1800">
                <a:solidFill>
                  <a:schemeClr val="accent3"/>
                </a:solidFill>
                <a:latin typeface="Lato"/>
                <a:ea typeface="Lato"/>
                <a:cs typeface="Lato"/>
                <a:sym typeface="Lato"/>
              </a:rPr>
              <a:t>Design Thinking Fundamentals </a:t>
            </a:r>
            <a:endParaRPr sz="1800">
              <a:solidFill>
                <a:schemeClr val="accent3"/>
              </a:solidFill>
              <a:latin typeface="Lato"/>
              <a:ea typeface="Lato"/>
              <a:cs typeface="Lato"/>
              <a:sym typeface="Lato"/>
            </a:endParaRPr>
          </a:p>
        </p:txBody>
      </p: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6" name="Shape 676"/>
        <p:cNvGrpSpPr/>
        <p:nvPr/>
      </p:nvGrpSpPr>
      <p:grpSpPr>
        <a:xfrm>
          <a:off x="0" y="0"/>
          <a:ext cx="0" cy="0"/>
          <a:chOff x="0" y="0"/>
          <a:chExt cx="0" cy="0"/>
        </a:xfrm>
      </p:grpSpPr>
      <p:sp>
        <p:nvSpPr>
          <p:cNvPr id="677" name="Google Shape;677;p27"/>
          <p:cNvSpPr txBox="1"/>
          <p:nvPr>
            <p:ph type="title"/>
          </p:nvPr>
        </p:nvSpPr>
        <p:spPr>
          <a:xfrm>
            <a:off x="1316979" y="4487150"/>
            <a:ext cx="50802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Actividad</a:t>
            </a:r>
            <a:endParaRPr/>
          </a:p>
          <a:p>
            <a:pPr indent="0" lvl="0" marL="0" rtl="0" algn="l">
              <a:spcBef>
                <a:spcPts val="0"/>
              </a:spcBef>
              <a:spcAft>
                <a:spcPts val="0"/>
              </a:spcAft>
              <a:buNone/>
            </a:pPr>
            <a:r>
              <a:t/>
            </a:r>
            <a:endParaRPr/>
          </a:p>
        </p:txBody>
      </p:sp>
      <p:sp>
        <p:nvSpPr>
          <p:cNvPr id="678" name="Google Shape;678;p27"/>
          <p:cNvSpPr txBox="1"/>
          <p:nvPr>
            <p:ph type="title"/>
          </p:nvPr>
        </p:nvSpPr>
        <p:spPr>
          <a:xfrm>
            <a:off x="1316975" y="5399445"/>
            <a:ext cx="18357600" cy="2622600"/>
          </a:xfrm>
          <a:prstGeom prst="rect">
            <a:avLst/>
          </a:prstGeom>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US" sz="14000">
                <a:solidFill>
                  <a:srgbClr val="F55D5C"/>
                </a:solidFill>
                <a:latin typeface="Lato Light"/>
                <a:ea typeface="Lato Light"/>
                <a:cs typeface="Lato Light"/>
                <a:sym typeface="Lato Light"/>
              </a:rPr>
              <a:t>Divergencia</a:t>
            </a:r>
            <a:endParaRPr sz="14000">
              <a:solidFill>
                <a:srgbClr val="F55D5C"/>
              </a:solidFill>
              <a:latin typeface="Lato Light"/>
              <a:ea typeface="Lato Light"/>
              <a:cs typeface="Lato Light"/>
              <a:sym typeface="Lato Light"/>
            </a:endParaRPr>
          </a:p>
          <a:p>
            <a:pPr indent="0" lvl="0" marL="0" marR="0" rtl="0" algn="l">
              <a:lnSpc>
                <a:spcPct val="115000"/>
              </a:lnSpc>
              <a:spcBef>
                <a:spcPts val="0"/>
              </a:spcBef>
              <a:spcAft>
                <a:spcPts val="0"/>
              </a:spcAft>
              <a:buNone/>
            </a:pPr>
            <a:r>
              <a:t/>
            </a:r>
            <a:endParaRPr sz="14000">
              <a:solidFill>
                <a:srgbClr val="F55D5C"/>
              </a:solidFill>
              <a:latin typeface="Lato Light"/>
              <a:ea typeface="Lato Light"/>
              <a:cs typeface="Lato Light"/>
              <a:sym typeface="Lato Light"/>
            </a:endParaRPr>
          </a:p>
          <a:p>
            <a:pPr indent="0" lvl="0" marL="0" marR="0" rtl="0" algn="l">
              <a:lnSpc>
                <a:spcPct val="115000"/>
              </a:lnSpc>
              <a:spcBef>
                <a:spcPts val="0"/>
              </a:spcBef>
              <a:spcAft>
                <a:spcPts val="0"/>
              </a:spcAft>
              <a:buNone/>
            </a:pPr>
            <a:r>
              <a:t/>
            </a:r>
            <a:endParaRPr sz="14000">
              <a:solidFill>
                <a:srgbClr val="F55D5C"/>
              </a:solidFill>
              <a:latin typeface="Lato Light"/>
              <a:ea typeface="Lato Light"/>
              <a:cs typeface="Lato Light"/>
              <a:sym typeface="Lato Light"/>
            </a:endParaRPr>
          </a:p>
        </p:txBody>
      </p:sp>
    </p:spTree>
  </p:cSld>
  <p:clrMapOvr>
    <a:masterClrMapping/>
  </p:clrMapOvr>
  <mc:AlternateContent>
    <mc:Choice Requires="p14">
      <p:transition p14:dur="250">
        <p:fade thruBlk="1"/>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2" name="Shape 682"/>
        <p:cNvGrpSpPr/>
        <p:nvPr/>
      </p:nvGrpSpPr>
      <p:grpSpPr>
        <a:xfrm>
          <a:off x="0" y="0"/>
          <a:ext cx="0" cy="0"/>
          <a:chOff x="0" y="0"/>
          <a:chExt cx="0" cy="0"/>
        </a:xfrm>
      </p:grpSpPr>
      <p:pic>
        <p:nvPicPr>
          <p:cNvPr id="683" name="Google Shape;683;p28"/>
          <p:cNvPicPr preferRelativeResize="0"/>
          <p:nvPr/>
        </p:nvPicPr>
        <p:blipFill>
          <a:blip r:embed="rId3">
            <a:alphaModFix/>
          </a:blip>
          <a:stretch>
            <a:fillRect/>
          </a:stretch>
        </p:blipFill>
        <p:spPr>
          <a:xfrm>
            <a:off x="1693325" y="0"/>
            <a:ext cx="22690674" cy="13715999"/>
          </a:xfrm>
          <a:prstGeom prst="rect">
            <a:avLst/>
          </a:prstGeom>
          <a:noFill/>
          <a:ln>
            <a:noFill/>
          </a:ln>
        </p:spPr>
      </p:pic>
      <p:sp>
        <p:nvSpPr>
          <p:cNvPr id="684" name="Google Shape;684;p28"/>
          <p:cNvSpPr txBox="1"/>
          <p:nvPr>
            <p:ph type="title"/>
          </p:nvPr>
        </p:nvSpPr>
        <p:spPr>
          <a:xfrm>
            <a:off x="1316975" y="4995300"/>
            <a:ext cx="15341100" cy="1587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11000">
                <a:latin typeface="Lato"/>
                <a:ea typeface="Lato"/>
                <a:cs typeface="Lato"/>
                <a:sym typeface="Lato"/>
              </a:rPr>
              <a:t>¿Alguien tiene </a:t>
            </a:r>
            <a:br>
              <a:rPr lang="en-US" sz="11000">
                <a:latin typeface="Lato"/>
                <a:ea typeface="Lato"/>
                <a:cs typeface="Lato"/>
                <a:sym typeface="Lato"/>
              </a:rPr>
            </a:br>
            <a:r>
              <a:rPr lang="en-US" sz="11000">
                <a:latin typeface="Lato"/>
                <a:ea typeface="Lato"/>
                <a:cs typeface="Lato"/>
                <a:sym typeface="Lato"/>
              </a:rPr>
              <a:t>un cinturón?</a:t>
            </a:r>
            <a:endParaRPr sz="11000">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8" name="Shape 688"/>
        <p:cNvGrpSpPr/>
        <p:nvPr/>
      </p:nvGrpSpPr>
      <p:grpSpPr>
        <a:xfrm>
          <a:off x="0" y="0"/>
          <a:ext cx="0" cy="0"/>
          <a:chOff x="0" y="0"/>
          <a:chExt cx="0" cy="0"/>
        </a:xfrm>
      </p:grpSpPr>
      <p:pic>
        <p:nvPicPr>
          <p:cNvPr id="689" name="Google Shape;689;p29"/>
          <p:cNvPicPr preferRelativeResize="0"/>
          <p:nvPr/>
        </p:nvPicPr>
        <p:blipFill>
          <a:blip r:embed="rId3">
            <a:alphaModFix/>
          </a:blip>
          <a:stretch>
            <a:fillRect/>
          </a:stretch>
        </p:blipFill>
        <p:spPr>
          <a:xfrm>
            <a:off x="1693325" y="0"/>
            <a:ext cx="22690674" cy="13715999"/>
          </a:xfrm>
          <a:prstGeom prst="rect">
            <a:avLst/>
          </a:prstGeom>
          <a:noFill/>
          <a:ln>
            <a:noFill/>
          </a:ln>
        </p:spPr>
      </p:pic>
      <p:sp>
        <p:nvSpPr>
          <p:cNvPr id="690" name="Google Shape;690;p29"/>
          <p:cNvSpPr txBox="1"/>
          <p:nvPr>
            <p:ph type="title"/>
          </p:nvPr>
        </p:nvSpPr>
        <p:spPr>
          <a:xfrm>
            <a:off x="1316975" y="4995300"/>
            <a:ext cx="13817100" cy="1587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11000">
                <a:latin typeface="Lato"/>
                <a:ea typeface="Lato"/>
                <a:cs typeface="Lato"/>
                <a:sym typeface="Lato"/>
              </a:rPr>
              <a:t>¿</a:t>
            </a:r>
            <a:r>
              <a:rPr lang="en-US" sz="11000">
                <a:latin typeface="Lato"/>
                <a:ea typeface="Lato"/>
                <a:cs typeface="Lato"/>
                <a:sym typeface="Lato"/>
              </a:rPr>
              <a:t>Qué usos </a:t>
            </a:r>
            <a:br>
              <a:rPr lang="en-US" sz="11000">
                <a:latin typeface="Lato"/>
                <a:ea typeface="Lato"/>
                <a:cs typeface="Lato"/>
                <a:sym typeface="Lato"/>
              </a:rPr>
            </a:br>
            <a:r>
              <a:rPr lang="en-US" sz="11000">
                <a:latin typeface="Lato"/>
                <a:ea typeface="Lato"/>
                <a:cs typeface="Lato"/>
                <a:sym typeface="Lato"/>
              </a:rPr>
              <a:t>puede tener </a:t>
            </a:r>
            <a:br>
              <a:rPr lang="en-US" sz="11000">
                <a:latin typeface="Lato"/>
                <a:ea typeface="Lato"/>
                <a:cs typeface="Lato"/>
                <a:sym typeface="Lato"/>
              </a:rPr>
            </a:br>
            <a:r>
              <a:rPr lang="en-US" sz="11000">
                <a:latin typeface="Lato"/>
                <a:ea typeface="Lato"/>
                <a:cs typeface="Lato"/>
                <a:sym typeface="Lato"/>
              </a:rPr>
              <a:t>este cinturón?</a:t>
            </a:r>
            <a:endParaRPr sz="11000">
              <a:latin typeface="Lato"/>
              <a:ea typeface="Lato"/>
              <a:cs typeface="Lato"/>
              <a:sym typeface="Lato"/>
            </a:endParaRPr>
          </a:p>
          <a:p>
            <a:pPr indent="0" lvl="0" marL="0" rtl="0" algn="l">
              <a:spcBef>
                <a:spcPts val="0"/>
              </a:spcBef>
              <a:spcAft>
                <a:spcPts val="0"/>
              </a:spcAft>
              <a:buNone/>
            </a:pPr>
            <a:r>
              <a:t/>
            </a:r>
            <a:endParaRPr sz="11000">
              <a:latin typeface="Lato"/>
              <a:ea typeface="Lato"/>
              <a:cs typeface="Lato"/>
              <a:sym typeface="Lato"/>
            </a:endParaRPr>
          </a:p>
        </p:txBody>
      </p:sp>
      <p:sp>
        <p:nvSpPr>
          <p:cNvPr id="691" name="Google Shape;691;p29"/>
          <p:cNvSpPr txBox="1"/>
          <p:nvPr/>
        </p:nvSpPr>
        <p:spPr>
          <a:xfrm>
            <a:off x="3071505" y="3011375"/>
            <a:ext cx="3659400" cy="1615500"/>
          </a:xfrm>
          <a:prstGeom prst="rect">
            <a:avLst/>
          </a:prstGeom>
          <a:noFill/>
          <a:ln>
            <a:noFill/>
          </a:ln>
        </p:spPr>
        <p:txBody>
          <a:bodyPr anchorCtr="0" anchor="ctr" bIns="45700" lIns="45700" spcFirstLastPara="1" rIns="45700" wrap="square" tIns="45700">
            <a:noAutofit/>
          </a:bodyPr>
          <a:lstStyle/>
          <a:p>
            <a:pPr indent="0" lvl="0" marL="0" marR="0" rtl="0" algn="l">
              <a:lnSpc>
                <a:spcPct val="70000"/>
              </a:lnSpc>
              <a:spcBef>
                <a:spcPts val="0"/>
              </a:spcBef>
              <a:spcAft>
                <a:spcPts val="0"/>
              </a:spcAft>
              <a:buClr>
                <a:srgbClr val="F55D5C"/>
              </a:buClr>
              <a:buSzPts val="10000"/>
              <a:buFont typeface="Helvetica Neue"/>
              <a:buNone/>
            </a:pPr>
            <a:r>
              <a:rPr lang="en-US" sz="15000">
                <a:solidFill>
                  <a:schemeClr val="accent3"/>
                </a:solidFill>
                <a:latin typeface="Lato"/>
                <a:ea typeface="Lato"/>
                <a:cs typeface="Lato"/>
                <a:sym typeface="Lato"/>
              </a:rPr>
              <a:t>90’</a:t>
            </a:r>
            <a:r>
              <a:rPr lang="en-US" sz="15000">
                <a:solidFill>
                  <a:schemeClr val="accent3"/>
                </a:solidFill>
                <a:latin typeface="Lato"/>
                <a:ea typeface="Lato"/>
                <a:cs typeface="Lato"/>
                <a:sym typeface="Lato"/>
              </a:rPr>
              <a:t>’</a:t>
            </a:r>
            <a:endParaRPr sz="15000">
              <a:solidFill>
                <a:schemeClr val="accent3"/>
              </a:solidFill>
              <a:latin typeface="Lato"/>
              <a:ea typeface="Lato"/>
              <a:cs typeface="Lato"/>
              <a:sym typeface="Lato"/>
            </a:endParaRPr>
          </a:p>
        </p:txBody>
      </p:sp>
      <p:pic>
        <p:nvPicPr>
          <p:cNvPr id="692" name="Google Shape;692;p29"/>
          <p:cNvPicPr preferRelativeResize="0"/>
          <p:nvPr/>
        </p:nvPicPr>
        <p:blipFill>
          <a:blip r:embed="rId4">
            <a:alphaModFix/>
          </a:blip>
          <a:stretch>
            <a:fillRect/>
          </a:stretch>
        </p:blipFill>
        <p:spPr>
          <a:xfrm>
            <a:off x="1246900" y="2993138"/>
            <a:ext cx="1443600" cy="1443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6" name="Shape 696"/>
        <p:cNvGrpSpPr/>
        <p:nvPr/>
      </p:nvGrpSpPr>
      <p:grpSpPr>
        <a:xfrm>
          <a:off x="0" y="0"/>
          <a:ext cx="0" cy="0"/>
          <a:chOff x="0" y="0"/>
          <a:chExt cx="0" cy="0"/>
        </a:xfrm>
      </p:grpSpPr>
      <p:pic>
        <p:nvPicPr>
          <p:cNvPr id="697" name="Google Shape;697;p30"/>
          <p:cNvPicPr preferRelativeResize="0"/>
          <p:nvPr/>
        </p:nvPicPr>
        <p:blipFill>
          <a:blip r:embed="rId3">
            <a:alphaModFix/>
          </a:blip>
          <a:stretch>
            <a:fillRect/>
          </a:stretch>
        </p:blipFill>
        <p:spPr>
          <a:xfrm>
            <a:off x="1693325" y="0"/>
            <a:ext cx="22690674" cy="13715999"/>
          </a:xfrm>
          <a:prstGeom prst="rect">
            <a:avLst/>
          </a:prstGeom>
          <a:noFill/>
          <a:ln>
            <a:noFill/>
          </a:ln>
        </p:spPr>
      </p:pic>
      <p:sp>
        <p:nvSpPr>
          <p:cNvPr id="698" name="Google Shape;698;p30"/>
          <p:cNvSpPr txBox="1"/>
          <p:nvPr>
            <p:ph type="title"/>
          </p:nvPr>
        </p:nvSpPr>
        <p:spPr>
          <a:xfrm>
            <a:off x="1388250" y="4069500"/>
            <a:ext cx="11433000" cy="4255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9000">
                <a:latin typeface="Lato Light"/>
                <a:ea typeface="Lato Light"/>
                <a:cs typeface="Lato Light"/>
                <a:sym typeface="Lato Light"/>
              </a:rPr>
              <a:t>¿Qué os ha frenado? </a:t>
            </a:r>
            <a:endParaRPr sz="9000">
              <a:latin typeface="Lato Light"/>
              <a:ea typeface="Lato Light"/>
              <a:cs typeface="Lato Light"/>
              <a:sym typeface="Lato Light"/>
            </a:endParaRPr>
          </a:p>
          <a:p>
            <a:pPr indent="0" lvl="0" marL="0" rtl="0" algn="l">
              <a:spcBef>
                <a:spcPts val="0"/>
              </a:spcBef>
              <a:spcAft>
                <a:spcPts val="0"/>
              </a:spcAft>
              <a:buNone/>
            </a:pPr>
            <a:r>
              <a:t/>
            </a:r>
            <a:endParaRPr sz="6000">
              <a:latin typeface="Lato Light"/>
              <a:ea typeface="Lato Light"/>
              <a:cs typeface="Lato Light"/>
              <a:sym typeface="Lato Light"/>
            </a:endParaRPr>
          </a:p>
          <a:p>
            <a:pPr indent="0" lvl="0" marL="0" rtl="0" algn="l">
              <a:spcBef>
                <a:spcPts val="0"/>
              </a:spcBef>
              <a:spcAft>
                <a:spcPts val="0"/>
              </a:spcAft>
              <a:buNone/>
            </a:pPr>
            <a:r>
              <a:rPr lang="en-US" sz="9000">
                <a:latin typeface="Lato Light"/>
                <a:ea typeface="Lato Light"/>
                <a:cs typeface="Lato Light"/>
                <a:sym typeface="Lato Light"/>
              </a:rPr>
              <a:t>¿Qué ha limitado vuestra imaginación?</a:t>
            </a:r>
            <a:endParaRPr sz="9000">
              <a:latin typeface="Lato Light"/>
              <a:ea typeface="Lato Light"/>
              <a:cs typeface="Lato Light"/>
              <a:sym typeface="Lato Light"/>
            </a:endParaRPr>
          </a:p>
          <a:p>
            <a:pPr indent="0" lvl="0" marL="0" rtl="0" algn="l">
              <a:spcBef>
                <a:spcPts val="0"/>
              </a:spcBef>
              <a:spcAft>
                <a:spcPts val="0"/>
              </a:spcAft>
              <a:buNone/>
            </a:pPr>
            <a:r>
              <a:t/>
            </a:r>
            <a:endParaRPr sz="9000">
              <a:latin typeface="Lato Light"/>
              <a:ea typeface="Lato Light"/>
              <a:cs typeface="Lato Light"/>
              <a:sym typeface="Lato Light"/>
            </a:endParaRPr>
          </a:p>
          <a:p>
            <a:pPr indent="0" lvl="0" marL="0" rtl="0" algn="l">
              <a:spcBef>
                <a:spcPts val="0"/>
              </a:spcBef>
              <a:spcAft>
                <a:spcPts val="0"/>
              </a:spcAft>
              <a:buNone/>
            </a:pPr>
            <a:r>
              <a:t/>
            </a:r>
            <a:endParaRPr sz="9000">
              <a:latin typeface="Lato Light"/>
              <a:ea typeface="Lato Light"/>
              <a:cs typeface="Lato Light"/>
              <a:sym typeface="Lato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2" name="Shape 702"/>
        <p:cNvGrpSpPr/>
        <p:nvPr/>
      </p:nvGrpSpPr>
      <p:grpSpPr>
        <a:xfrm>
          <a:off x="0" y="0"/>
          <a:ext cx="0" cy="0"/>
          <a:chOff x="0" y="0"/>
          <a:chExt cx="0" cy="0"/>
        </a:xfrm>
      </p:grpSpPr>
      <p:sp>
        <p:nvSpPr>
          <p:cNvPr id="703" name="Google Shape;703;p31"/>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Herramienta </a:t>
            </a:r>
            <a:endParaRPr/>
          </a:p>
          <a:p>
            <a:pPr indent="0" lvl="0" marL="0" rtl="0" algn="l">
              <a:spcBef>
                <a:spcPts val="0"/>
              </a:spcBef>
              <a:spcAft>
                <a:spcPts val="0"/>
              </a:spcAft>
              <a:buNone/>
            </a:pPr>
            <a:r>
              <a:t/>
            </a:r>
            <a:endParaRPr/>
          </a:p>
        </p:txBody>
      </p:sp>
      <p:sp>
        <p:nvSpPr>
          <p:cNvPr id="704" name="Google Shape;704;p31"/>
          <p:cNvSpPr txBox="1"/>
          <p:nvPr>
            <p:ph type="title"/>
          </p:nvPr>
        </p:nvSpPr>
        <p:spPr>
          <a:xfrm>
            <a:off x="2798625" y="6267320"/>
            <a:ext cx="18357600" cy="2631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US" sz="15000">
                <a:latin typeface="Lato Light"/>
                <a:ea typeface="Lato Light"/>
                <a:cs typeface="Lato Light"/>
                <a:sym typeface="Lato Light"/>
              </a:rPr>
              <a:t>SCAMPER</a:t>
            </a:r>
            <a:endParaRPr sz="15000">
              <a:latin typeface="Lato Light"/>
              <a:ea typeface="Lato Light"/>
              <a:cs typeface="Lato Light"/>
              <a:sym typeface="Lato Light"/>
            </a:endParaRPr>
          </a:p>
        </p:txBody>
      </p:sp>
      <p:sp>
        <p:nvSpPr>
          <p:cNvPr id="705" name="Google Shape;705;p31"/>
          <p:cNvSpPr txBox="1"/>
          <p:nvPr/>
        </p:nvSpPr>
        <p:spPr>
          <a:xfrm>
            <a:off x="1883375" y="1930250"/>
            <a:ext cx="4197000" cy="555000"/>
          </a:xfrm>
          <a:prstGeom prst="rect">
            <a:avLst/>
          </a:prstGeom>
          <a:noFill/>
          <a:ln>
            <a:noFill/>
          </a:ln>
        </p:spPr>
        <p:txBody>
          <a:bodyPr anchorCtr="0" anchor="ctr" bIns="71425" lIns="71425" spcFirstLastPara="1" rIns="71425" wrap="square" tIns="71425">
            <a:noAutofit/>
          </a:bodyPr>
          <a:lstStyle/>
          <a:p>
            <a:pPr indent="0" lvl="0" marL="0" marR="0" rtl="0" algn="l">
              <a:lnSpc>
                <a:spcPct val="100000"/>
              </a:lnSpc>
              <a:spcBef>
                <a:spcPts val="0"/>
              </a:spcBef>
              <a:spcAft>
                <a:spcPts val="0"/>
              </a:spcAft>
              <a:buClr>
                <a:srgbClr val="FDFEFE"/>
              </a:buClr>
              <a:buSzPts val="4000"/>
              <a:buFont typeface="Helvetica Neue"/>
              <a:buNone/>
            </a:pPr>
            <a:r>
              <a:rPr i="0" lang="en-US" sz="4000" cap="none" strike="noStrike">
                <a:solidFill>
                  <a:srgbClr val="1464A5"/>
                </a:solidFill>
                <a:latin typeface="Lato"/>
                <a:ea typeface="Lato"/>
                <a:cs typeface="Lato"/>
                <a:sym typeface="Lato"/>
              </a:rPr>
              <a:t>P. </a:t>
            </a:r>
            <a:r>
              <a:rPr lang="en-US" sz="4000">
                <a:solidFill>
                  <a:srgbClr val="1464A5"/>
                </a:solidFill>
                <a:latin typeface="Lato"/>
                <a:ea typeface="Lato"/>
                <a:cs typeface="Lato"/>
                <a:sym typeface="Lato"/>
              </a:rPr>
              <a:t>116</a:t>
            </a:r>
            <a:endParaRPr sz="4000">
              <a:solidFill>
                <a:srgbClr val="1464A5"/>
              </a:solidFill>
              <a:latin typeface="Lato"/>
              <a:ea typeface="Lato"/>
              <a:cs typeface="Lato"/>
              <a:sym typeface="Lato"/>
            </a:endParaRPr>
          </a:p>
        </p:txBody>
      </p:sp>
      <p:sp>
        <p:nvSpPr>
          <p:cNvPr id="706" name="Google Shape;706;p31"/>
          <p:cNvSpPr/>
          <p:nvPr/>
        </p:nvSpPr>
        <p:spPr>
          <a:xfrm>
            <a:off x="1312324" y="2063745"/>
            <a:ext cx="462050" cy="288017"/>
          </a:xfrm>
          <a:custGeom>
            <a:rect b="b" l="l" r="r" t="t"/>
            <a:pathLst>
              <a:path extrusionOk="0" h="600" w="960">
                <a:moveTo>
                  <a:pt x="240" y="360"/>
                </a:moveTo>
                <a:cubicBezTo>
                  <a:pt x="600" y="360"/>
                  <a:pt x="600" y="360"/>
                  <a:pt x="600" y="360"/>
                </a:cubicBezTo>
                <a:cubicBezTo>
                  <a:pt x="720" y="240"/>
                  <a:pt x="720" y="240"/>
                  <a:pt x="720" y="240"/>
                </a:cubicBezTo>
                <a:cubicBezTo>
                  <a:pt x="360" y="240"/>
                  <a:pt x="360" y="240"/>
                  <a:pt x="360" y="240"/>
                </a:cubicBezTo>
                <a:lnTo>
                  <a:pt x="240" y="360"/>
                </a:lnTo>
                <a:close/>
                <a:moveTo>
                  <a:pt x="120" y="300"/>
                </a:moveTo>
                <a:cubicBezTo>
                  <a:pt x="120" y="201"/>
                  <a:pt x="200" y="120"/>
                  <a:pt x="300" y="120"/>
                </a:cubicBezTo>
                <a:cubicBezTo>
                  <a:pt x="520" y="120"/>
                  <a:pt x="520" y="120"/>
                  <a:pt x="520" y="120"/>
                </a:cubicBezTo>
                <a:cubicBezTo>
                  <a:pt x="640" y="0"/>
                  <a:pt x="640" y="0"/>
                  <a:pt x="640" y="0"/>
                </a:cubicBezTo>
                <a:cubicBezTo>
                  <a:pt x="300" y="0"/>
                  <a:pt x="300" y="0"/>
                  <a:pt x="300" y="0"/>
                </a:cubicBezTo>
                <a:cubicBezTo>
                  <a:pt x="134" y="0"/>
                  <a:pt x="0" y="134"/>
                  <a:pt x="0" y="300"/>
                </a:cubicBezTo>
                <a:cubicBezTo>
                  <a:pt x="0" y="435"/>
                  <a:pt x="90" y="550"/>
                  <a:pt x="213" y="587"/>
                </a:cubicBezTo>
                <a:cubicBezTo>
                  <a:pt x="320" y="480"/>
                  <a:pt x="320" y="480"/>
                  <a:pt x="320" y="480"/>
                </a:cubicBezTo>
                <a:cubicBezTo>
                  <a:pt x="300" y="480"/>
                  <a:pt x="300" y="480"/>
                  <a:pt x="300" y="480"/>
                </a:cubicBezTo>
                <a:cubicBezTo>
                  <a:pt x="201" y="480"/>
                  <a:pt x="120" y="399"/>
                  <a:pt x="120" y="300"/>
                </a:cubicBezTo>
                <a:close/>
                <a:moveTo>
                  <a:pt x="777" y="23"/>
                </a:moveTo>
                <a:cubicBezTo>
                  <a:pt x="679" y="121"/>
                  <a:pt x="679" y="121"/>
                  <a:pt x="679" y="121"/>
                </a:cubicBezTo>
                <a:cubicBezTo>
                  <a:pt x="769" y="130"/>
                  <a:pt x="840" y="207"/>
                  <a:pt x="840" y="300"/>
                </a:cubicBezTo>
                <a:cubicBezTo>
                  <a:pt x="840" y="399"/>
                  <a:pt x="760" y="480"/>
                  <a:pt x="660" y="480"/>
                </a:cubicBezTo>
                <a:cubicBezTo>
                  <a:pt x="480" y="480"/>
                  <a:pt x="480" y="480"/>
                  <a:pt x="480" y="480"/>
                </a:cubicBezTo>
                <a:cubicBezTo>
                  <a:pt x="360" y="600"/>
                  <a:pt x="360" y="600"/>
                  <a:pt x="360" y="600"/>
                </a:cubicBezTo>
                <a:cubicBezTo>
                  <a:pt x="660" y="600"/>
                  <a:pt x="660" y="600"/>
                  <a:pt x="660" y="600"/>
                </a:cubicBezTo>
                <a:cubicBezTo>
                  <a:pt x="826" y="600"/>
                  <a:pt x="960" y="466"/>
                  <a:pt x="960" y="300"/>
                </a:cubicBezTo>
                <a:cubicBezTo>
                  <a:pt x="960" y="176"/>
                  <a:pt x="884" y="69"/>
                  <a:pt x="777" y="23"/>
                </a:cubicBezTo>
                <a:close/>
              </a:path>
            </a:pathLst>
          </a:custGeom>
          <a:solidFill>
            <a:srgbClr val="1464A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600">
              <a:solidFill>
                <a:srgbClr val="5BBEFF"/>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0" name="Shape 710"/>
        <p:cNvGrpSpPr/>
        <p:nvPr/>
      </p:nvGrpSpPr>
      <p:grpSpPr>
        <a:xfrm>
          <a:off x="0" y="0"/>
          <a:ext cx="0" cy="0"/>
          <a:chOff x="0" y="0"/>
          <a:chExt cx="0" cy="0"/>
        </a:xfrm>
      </p:grpSpPr>
      <p:sp>
        <p:nvSpPr>
          <p:cNvPr id="711" name="Google Shape;711;p32"/>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Herramienta </a:t>
            </a:r>
            <a:endParaRPr/>
          </a:p>
          <a:p>
            <a:pPr indent="0" lvl="0" marL="0" rtl="0" algn="l">
              <a:spcBef>
                <a:spcPts val="0"/>
              </a:spcBef>
              <a:spcAft>
                <a:spcPts val="0"/>
              </a:spcAft>
              <a:buNone/>
            </a:pPr>
            <a:r>
              <a:t/>
            </a:r>
            <a:endParaRPr/>
          </a:p>
        </p:txBody>
      </p:sp>
      <p:sp>
        <p:nvSpPr>
          <p:cNvPr id="712" name="Google Shape;712;p32"/>
          <p:cNvSpPr txBox="1"/>
          <p:nvPr/>
        </p:nvSpPr>
        <p:spPr>
          <a:xfrm>
            <a:off x="1316975" y="4200150"/>
            <a:ext cx="9574200" cy="8517300"/>
          </a:xfrm>
          <a:prstGeom prst="rect">
            <a:avLst/>
          </a:prstGeom>
          <a:noFill/>
          <a:ln>
            <a:noFill/>
          </a:ln>
        </p:spPr>
        <p:txBody>
          <a:bodyPr anchorCtr="0" anchor="ctr" bIns="71425" lIns="71425" spcFirstLastPara="1" rIns="71425" wrap="square" tIns="71425">
            <a:noAutofit/>
          </a:bodyPr>
          <a:lstStyle/>
          <a:p>
            <a:pPr indent="0" lvl="0" marL="0" marR="0" rtl="0" algn="l">
              <a:lnSpc>
                <a:spcPct val="110000"/>
              </a:lnSpc>
              <a:spcBef>
                <a:spcPts val="0"/>
              </a:spcBef>
              <a:spcAft>
                <a:spcPts val="0"/>
              </a:spcAft>
              <a:buClr>
                <a:srgbClr val="032047"/>
              </a:buClr>
              <a:buSzPts val="3500"/>
              <a:buFont typeface="Helvetica Neue"/>
              <a:buNone/>
            </a:pPr>
            <a:r>
              <a:rPr i="0" lang="en-US" sz="3600" u="none" cap="none" strike="noStrike">
                <a:solidFill>
                  <a:schemeClr val="lt2"/>
                </a:solidFill>
                <a:latin typeface="Lato"/>
                <a:ea typeface="Lato"/>
                <a:cs typeface="Lato"/>
                <a:sym typeface="Lato"/>
              </a:rPr>
              <a:t>Romper</a:t>
            </a:r>
            <a:endParaRPr i="0" sz="3600" u="none" cap="none" strike="noStrike">
              <a:solidFill>
                <a:schemeClr val="lt2"/>
              </a:solidFill>
              <a:latin typeface="Lato"/>
              <a:ea typeface="Lato"/>
              <a:cs typeface="Lato"/>
              <a:sym typeface="Lato"/>
            </a:endParaRPr>
          </a:p>
          <a:p>
            <a:pPr indent="0" lvl="0" marL="0" marR="0" rtl="0" algn="l">
              <a:lnSpc>
                <a:spcPct val="110000"/>
              </a:lnSpc>
              <a:spcBef>
                <a:spcPts val="3000"/>
              </a:spcBef>
              <a:spcAft>
                <a:spcPts val="0"/>
              </a:spcAft>
              <a:buClr>
                <a:srgbClr val="032047"/>
              </a:buClr>
              <a:buSzPts val="3500"/>
              <a:buFont typeface="Helvetica Neue"/>
              <a:buNone/>
            </a:pPr>
            <a:r>
              <a:rPr i="0" lang="en-US" sz="3600" u="none" cap="none" strike="noStrike">
                <a:solidFill>
                  <a:schemeClr val="lt2"/>
                </a:solidFill>
                <a:latin typeface="Lato"/>
                <a:ea typeface="Lato"/>
                <a:cs typeface="Lato"/>
                <a:sym typeface="Lato"/>
              </a:rPr>
              <a:t>Pequeño/grande</a:t>
            </a:r>
            <a:endParaRPr i="0" sz="3600" u="none" cap="none" strike="noStrike">
              <a:solidFill>
                <a:schemeClr val="lt2"/>
              </a:solidFill>
              <a:latin typeface="Lato"/>
              <a:ea typeface="Lato"/>
              <a:cs typeface="Lato"/>
              <a:sym typeface="Lato"/>
            </a:endParaRPr>
          </a:p>
          <a:p>
            <a:pPr indent="0" lvl="0" marL="0" marR="0" rtl="0" algn="l">
              <a:lnSpc>
                <a:spcPct val="110000"/>
              </a:lnSpc>
              <a:spcBef>
                <a:spcPts val="3000"/>
              </a:spcBef>
              <a:spcAft>
                <a:spcPts val="0"/>
              </a:spcAft>
              <a:buClr>
                <a:srgbClr val="032047"/>
              </a:buClr>
              <a:buSzPts val="3500"/>
              <a:buFont typeface="Helvetica Neue"/>
              <a:buNone/>
            </a:pPr>
            <a:r>
              <a:rPr i="0" lang="en-US" sz="3600" u="none" cap="none" strike="noStrike">
                <a:solidFill>
                  <a:schemeClr val="lt2"/>
                </a:solidFill>
                <a:latin typeface="Lato"/>
                <a:ea typeface="Lato"/>
                <a:cs typeface="Lato"/>
                <a:sym typeface="Lato"/>
              </a:rPr>
              <a:t>Jugar con los sentidos</a:t>
            </a:r>
            <a:endParaRPr i="0" sz="3600" u="none" cap="none" strike="noStrike">
              <a:solidFill>
                <a:schemeClr val="lt2"/>
              </a:solidFill>
              <a:latin typeface="Lato"/>
              <a:ea typeface="Lato"/>
              <a:cs typeface="Lato"/>
              <a:sym typeface="Lato"/>
            </a:endParaRPr>
          </a:p>
          <a:p>
            <a:pPr indent="0" lvl="0" marL="0" marR="0" rtl="0" algn="l">
              <a:lnSpc>
                <a:spcPct val="110000"/>
              </a:lnSpc>
              <a:spcBef>
                <a:spcPts val="3000"/>
              </a:spcBef>
              <a:spcAft>
                <a:spcPts val="0"/>
              </a:spcAft>
              <a:buClr>
                <a:srgbClr val="032047"/>
              </a:buClr>
              <a:buSzPts val="3500"/>
              <a:buFont typeface="Helvetica Neue"/>
              <a:buNone/>
            </a:pPr>
            <a:r>
              <a:rPr i="0" lang="en-US" sz="3600" u="none" cap="none" strike="noStrike">
                <a:solidFill>
                  <a:schemeClr val="lt2"/>
                </a:solidFill>
                <a:latin typeface="Lato"/>
                <a:ea typeface="Lato"/>
                <a:cs typeface="Lato"/>
                <a:sym typeface="Lato"/>
              </a:rPr>
              <a:t>Jugar con los sentimientos</a:t>
            </a:r>
            <a:endParaRPr sz="3600">
              <a:solidFill>
                <a:schemeClr val="lt2"/>
              </a:solidFill>
              <a:latin typeface="Lato"/>
              <a:ea typeface="Lato"/>
              <a:cs typeface="Lato"/>
              <a:sym typeface="Lato"/>
            </a:endParaRPr>
          </a:p>
          <a:p>
            <a:pPr indent="0" lvl="0" marL="0" marR="0" rtl="0" algn="l">
              <a:lnSpc>
                <a:spcPct val="110000"/>
              </a:lnSpc>
              <a:spcBef>
                <a:spcPts val="3000"/>
              </a:spcBef>
              <a:spcAft>
                <a:spcPts val="0"/>
              </a:spcAft>
              <a:buClr>
                <a:srgbClr val="032047"/>
              </a:buClr>
              <a:buSzPts val="3500"/>
              <a:buFont typeface="Helvetica Neue"/>
              <a:buNone/>
            </a:pPr>
            <a:r>
              <a:rPr i="0" lang="en-US" sz="3600" u="none" cap="none" strike="noStrike">
                <a:solidFill>
                  <a:schemeClr val="lt2"/>
                </a:solidFill>
                <a:latin typeface="Lato"/>
                <a:ea typeface="Lato"/>
                <a:cs typeface="Lato"/>
                <a:sym typeface="Lato"/>
              </a:rPr>
              <a:t>Si de repente apareciera un </a:t>
            </a:r>
            <a:r>
              <a:rPr lang="en-US" sz="3600">
                <a:solidFill>
                  <a:schemeClr val="lt2"/>
                </a:solidFill>
                <a:latin typeface="Lato"/>
                <a:ea typeface="Lato"/>
                <a:cs typeface="Lato"/>
                <a:sym typeface="Lato"/>
              </a:rPr>
              <a:t>superhéroe</a:t>
            </a:r>
            <a:r>
              <a:rPr i="0" lang="en-US" sz="3600" u="none" cap="none" strike="noStrike">
                <a:solidFill>
                  <a:schemeClr val="lt2"/>
                </a:solidFill>
                <a:latin typeface="Lato"/>
                <a:ea typeface="Lato"/>
                <a:cs typeface="Lato"/>
                <a:sym typeface="Lato"/>
              </a:rPr>
              <a:t>…</a:t>
            </a:r>
            <a:endParaRPr sz="3600">
              <a:solidFill>
                <a:schemeClr val="lt2"/>
              </a:solidFill>
              <a:latin typeface="Lato"/>
              <a:ea typeface="Lato"/>
              <a:cs typeface="Lato"/>
              <a:sym typeface="Lato"/>
            </a:endParaRPr>
          </a:p>
          <a:p>
            <a:pPr indent="0" lvl="0" marL="0" marR="0" rtl="0" algn="l">
              <a:lnSpc>
                <a:spcPct val="110000"/>
              </a:lnSpc>
              <a:spcBef>
                <a:spcPts val="3000"/>
              </a:spcBef>
              <a:spcAft>
                <a:spcPts val="0"/>
              </a:spcAft>
              <a:buClr>
                <a:srgbClr val="032047"/>
              </a:buClr>
              <a:buSzPts val="3500"/>
              <a:buFont typeface="Helvetica Neue"/>
              <a:buNone/>
            </a:pPr>
            <a:r>
              <a:rPr i="0" lang="en-US" sz="3600" u="none" cap="none" strike="noStrike">
                <a:solidFill>
                  <a:schemeClr val="lt2"/>
                </a:solidFill>
                <a:latin typeface="Lato"/>
                <a:ea typeface="Lato"/>
                <a:cs typeface="Lato"/>
                <a:sym typeface="Lato"/>
              </a:rPr>
              <a:t>Construir sobre las ideas más locas</a:t>
            </a:r>
            <a:endParaRPr sz="3600">
              <a:solidFill>
                <a:schemeClr val="lt2"/>
              </a:solidFill>
              <a:latin typeface="Lato"/>
              <a:ea typeface="Lato"/>
              <a:cs typeface="Lato"/>
              <a:sym typeface="Lato"/>
            </a:endParaRPr>
          </a:p>
          <a:p>
            <a:pPr indent="0" lvl="0" marL="0" marR="0" rtl="0" algn="l">
              <a:lnSpc>
                <a:spcPct val="110000"/>
              </a:lnSpc>
              <a:spcBef>
                <a:spcPts val="3000"/>
              </a:spcBef>
              <a:spcAft>
                <a:spcPts val="0"/>
              </a:spcAft>
              <a:buClr>
                <a:srgbClr val="032047"/>
              </a:buClr>
              <a:buSzPts val="3500"/>
              <a:buFont typeface="Helvetica Neue"/>
              <a:buNone/>
            </a:pPr>
            <a:r>
              <a:rPr i="0" lang="en-US" sz="3600" u="none" cap="none" strike="noStrike">
                <a:solidFill>
                  <a:schemeClr val="lt2"/>
                </a:solidFill>
                <a:latin typeface="Lato"/>
                <a:ea typeface="Lato"/>
                <a:cs typeface="Lato"/>
                <a:sym typeface="Lato"/>
              </a:rPr>
              <a:t>Copiar cosas que ya existen </a:t>
            </a:r>
            <a:br>
              <a:rPr i="0" lang="en-US" sz="3600" u="none" cap="none" strike="noStrike">
                <a:solidFill>
                  <a:schemeClr val="lt2"/>
                </a:solidFill>
                <a:latin typeface="Lato Light"/>
                <a:ea typeface="Lato Light"/>
                <a:cs typeface="Lato Light"/>
                <a:sym typeface="Lato Light"/>
              </a:rPr>
            </a:br>
            <a:r>
              <a:rPr i="0" lang="en-US" sz="3600" u="none" cap="none" strike="noStrike">
                <a:solidFill>
                  <a:schemeClr val="lt2"/>
                </a:solidFill>
                <a:latin typeface="Lato Light"/>
                <a:ea typeface="Lato Light"/>
                <a:cs typeface="Lato Light"/>
                <a:sym typeface="Lato Light"/>
              </a:rPr>
              <a:t>(u</a:t>
            </a:r>
            <a:r>
              <a:rPr i="1" lang="en-US" sz="3600" u="none" cap="none" strike="noStrike">
                <a:solidFill>
                  <a:schemeClr val="lt2"/>
                </a:solidFill>
                <a:latin typeface="Lato Light"/>
                <a:ea typeface="Lato Light"/>
                <a:cs typeface="Lato Light"/>
                <a:sym typeface="Lato Light"/>
              </a:rPr>
              <a:t>n Airbnb de…, un Spotify de..., un Fiverr de…</a:t>
            </a:r>
            <a:r>
              <a:rPr i="0" lang="en-US" sz="3600" u="none" cap="none" strike="noStrike">
                <a:solidFill>
                  <a:schemeClr val="lt2"/>
                </a:solidFill>
                <a:latin typeface="Lato Light"/>
                <a:ea typeface="Lato Light"/>
                <a:cs typeface="Lato Light"/>
                <a:sym typeface="Lato Light"/>
              </a:rPr>
              <a:t>)</a:t>
            </a:r>
            <a:endParaRPr sz="3600">
              <a:solidFill>
                <a:schemeClr val="lt2"/>
              </a:solidFill>
              <a:latin typeface="Lato Light"/>
              <a:ea typeface="Lato Light"/>
              <a:cs typeface="Lato Light"/>
              <a:sym typeface="Lato Light"/>
            </a:endParaRPr>
          </a:p>
          <a:p>
            <a:pPr indent="0" lvl="0" marL="0" marR="0" rtl="0" algn="l">
              <a:lnSpc>
                <a:spcPct val="110000"/>
              </a:lnSpc>
              <a:spcBef>
                <a:spcPts val="3000"/>
              </a:spcBef>
              <a:spcAft>
                <a:spcPts val="0"/>
              </a:spcAft>
              <a:buClr>
                <a:srgbClr val="032047"/>
              </a:buClr>
              <a:buSzPts val="3500"/>
              <a:buFont typeface="Helvetica Neue"/>
              <a:buNone/>
            </a:pPr>
            <a:r>
              <a:rPr i="0" lang="en-US" sz="3600" u="none" cap="none" strike="noStrike">
                <a:solidFill>
                  <a:schemeClr val="lt2"/>
                </a:solidFill>
                <a:latin typeface="Lato"/>
                <a:ea typeface="Lato"/>
                <a:cs typeface="Lato"/>
                <a:sym typeface="Lato"/>
              </a:rPr>
              <a:t>Jugar con el espacio </a:t>
            </a:r>
            <a:br>
              <a:rPr i="0" lang="en-US" sz="3600" u="none" cap="none" strike="noStrike">
                <a:solidFill>
                  <a:schemeClr val="lt2"/>
                </a:solidFill>
                <a:latin typeface="Lato Light"/>
                <a:ea typeface="Lato Light"/>
                <a:cs typeface="Lato Light"/>
                <a:sym typeface="Lato Light"/>
              </a:rPr>
            </a:br>
            <a:r>
              <a:rPr i="0" lang="en-US" sz="3600" u="none" cap="none" strike="noStrike">
                <a:solidFill>
                  <a:schemeClr val="lt2"/>
                </a:solidFill>
                <a:latin typeface="Lato Light"/>
                <a:ea typeface="Lato Light"/>
                <a:cs typeface="Lato Light"/>
                <a:sym typeface="Lato Light"/>
              </a:rPr>
              <a:t>(¿y si lo hacemos en un parque? ¿Y en un circo?…)</a:t>
            </a:r>
            <a:endParaRPr i="0" sz="3600" u="none" cap="none" strike="noStrike">
              <a:solidFill>
                <a:schemeClr val="lt2"/>
              </a:solidFill>
              <a:latin typeface="Lato Light"/>
              <a:ea typeface="Lato Light"/>
              <a:cs typeface="Lato Light"/>
              <a:sym typeface="Lato Light"/>
            </a:endParaRPr>
          </a:p>
        </p:txBody>
      </p:sp>
      <p:sp>
        <p:nvSpPr>
          <p:cNvPr id="713" name="Google Shape;713;p32"/>
          <p:cNvSpPr txBox="1"/>
          <p:nvPr/>
        </p:nvSpPr>
        <p:spPr>
          <a:xfrm>
            <a:off x="16309050" y="4455000"/>
            <a:ext cx="7289100" cy="8007600"/>
          </a:xfrm>
          <a:prstGeom prst="rect">
            <a:avLst/>
          </a:prstGeom>
          <a:noFill/>
          <a:ln>
            <a:noFill/>
          </a:ln>
        </p:spPr>
        <p:txBody>
          <a:bodyPr anchorCtr="0" anchor="ctr" bIns="71425" lIns="71425" spcFirstLastPara="1" rIns="71425" wrap="square" tIns="71425">
            <a:noAutofit/>
          </a:bodyPr>
          <a:lstStyle/>
          <a:p>
            <a:pPr indent="0" lvl="0" marL="0" marR="0" rtl="0" algn="l">
              <a:lnSpc>
                <a:spcPct val="110000"/>
              </a:lnSpc>
              <a:spcBef>
                <a:spcPts val="0"/>
              </a:spcBef>
              <a:spcAft>
                <a:spcPts val="0"/>
              </a:spcAft>
              <a:buClr>
                <a:srgbClr val="092042"/>
              </a:buClr>
              <a:buSzPts val="6200"/>
              <a:buFont typeface="Helvetica Neue"/>
              <a:buNone/>
            </a:pPr>
            <a:r>
              <a:rPr i="0" lang="en-US" sz="5000" u="none" cap="none" strike="noStrike">
                <a:solidFill>
                  <a:srgbClr val="F55D5C"/>
                </a:solidFill>
                <a:latin typeface="Lato Black"/>
                <a:ea typeface="Lato Black"/>
                <a:cs typeface="Lato Black"/>
                <a:sym typeface="Lato Black"/>
              </a:rPr>
              <a:t>S </a:t>
            </a:r>
            <a:r>
              <a:rPr i="0" lang="en-US" sz="5000" u="none" cap="none" strike="noStrike">
                <a:solidFill>
                  <a:srgbClr val="666666"/>
                </a:solidFill>
                <a:latin typeface="Lato Light"/>
                <a:ea typeface="Lato Light"/>
                <a:cs typeface="Lato Light"/>
                <a:sym typeface="Lato Light"/>
              </a:rPr>
              <a:t>ustituir</a:t>
            </a:r>
            <a:endParaRPr i="0" sz="5000" u="none" cap="none" strike="noStrike">
              <a:solidFill>
                <a:srgbClr val="666666"/>
              </a:solidFill>
              <a:latin typeface="Lato Light"/>
              <a:ea typeface="Lato Light"/>
              <a:cs typeface="Lato Light"/>
              <a:sym typeface="Lato Light"/>
            </a:endParaRPr>
          </a:p>
          <a:p>
            <a:pPr indent="0" lvl="0" marL="0" marR="0" rtl="0" algn="l">
              <a:lnSpc>
                <a:spcPct val="110000"/>
              </a:lnSpc>
              <a:spcBef>
                <a:spcPts val="3000"/>
              </a:spcBef>
              <a:spcAft>
                <a:spcPts val="0"/>
              </a:spcAft>
              <a:buClr>
                <a:srgbClr val="092042"/>
              </a:buClr>
              <a:buSzPts val="6200"/>
              <a:buFont typeface="Helvetica Neue"/>
              <a:buNone/>
            </a:pPr>
            <a:r>
              <a:rPr lang="en-US" sz="5000">
                <a:solidFill>
                  <a:srgbClr val="F55D5C"/>
                </a:solidFill>
                <a:latin typeface="Lato Black"/>
                <a:ea typeface="Lato Black"/>
                <a:cs typeface="Lato Black"/>
                <a:sym typeface="Lato Black"/>
              </a:rPr>
              <a:t>C</a:t>
            </a:r>
            <a:r>
              <a:rPr i="0" lang="en-US" sz="5000" u="none" cap="none" strike="noStrike">
                <a:solidFill>
                  <a:schemeClr val="lt2"/>
                </a:solidFill>
                <a:latin typeface="Lato Light"/>
                <a:ea typeface="Lato Light"/>
                <a:cs typeface="Lato Light"/>
                <a:sym typeface="Lato Light"/>
              </a:rPr>
              <a:t> </a:t>
            </a:r>
            <a:r>
              <a:rPr i="0" lang="en-US" sz="5000" u="none" cap="none" strike="noStrike">
                <a:solidFill>
                  <a:srgbClr val="666666"/>
                </a:solidFill>
                <a:latin typeface="Lato Light"/>
                <a:ea typeface="Lato Light"/>
                <a:cs typeface="Lato Light"/>
                <a:sym typeface="Lato Light"/>
              </a:rPr>
              <a:t>ombinar</a:t>
            </a:r>
            <a:endParaRPr i="0" sz="5000" u="none" cap="none" strike="noStrike">
              <a:solidFill>
                <a:srgbClr val="666666"/>
              </a:solidFill>
              <a:latin typeface="Lato Light"/>
              <a:ea typeface="Lato Light"/>
              <a:cs typeface="Lato Light"/>
              <a:sym typeface="Lato Light"/>
            </a:endParaRPr>
          </a:p>
          <a:p>
            <a:pPr indent="0" lvl="0" marL="0" marR="0" rtl="0" algn="l">
              <a:lnSpc>
                <a:spcPct val="110000"/>
              </a:lnSpc>
              <a:spcBef>
                <a:spcPts val="3000"/>
              </a:spcBef>
              <a:spcAft>
                <a:spcPts val="0"/>
              </a:spcAft>
              <a:buClr>
                <a:srgbClr val="092042"/>
              </a:buClr>
              <a:buSzPts val="6200"/>
              <a:buFont typeface="Helvetica Neue"/>
              <a:buNone/>
            </a:pPr>
            <a:r>
              <a:rPr lang="en-US" sz="5000">
                <a:solidFill>
                  <a:srgbClr val="F55D5C"/>
                </a:solidFill>
                <a:latin typeface="Lato Black"/>
                <a:ea typeface="Lato Black"/>
                <a:cs typeface="Lato Black"/>
                <a:sym typeface="Lato Black"/>
              </a:rPr>
              <a:t>A</a:t>
            </a:r>
            <a:r>
              <a:rPr i="0" lang="en-US" sz="5000" u="none" cap="none" strike="noStrike">
                <a:solidFill>
                  <a:schemeClr val="lt2"/>
                </a:solidFill>
                <a:latin typeface="Lato Light"/>
                <a:ea typeface="Lato Light"/>
                <a:cs typeface="Lato Light"/>
                <a:sym typeface="Lato Light"/>
              </a:rPr>
              <a:t> </a:t>
            </a:r>
            <a:r>
              <a:rPr i="0" lang="en-US" sz="5000" u="none" cap="none" strike="noStrike">
                <a:solidFill>
                  <a:srgbClr val="666666"/>
                </a:solidFill>
                <a:latin typeface="Lato Light"/>
                <a:ea typeface="Lato Light"/>
                <a:cs typeface="Lato Light"/>
                <a:sym typeface="Lato Light"/>
              </a:rPr>
              <a:t>daptar</a:t>
            </a:r>
            <a:endParaRPr sz="5000">
              <a:solidFill>
                <a:srgbClr val="666666"/>
              </a:solidFill>
              <a:latin typeface="Lato Light"/>
              <a:ea typeface="Lato Light"/>
              <a:cs typeface="Lato Light"/>
              <a:sym typeface="Lato Light"/>
            </a:endParaRPr>
          </a:p>
          <a:p>
            <a:pPr indent="0" lvl="0" marL="0" marR="0" rtl="0" algn="l">
              <a:lnSpc>
                <a:spcPct val="110000"/>
              </a:lnSpc>
              <a:spcBef>
                <a:spcPts val="3000"/>
              </a:spcBef>
              <a:spcAft>
                <a:spcPts val="0"/>
              </a:spcAft>
              <a:buClr>
                <a:srgbClr val="092042"/>
              </a:buClr>
              <a:buSzPts val="6200"/>
              <a:buFont typeface="Helvetica Neue"/>
              <a:buNone/>
            </a:pPr>
            <a:r>
              <a:rPr lang="en-US" sz="5000">
                <a:solidFill>
                  <a:srgbClr val="F55D5C"/>
                </a:solidFill>
                <a:latin typeface="Lato Black"/>
                <a:ea typeface="Lato Black"/>
                <a:cs typeface="Lato Black"/>
                <a:sym typeface="Lato Black"/>
              </a:rPr>
              <a:t>M</a:t>
            </a:r>
            <a:r>
              <a:rPr i="0" lang="en-US" sz="5000" u="none" cap="none" strike="noStrike">
                <a:solidFill>
                  <a:schemeClr val="lt2"/>
                </a:solidFill>
                <a:latin typeface="Lato Light"/>
                <a:ea typeface="Lato Light"/>
                <a:cs typeface="Lato Light"/>
                <a:sym typeface="Lato Light"/>
              </a:rPr>
              <a:t> </a:t>
            </a:r>
            <a:r>
              <a:rPr i="0" lang="en-US" sz="5000" u="none" cap="none" strike="noStrike">
                <a:solidFill>
                  <a:srgbClr val="666666"/>
                </a:solidFill>
                <a:latin typeface="Lato Light"/>
                <a:ea typeface="Lato Light"/>
                <a:cs typeface="Lato Light"/>
                <a:sym typeface="Lato Light"/>
              </a:rPr>
              <a:t>odificar</a:t>
            </a:r>
            <a:endParaRPr sz="5000">
              <a:solidFill>
                <a:srgbClr val="666666"/>
              </a:solidFill>
              <a:latin typeface="Lato Light"/>
              <a:ea typeface="Lato Light"/>
              <a:cs typeface="Lato Light"/>
              <a:sym typeface="Lato Light"/>
            </a:endParaRPr>
          </a:p>
          <a:p>
            <a:pPr indent="0" lvl="0" marL="0" marR="0" rtl="0" algn="l">
              <a:lnSpc>
                <a:spcPct val="110000"/>
              </a:lnSpc>
              <a:spcBef>
                <a:spcPts val="3000"/>
              </a:spcBef>
              <a:spcAft>
                <a:spcPts val="0"/>
              </a:spcAft>
              <a:buClr>
                <a:srgbClr val="092042"/>
              </a:buClr>
              <a:buSzPts val="6200"/>
              <a:buFont typeface="Helvetica Neue"/>
              <a:buNone/>
            </a:pPr>
            <a:r>
              <a:rPr lang="en-US" sz="5000">
                <a:solidFill>
                  <a:srgbClr val="F55D5C"/>
                </a:solidFill>
                <a:latin typeface="Lato Black"/>
                <a:ea typeface="Lato Black"/>
                <a:cs typeface="Lato Black"/>
                <a:sym typeface="Lato Black"/>
              </a:rPr>
              <a:t>P</a:t>
            </a:r>
            <a:r>
              <a:rPr i="0" lang="en-US" sz="5000" u="none" cap="none" strike="noStrike">
                <a:solidFill>
                  <a:schemeClr val="lt2"/>
                </a:solidFill>
                <a:latin typeface="Lato Light"/>
                <a:ea typeface="Lato Light"/>
                <a:cs typeface="Lato Light"/>
                <a:sym typeface="Lato Light"/>
              </a:rPr>
              <a:t> </a:t>
            </a:r>
            <a:r>
              <a:rPr i="0" lang="en-US" sz="5000" u="none" cap="none" strike="noStrike">
                <a:solidFill>
                  <a:srgbClr val="666666"/>
                </a:solidFill>
                <a:latin typeface="Lato Light"/>
                <a:ea typeface="Lato Light"/>
                <a:cs typeface="Lato Light"/>
                <a:sym typeface="Lato Light"/>
              </a:rPr>
              <a:t>oner otros usos</a:t>
            </a:r>
            <a:endParaRPr sz="5000">
              <a:solidFill>
                <a:srgbClr val="666666"/>
              </a:solidFill>
              <a:latin typeface="Lato Light"/>
              <a:ea typeface="Lato Light"/>
              <a:cs typeface="Lato Light"/>
              <a:sym typeface="Lato Light"/>
            </a:endParaRPr>
          </a:p>
          <a:p>
            <a:pPr indent="0" lvl="0" marL="0" marR="0" rtl="0" algn="l">
              <a:lnSpc>
                <a:spcPct val="110000"/>
              </a:lnSpc>
              <a:spcBef>
                <a:spcPts val="3000"/>
              </a:spcBef>
              <a:spcAft>
                <a:spcPts val="0"/>
              </a:spcAft>
              <a:buClr>
                <a:srgbClr val="092042"/>
              </a:buClr>
              <a:buSzPts val="6200"/>
              <a:buFont typeface="Helvetica Neue"/>
              <a:buNone/>
            </a:pPr>
            <a:r>
              <a:rPr lang="en-US" sz="5000">
                <a:solidFill>
                  <a:srgbClr val="F55D5C"/>
                </a:solidFill>
                <a:latin typeface="Lato Black"/>
                <a:ea typeface="Lato Black"/>
                <a:cs typeface="Lato Black"/>
                <a:sym typeface="Lato Black"/>
              </a:rPr>
              <a:t>E</a:t>
            </a:r>
            <a:r>
              <a:rPr i="0" lang="en-US" sz="5000" u="none" cap="none" strike="noStrike">
                <a:solidFill>
                  <a:schemeClr val="lt2"/>
                </a:solidFill>
                <a:latin typeface="Lato Light"/>
                <a:ea typeface="Lato Light"/>
                <a:cs typeface="Lato Light"/>
                <a:sym typeface="Lato Light"/>
              </a:rPr>
              <a:t> </a:t>
            </a:r>
            <a:r>
              <a:rPr i="0" lang="en-US" sz="5000" u="none" cap="none" strike="noStrike">
                <a:solidFill>
                  <a:srgbClr val="666666"/>
                </a:solidFill>
                <a:latin typeface="Lato Light"/>
                <a:ea typeface="Lato Light"/>
                <a:cs typeface="Lato Light"/>
                <a:sym typeface="Lato Light"/>
              </a:rPr>
              <a:t>liminar una parte o todo</a:t>
            </a:r>
            <a:endParaRPr sz="5000">
              <a:solidFill>
                <a:srgbClr val="666666"/>
              </a:solidFill>
              <a:latin typeface="Lato Light"/>
              <a:ea typeface="Lato Light"/>
              <a:cs typeface="Lato Light"/>
              <a:sym typeface="Lato Light"/>
            </a:endParaRPr>
          </a:p>
          <a:p>
            <a:pPr indent="0" lvl="0" marL="0" marR="0" rtl="0" algn="l">
              <a:lnSpc>
                <a:spcPct val="110000"/>
              </a:lnSpc>
              <a:spcBef>
                <a:spcPts val="3000"/>
              </a:spcBef>
              <a:spcAft>
                <a:spcPts val="0"/>
              </a:spcAft>
              <a:buClr>
                <a:srgbClr val="092042"/>
              </a:buClr>
              <a:buSzPts val="6200"/>
              <a:buFont typeface="Helvetica Neue"/>
              <a:buNone/>
            </a:pPr>
            <a:r>
              <a:rPr lang="en-US" sz="5000">
                <a:solidFill>
                  <a:srgbClr val="F55D5C"/>
                </a:solidFill>
                <a:latin typeface="Lato Black"/>
                <a:ea typeface="Lato Black"/>
                <a:cs typeface="Lato Black"/>
                <a:sym typeface="Lato Black"/>
              </a:rPr>
              <a:t>R</a:t>
            </a:r>
            <a:r>
              <a:rPr i="0" lang="en-US" sz="5000" u="none" cap="none" strike="noStrike">
                <a:solidFill>
                  <a:schemeClr val="lt2"/>
                </a:solidFill>
                <a:latin typeface="Lato Light"/>
                <a:ea typeface="Lato Light"/>
                <a:cs typeface="Lato Light"/>
                <a:sym typeface="Lato Light"/>
              </a:rPr>
              <a:t> </a:t>
            </a:r>
            <a:r>
              <a:rPr i="0" lang="en-US" sz="5000" u="none" cap="none" strike="noStrike">
                <a:solidFill>
                  <a:srgbClr val="666666"/>
                </a:solidFill>
                <a:latin typeface="Lato Light"/>
                <a:ea typeface="Lato Light"/>
                <a:cs typeface="Lato Light"/>
                <a:sym typeface="Lato Light"/>
              </a:rPr>
              <a:t>eordernar</a:t>
            </a:r>
            <a:endParaRPr sz="5000">
              <a:solidFill>
                <a:srgbClr val="666666"/>
              </a:solidFill>
              <a:latin typeface="Lato Light"/>
              <a:ea typeface="Lato Light"/>
              <a:cs typeface="Lato Light"/>
              <a:sym typeface="Lato Light"/>
            </a:endParaRPr>
          </a:p>
        </p:txBody>
      </p:sp>
      <p:sp>
        <p:nvSpPr>
          <p:cNvPr id="714" name="Google Shape;714;p32"/>
          <p:cNvSpPr txBox="1"/>
          <p:nvPr/>
        </p:nvSpPr>
        <p:spPr>
          <a:xfrm>
            <a:off x="1883375" y="1930250"/>
            <a:ext cx="4197000" cy="555000"/>
          </a:xfrm>
          <a:prstGeom prst="rect">
            <a:avLst/>
          </a:prstGeom>
          <a:noFill/>
          <a:ln>
            <a:noFill/>
          </a:ln>
        </p:spPr>
        <p:txBody>
          <a:bodyPr anchorCtr="0" anchor="ctr" bIns="71425" lIns="71425" spcFirstLastPara="1" rIns="71425" wrap="square" tIns="71425">
            <a:noAutofit/>
          </a:bodyPr>
          <a:lstStyle/>
          <a:p>
            <a:pPr indent="0" lvl="0" marL="0" marR="0" rtl="0" algn="l">
              <a:lnSpc>
                <a:spcPct val="100000"/>
              </a:lnSpc>
              <a:spcBef>
                <a:spcPts val="0"/>
              </a:spcBef>
              <a:spcAft>
                <a:spcPts val="0"/>
              </a:spcAft>
              <a:buClr>
                <a:srgbClr val="FDFEFE"/>
              </a:buClr>
              <a:buSzPts val="4000"/>
              <a:buFont typeface="Helvetica Neue"/>
              <a:buNone/>
            </a:pPr>
            <a:r>
              <a:rPr i="0" lang="en-US" sz="4000" cap="none" strike="noStrike">
                <a:solidFill>
                  <a:srgbClr val="1464A5"/>
                </a:solidFill>
                <a:latin typeface="Lato"/>
                <a:ea typeface="Lato"/>
                <a:cs typeface="Lato"/>
                <a:sym typeface="Lato"/>
              </a:rPr>
              <a:t>P. </a:t>
            </a:r>
            <a:r>
              <a:rPr lang="en-US" sz="4000">
                <a:solidFill>
                  <a:srgbClr val="1464A5"/>
                </a:solidFill>
                <a:latin typeface="Lato"/>
                <a:ea typeface="Lato"/>
                <a:cs typeface="Lato"/>
                <a:sym typeface="Lato"/>
              </a:rPr>
              <a:t>116</a:t>
            </a:r>
            <a:endParaRPr sz="4000">
              <a:solidFill>
                <a:srgbClr val="1464A5"/>
              </a:solidFill>
              <a:latin typeface="Lato"/>
              <a:ea typeface="Lato"/>
              <a:cs typeface="Lato"/>
              <a:sym typeface="Lato"/>
            </a:endParaRPr>
          </a:p>
        </p:txBody>
      </p:sp>
      <p:sp>
        <p:nvSpPr>
          <p:cNvPr id="715" name="Google Shape;715;p32"/>
          <p:cNvSpPr/>
          <p:nvPr/>
        </p:nvSpPr>
        <p:spPr>
          <a:xfrm>
            <a:off x="1312324" y="2063745"/>
            <a:ext cx="462050" cy="288017"/>
          </a:xfrm>
          <a:custGeom>
            <a:rect b="b" l="l" r="r" t="t"/>
            <a:pathLst>
              <a:path extrusionOk="0" h="600" w="960">
                <a:moveTo>
                  <a:pt x="240" y="360"/>
                </a:moveTo>
                <a:cubicBezTo>
                  <a:pt x="600" y="360"/>
                  <a:pt x="600" y="360"/>
                  <a:pt x="600" y="360"/>
                </a:cubicBezTo>
                <a:cubicBezTo>
                  <a:pt x="720" y="240"/>
                  <a:pt x="720" y="240"/>
                  <a:pt x="720" y="240"/>
                </a:cubicBezTo>
                <a:cubicBezTo>
                  <a:pt x="360" y="240"/>
                  <a:pt x="360" y="240"/>
                  <a:pt x="360" y="240"/>
                </a:cubicBezTo>
                <a:lnTo>
                  <a:pt x="240" y="360"/>
                </a:lnTo>
                <a:close/>
                <a:moveTo>
                  <a:pt x="120" y="300"/>
                </a:moveTo>
                <a:cubicBezTo>
                  <a:pt x="120" y="201"/>
                  <a:pt x="200" y="120"/>
                  <a:pt x="300" y="120"/>
                </a:cubicBezTo>
                <a:cubicBezTo>
                  <a:pt x="520" y="120"/>
                  <a:pt x="520" y="120"/>
                  <a:pt x="520" y="120"/>
                </a:cubicBezTo>
                <a:cubicBezTo>
                  <a:pt x="640" y="0"/>
                  <a:pt x="640" y="0"/>
                  <a:pt x="640" y="0"/>
                </a:cubicBezTo>
                <a:cubicBezTo>
                  <a:pt x="300" y="0"/>
                  <a:pt x="300" y="0"/>
                  <a:pt x="300" y="0"/>
                </a:cubicBezTo>
                <a:cubicBezTo>
                  <a:pt x="134" y="0"/>
                  <a:pt x="0" y="134"/>
                  <a:pt x="0" y="300"/>
                </a:cubicBezTo>
                <a:cubicBezTo>
                  <a:pt x="0" y="435"/>
                  <a:pt x="90" y="550"/>
                  <a:pt x="213" y="587"/>
                </a:cubicBezTo>
                <a:cubicBezTo>
                  <a:pt x="320" y="480"/>
                  <a:pt x="320" y="480"/>
                  <a:pt x="320" y="480"/>
                </a:cubicBezTo>
                <a:cubicBezTo>
                  <a:pt x="300" y="480"/>
                  <a:pt x="300" y="480"/>
                  <a:pt x="300" y="480"/>
                </a:cubicBezTo>
                <a:cubicBezTo>
                  <a:pt x="201" y="480"/>
                  <a:pt x="120" y="399"/>
                  <a:pt x="120" y="300"/>
                </a:cubicBezTo>
                <a:close/>
                <a:moveTo>
                  <a:pt x="777" y="23"/>
                </a:moveTo>
                <a:cubicBezTo>
                  <a:pt x="679" y="121"/>
                  <a:pt x="679" y="121"/>
                  <a:pt x="679" y="121"/>
                </a:cubicBezTo>
                <a:cubicBezTo>
                  <a:pt x="769" y="130"/>
                  <a:pt x="840" y="207"/>
                  <a:pt x="840" y="300"/>
                </a:cubicBezTo>
                <a:cubicBezTo>
                  <a:pt x="840" y="399"/>
                  <a:pt x="760" y="480"/>
                  <a:pt x="660" y="480"/>
                </a:cubicBezTo>
                <a:cubicBezTo>
                  <a:pt x="480" y="480"/>
                  <a:pt x="480" y="480"/>
                  <a:pt x="480" y="480"/>
                </a:cubicBezTo>
                <a:cubicBezTo>
                  <a:pt x="360" y="600"/>
                  <a:pt x="360" y="600"/>
                  <a:pt x="360" y="600"/>
                </a:cubicBezTo>
                <a:cubicBezTo>
                  <a:pt x="660" y="600"/>
                  <a:pt x="660" y="600"/>
                  <a:pt x="660" y="600"/>
                </a:cubicBezTo>
                <a:cubicBezTo>
                  <a:pt x="826" y="600"/>
                  <a:pt x="960" y="466"/>
                  <a:pt x="960" y="300"/>
                </a:cubicBezTo>
                <a:cubicBezTo>
                  <a:pt x="960" y="176"/>
                  <a:pt x="884" y="69"/>
                  <a:pt x="777" y="23"/>
                </a:cubicBezTo>
                <a:close/>
              </a:path>
            </a:pathLst>
          </a:custGeom>
          <a:solidFill>
            <a:srgbClr val="1464A5"/>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600">
              <a:solidFill>
                <a:srgbClr val="5BBEFF"/>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9" name="Shape 719"/>
        <p:cNvGrpSpPr/>
        <p:nvPr/>
      </p:nvGrpSpPr>
      <p:grpSpPr>
        <a:xfrm>
          <a:off x="0" y="0"/>
          <a:ext cx="0" cy="0"/>
          <a:chOff x="0" y="0"/>
          <a:chExt cx="0" cy="0"/>
        </a:xfrm>
      </p:grpSpPr>
      <p:sp>
        <p:nvSpPr>
          <p:cNvPr id="720" name="Google Shape;720;p33"/>
          <p:cNvSpPr txBox="1"/>
          <p:nvPr>
            <p:ph type="title"/>
          </p:nvPr>
        </p:nvSpPr>
        <p:spPr>
          <a:xfrm>
            <a:off x="1316975" y="4995300"/>
            <a:ext cx="10644600" cy="6030900"/>
          </a:xfrm>
          <a:prstGeom prst="rect">
            <a:avLst/>
          </a:prstGeom>
        </p:spPr>
        <p:txBody>
          <a:bodyPr anchorCtr="0" anchor="t" bIns="0" lIns="0" spcFirstLastPara="1" rIns="0" wrap="square" tIns="0">
            <a:noAutofit/>
          </a:bodyPr>
          <a:lstStyle/>
          <a:p>
            <a:pPr indent="0" lvl="0" marL="0" rtl="0" algn="l">
              <a:lnSpc>
                <a:spcPct val="110000"/>
              </a:lnSpc>
              <a:spcBef>
                <a:spcPts val="0"/>
              </a:spcBef>
              <a:spcAft>
                <a:spcPts val="0"/>
              </a:spcAft>
              <a:buNone/>
            </a:pPr>
            <a:r>
              <a:rPr lang="en-US" sz="9000">
                <a:latin typeface="Lato"/>
                <a:ea typeface="Lato"/>
                <a:cs typeface="Lato"/>
                <a:sym typeface="Lato"/>
              </a:rPr>
              <a:t>¿En cuántos objetos circulares o esféricos puedes pensar </a:t>
            </a:r>
            <a:br>
              <a:rPr lang="en-US" sz="9000">
                <a:latin typeface="Lato"/>
                <a:ea typeface="Lato"/>
                <a:cs typeface="Lato"/>
                <a:sym typeface="Lato"/>
              </a:rPr>
            </a:br>
            <a:r>
              <a:rPr lang="en-US" sz="9000">
                <a:latin typeface="Lato"/>
                <a:ea typeface="Lato"/>
                <a:cs typeface="Lato"/>
                <a:sym typeface="Lato"/>
              </a:rPr>
              <a:t>en 60 seg?</a:t>
            </a:r>
            <a:endParaRPr sz="9000">
              <a:latin typeface="Lato"/>
              <a:ea typeface="Lato"/>
              <a:cs typeface="Lato"/>
              <a:sym typeface="Lato"/>
            </a:endParaRPr>
          </a:p>
        </p:txBody>
      </p:sp>
      <p:sp>
        <p:nvSpPr>
          <p:cNvPr id="721" name="Google Shape;721;p33"/>
          <p:cNvSpPr/>
          <p:nvPr/>
        </p:nvSpPr>
        <p:spPr>
          <a:xfrm>
            <a:off x="20998896" y="1080101"/>
            <a:ext cx="2373300" cy="2374800"/>
          </a:xfrm>
          <a:prstGeom prst="ellipse">
            <a:avLst/>
          </a:prstGeom>
          <a:noFill/>
          <a:ln cap="flat" cmpd="sng" w="127000">
            <a:solidFill>
              <a:srgbClr val="D6D6D6"/>
            </a:solidFill>
            <a:prstDash val="solid"/>
            <a:miter lim="400000"/>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722" name="Google Shape;722;p33"/>
          <p:cNvSpPr/>
          <p:nvPr/>
        </p:nvSpPr>
        <p:spPr>
          <a:xfrm>
            <a:off x="20998896" y="3910576"/>
            <a:ext cx="2373300" cy="2374800"/>
          </a:xfrm>
          <a:prstGeom prst="ellipse">
            <a:avLst/>
          </a:prstGeom>
          <a:noFill/>
          <a:ln cap="flat" cmpd="sng" w="127000">
            <a:solidFill>
              <a:srgbClr val="D6D6D6"/>
            </a:solidFill>
            <a:prstDash val="solid"/>
            <a:miter lim="400000"/>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723" name="Google Shape;723;p33"/>
          <p:cNvSpPr/>
          <p:nvPr/>
        </p:nvSpPr>
        <p:spPr>
          <a:xfrm>
            <a:off x="18439371" y="4601701"/>
            <a:ext cx="2373300" cy="2374800"/>
          </a:xfrm>
          <a:prstGeom prst="ellipse">
            <a:avLst/>
          </a:prstGeom>
          <a:noFill/>
          <a:ln cap="flat" cmpd="sng" w="127000">
            <a:solidFill>
              <a:srgbClr val="D6D6D6"/>
            </a:solidFill>
            <a:prstDash val="solid"/>
            <a:miter lim="400000"/>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724" name="Google Shape;724;p33"/>
          <p:cNvSpPr/>
          <p:nvPr/>
        </p:nvSpPr>
        <p:spPr>
          <a:xfrm>
            <a:off x="20998896" y="6741051"/>
            <a:ext cx="2373300" cy="2374800"/>
          </a:xfrm>
          <a:prstGeom prst="ellipse">
            <a:avLst/>
          </a:prstGeom>
          <a:noFill/>
          <a:ln cap="flat" cmpd="sng" w="127000">
            <a:solidFill>
              <a:srgbClr val="D6D6D6"/>
            </a:solidFill>
            <a:prstDash val="solid"/>
            <a:miter lim="400000"/>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725" name="Google Shape;725;p33"/>
          <p:cNvSpPr/>
          <p:nvPr/>
        </p:nvSpPr>
        <p:spPr>
          <a:xfrm>
            <a:off x="18333546" y="7311026"/>
            <a:ext cx="2373300" cy="2374800"/>
          </a:xfrm>
          <a:prstGeom prst="ellipse">
            <a:avLst/>
          </a:prstGeom>
          <a:noFill/>
          <a:ln cap="flat" cmpd="sng" w="127000">
            <a:solidFill>
              <a:srgbClr val="D6D6D6"/>
            </a:solidFill>
            <a:prstDash val="solid"/>
            <a:miter lim="400000"/>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726" name="Google Shape;726;p33"/>
          <p:cNvSpPr/>
          <p:nvPr/>
        </p:nvSpPr>
        <p:spPr>
          <a:xfrm>
            <a:off x="20706846" y="9571526"/>
            <a:ext cx="2373300" cy="2374800"/>
          </a:xfrm>
          <a:prstGeom prst="ellipse">
            <a:avLst/>
          </a:prstGeom>
          <a:noFill/>
          <a:ln cap="flat" cmpd="sng" w="127000">
            <a:solidFill>
              <a:srgbClr val="D6D6D6"/>
            </a:solidFill>
            <a:prstDash val="solid"/>
            <a:miter lim="400000"/>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727" name="Google Shape;727;p33"/>
          <p:cNvSpPr/>
          <p:nvPr/>
        </p:nvSpPr>
        <p:spPr>
          <a:xfrm>
            <a:off x="17765021" y="10211601"/>
            <a:ext cx="2373300" cy="2374800"/>
          </a:xfrm>
          <a:prstGeom prst="ellipse">
            <a:avLst/>
          </a:prstGeom>
          <a:noFill/>
          <a:ln cap="flat" cmpd="sng" w="127000">
            <a:solidFill>
              <a:srgbClr val="D6D6D6"/>
            </a:solidFill>
            <a:prstDash val="solid"/>
            <a:miter lim="400000"/>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728" name="Google Shape;728;p33"/>
          <p:cNvSpPr/>
          <p:nvPr/>
        </p:nvSpPr>
        <p:spPr>
          <a:xfrm>
            <a:off x="15807846" y="8064451"/>
            <a:ext cx="2373300" cy="2374800"/>
          </a:xfrm>
          <a:prstGeom prst="ellipse">
            <a:avLst/>
          </a:prstGeom>
          <a:noFill/>
          <a:ln cap="flat" cmpd="sng" w="127000">
            <a:solidFill>
              <a:srgbClr val="D6D6D6"/>
            </a:solidFill>
            <a:prstDash val="solid"/>
            <a:miter lim="400000"/>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729" name="Google Shape;729;p33"/>
          <p:cNvSpPr/>
          <p:nvPr/>
        </p:nvSpPr>
        <p:spPr>
          <a:xfrm>
            <a:off x="14823196" y="10892451"/>
            <a:ext cx="2373300" cy="2374800"/>
          </a:xfrm>
          <a:prstGeom prst="ellipse">
            <a:avLst/>
          </a:prstGeom>
          <a:noFill/>
          <a:ln cap="flat" cmpd="sng" w="127000">
            <a:solidFill>
              <a:srgbClr val="D6D6D6"/>
            </a:solidFill>
            <a:prstDash val="solid"/>
            <a:miter lim="400000"/>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730" name="Google Shape;730;p33"/>
          <p:cNvSpPr txBox="1"/>
          <p:nvPr/>
        </p:nvSpPr>
        <p:spPr>
          <a:xfrm>
            <a:off x="3118725" y="3304900"/>
            <a:ext cx="23544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rgbClr val="F55D5C"/>
                </a:solidFill>
                <a:latin typeface="Lato"/>
                <a:ea typeface="Lato"/>
                <a:cs typeface="Lato"/>
                <a:sym typeface="Lato"/>
              </a:rPr>
              <a:t>1’</a:t>
            </a:r>
            <a:endParaRPr sz="10000">
              <a:solidFill>
                <a:srgbClr val="F55D5C"/>
              </a:solidFill>
              <a:latin typeface="Lato"/>
              <a:ea typeface="Lato"/>
              <a:cs typeface="Lato"/>
              <a:sym typeface="Lato"/>
            </a:endParaRPr>
          </a:p>
        </p:txBody>
      </p:sp>
      <p:pic>
        <p:nvPicPr>
          <p:cNvPr id="731" name="Google Shape;731;p33"/>
          <p:cNvPicPr preferRelativeResize="0"/>
          <p:nvPr/>
        </p:nvPicPr>
        <p:blipFill>
          <a:blip r:embed="rId3">
            <a:alphaModFix/>
          </a:blip>
          <a:stretch>
            <a:fillRect/>
          </a:stretch>
        </p:blipFill>
        <p:spPr>
          <a:xfrm>
            <a:off x="1185650" y="3304887"/>
            <a:ext cx="1443600" cy="1443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5" name="Shape 735"/>
        <p:cNvGrpSpPr/>
        <p:nvPr/>
      </p:nvGrpSpPr>
      <p:grpSpPr>
        <a:xfrm>
          <a:off x="0" y="0"/>
          <a:ext cx="0" cy="0"/>
          <a:chOff x="0" y="0"/>
          <a:chExt cx="0" cy="0"/>
        </a:xfrm>
      </p:grpSpPr>
      <p:sp>
        <p:nvSpPr>
          <p:cNvPr id="736" name="Google Shape;736;p34"/>
          <p:cNvSpPr txBox="1"/>
          <p:nvPr>
            <p:ph type="title"/>
          </p:nvPr>
        </p:nvSpPr>
        <p:spPr>
          <a:xfrm>
            <a:off x="1316975" y="4995300"/>
            <a:ext cx="10875000" cy="3115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10000">
                <a:latin typeface="Lato"/>
                <a:ea typeface="Lato"/>
                <a:cs typeface="Lato"/>
                <a:sym typeface="Lato"/>
              </a:rPr>
              <a:t>¿Qué usos puede tener un ladrillo?</a:t>
            </a:r>
            <a:endParaRPr sz="10000">
              <a:latin typeface="Lato"/>
              <a:ea typeface="Lato"/>
              <a:cs typeface="Lato"/>
              <a:sym typeface="Lato"/>
            </a:endParaRPr>
          </a:p>
        </p:txBody>
      </p:sp>
      <p:pic>
        <p:nvPicPr>
          <p:cNvPr descr="image13.png" id="737" name="Google Shape;737;p34"/>
          <p:cNvPicPr preferRelativeResize="0"/>
          <p:nvPr/>
        </p:nvPicPr>
        <p:blipFill rotWithShape="1">
          <a:blip r:embed="rId3">
            <a:alphaModFix/>
          </a:blip>
          <a:srcRect b="0" l="0" r="0" t="0"/>
          <a:stretch/>
        </p:blipFill>
        <p:spPr>
          <a:xfrm>
            <a:off x="14069363" y="4016226"/>
            <a:ext cx="7632312" cy="5683552"/>
          </a:xfrm>
          <a:prstGeom prst="rect">
            <a:avLst/>
          </a:prstGeom>
          <a:noFill/>
          <a:ln>
            <a:noFill/>
          </a:ln>
        </p:spPr>
      </p:pic>
      <p:sp>
        <p:nvSpPr>
          <p:cNvPr id="738" name="Google Shape;738;p34"/>
          <p:cNvSpPr txBox="1"/>
          <p:nvPr/>
        </p:nvSpPr>
        <p:spPr>
          <a:xfrm>
            <a:off x="3118725" y="3304900"/>
            <a:ext cx="23544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rgbClr val="F55D5C"/>
                </a:solidFill>
                <a:latin typeface="Lato"/>
                <a:ea typeface="Lato"/>
                <a:cs typeface="Lato"/>
                <a:sym typeface="Lato"/>
              </a:rPr>
              <a:t>90</a:t>
            </a:r>
            <a:r>
              <a:rPr lang="en-US" sz="10000">
                <a:solidFill>
                  <a:srgbClr val="F55D5C"/>
                </a:solidFill>
                <a:latin typeface="Lato"/>
                <a:ea typeface="Lato"/>
                <a:cs typeface="Lato"/>
                <a:sym typeface="Lato"/>
              </a:rPr>
              <a:t>’’</a:t>
            </a:r>
            <a:endParaRPr sz="10000">
              <a:solidFill>
                <a:srgbClr val="F55D5C"/>
              </a:solidFill>
              <a:latin typeface="Lato"/>
              <a:ea typeface="Lato"/>
              <a:cs typeface="Lato"/>
              <a:sym typeface="Lato"/>
            </a:endParaRPr>
          </a:p>
        </p:txBody>
      </p:sp>
      <p:pic>
        <p:nvPicPr>
          <p:cNvPr id="739" name="Google Shape;739;p34"/>
          <p:cNvPicPr preferRelativeResize="0"/>
          <p:nvPr/>
        </p:nvPicPr>
        <p:blipFill>
          <a:blip r:embed="rId4">
            <a:alphaModFix/>
          </a:blip>
          <a:stretch>
            <a:fillRect/>
          </a:stretch>
        </p:blipFill>
        <p:spPr>
          <a:xfrm>
            <a:off x="1185650" y="3304887"/>
            <a:ext cx="1443600" cy="1443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3" name="Shape 743"/>
        <p:cNvGrpSpPr/>
        <p:nvPr/>
      </p:nvGrpSpPr>
      <p:grpSpPr>
        <a:xfrm>
          <a:off x="0" y="0"/>
          <a:ext cx="0" cy="0"/>
          <a:chOff x="0" y="0"/>
          <a:chExt cx="0" cy="0"/>
        </a:xfrm>
      </p:grpSpPr>
      <p:sp>
        <p:nvSpPr>
          <p:cNvPr id="744" name="Google Shape;744;p35"/>
          <p:cNvSpPr txBox="1"/>
          <p:nvPr>
            <p:ph type="title"/>
          </p:nvPr>
        </p:nvSpPr>
        <p:spPr>
          <a:xfrm>
            <a:off x="1094125" y="4385375"/>
            <a:ext cx="8978400" cy="5223900"/>
          </a:xfrm>
          <a:prstGeom prst="rect">
            <a:avLst/>
          </a:prstGeom>
        </p:spPr>
        <p:txBody>
          <a:bodyPr anchorCtr="0" anchor="t" bIns="117800" lIns="235675" spcFirstLastPara="1" rIns="235675" wrap="square" tIns="117800">
            <a:noAutofit/>
          </a:bodyPr>
          <a:lstStyle/>
          <a:p>
            <a:pPr indent="0" lvl="0" marL="0" rtl="0" algn="l">
              <a:spcBef>
                <a:spcPts val="0"/>
              </a:spcBef>
              <a:spcAft>
                <a:spcPts val="0"/>
              </a:spcAft>
              <a:buNone/>
            </a:pPr>
            <a:r>
              <a:rPr lang="en-US" sz="9900">
                <a:latin typeface="Lato"/>
                <a:ea typeface="Lato"/>
                <a:cs typeface="Lato"/>
                <a:sym typeface="Lato"/>
              </a:rPr>
              <a:t>Identificación de insights y </a:t>
            </a:r>
            <a:r>
              <a:rPr lang="en-US" sz="9900">
                <a:latin typeface="Lato"/>
                <a:ea typeface="Lato"/>
                <a:cs typeface="Lato"/>
                <a:sym typeface="Lato"/>
              </a:rPr>
              <a:t>o</a:t>
            </a:r>
            <a:r>
              <a:rPr lang="en-US" sz="9900">
                <a:latin typeface="Lato"/>
                <a:ea typeface="Lato"/>
                <a:cs typeface="Lato"/>
                <a:sym typeface="Lato"/>
              </a:rPr>
              <a:t>portunidades</a:t>
            </a:r>
            <a:endParaRPr sz="9900">
              <a:latin typeface="Lato"/>
              <a:ea typeface="Lato"/>
              <a:cs typeface="Lato"/>
              <a:sym typeface="Lato"/>
            </a:endParaRPr>
          </a:p>
          <a:p>
            <a:pPr indent="0" lvl="0" marL="0" rtl="0" algn="l">
              <a:spcBef>
                <a:spcPts val="0"/>
              </a:spcBef>
              <a:spcAft>
                <a:spcPts val="0"/>
              </a:spcAft>
              <a:buNone/>
            </a:pPr>
            <a:r>
              <a:t/>
            </a:r>
            <a:endParaRPr sz="9900">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8" name="Shape 748"/>
        <p:cNvGrpSpPr/>
        <p:nvPr/>
      </p:nvGrpSpPr>
      <p:grpSpPr>
        <a:xfrm>
          <a:off x="0" y="0"/>
          <a:ext cx="0" cy="0"/>
          <a:chOff x="0" y="0"/>
          <a:chExt cx="0" cy="0"/>
        </a:xfrm>
      </p:grpSpPr>
      <p:cxnSp>
        <p:nvCxnSpPr>
          <p:cNvPr id="749" name="Google Shape;749;p36"/>
          <p:cNvCxnSpPr/>
          <p:nvPr/>
        </p:nvCxnSpPr>
        <p:spPr>
          <a:xfrm>
            <a:off x="1920875" y="7654694"/>
            <a:ext cx="20999400" cy="0"/>
          </a:xfrm>
          <a:prstGeom prst="straightConnector1">
            <a:avLst/>
          </a:prstGeom>
          <a:noFill/>
          <a:ln cap="flat" cmpd="sng" w="101600">
            <a:solidFill>
              <a:srgbClr val="D3D3D3"/>
            </a:solidFill>
            <a:prstDash val="solid"/>
            <a:round/>
            <a:headEnd len="sm" w="sm" type="none"/>
            <a:tailEnd len="med" w="med" type="triangle"/>
          </a:ln>
        </p:spPr>
      </p:cxnSp>
      <p:sp>
        <p:nvSpPr>
          <p:cNvPr id="750" name="Google Shape;750;p36"/>
          <p:cNvSpPr/>
          <p:nvPr/>
        </p:nvSpPr>
        <p:spPr>
          <a:xfrm>
            <a:off x="11895712" y="7285601"/>
            <a:ext cx="701700" cy="701700"/>
          </a:xfrm>
          <a:prstGeom prst="ellipse">
            <a:avLst/>
          </a:prstGeom>
          <a:solidFill>
            <a:srgbClr val="FDFEFE">
              <a:alpha val="89800"/>
            </a:srgbClr>
          </a:solidFill>
          <a:ln cap="flat" cmpd="sng" w="177800">
            <a:solidFill>
              <a:srgbClr val="F55D5C">
                <a:alpha val="90200"/>
              </a:srgb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0863D"/>
              </a:buClr>
              <a:buSzPts val="3200"/>
              <a:buFont typeface="Helvetica Neue"/>
              <a:buNone/>
            </a:pPr>
            <a:r>
              <a:t/>
            </a:r>
            <a:endParaRPr b="0" i="0" sz="3200" u="none" cap="none" strike="noStrike">
              <a:solidFill>
                <a:srgbClr val="F0863D"/>
              </a:solidFill>
              <a:latin typeface="Helvetica Neue"/>
              <a:ea typeface="Helvetica Neue"/>
              <a:cs typeface="Helvetica Neue"/>
              <a:sym typeface="Helvetica Neue"/>
            </a:endParaRPr>
          </a:p>
        </p:txBody>
      </p:sp>
      <p:sp>
        <p:nvSpPr>
          <p:cNvPr id="751" name="Google Shape;751;p36"/>
          <p:cNvSpPr/>
          <p:nvPr/>
        </p:nvSpPr>
        <p:spPr>
          <a:xfrm>
            <a:off x="2910132" y="7286394"/>
            <a:ext cx="701700" cy="700200"/>
          </a:xfrm>
          <a:prstGeom prst="ellipse">
            <a:avLst/>
          </a:prstGeom>
          <a:solidFill>
            <a:srgbClr val="F55D5C"/>
          </a:solidFill>
          <a:ln cap="flat" cmpd="sng" w="177800">
            <a:solidFill>
              <a:srgbClr val="F55D5C">
                <a:alpha val="90200"/>
              </a:srgb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752" name="Google Shape;752;p36"/>
          <p:cNvSpPr/>
          <p:nvPr/>
        </p:nvSpPr>
        <p:spPr>
          <a:xfrm>
            <a:off x="7413923" y="7286394"/>
            <a:ext cx="701700" cy="700200"/>
          </a:xfrm>
          <a:prstGeom prst="ellipse">
            <a:avLst/>
          </a:prstGeom>
          <a:solidFill>
            <a:srgbClr val="F55D5C"/>
          </a:solidFill>
          <a:ln cap="flat" cmpd="sng" w="177800">
            <a:solidFill>
              <a:srgbClr val="F55D5C">
                <a:alpha val="90200"/>
              </a:srgb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0863D"/>
              </a:buClr>
              <a:buSzPts val="3200"/>
              <a:buFont typeface="Helvetica Neue"/>
              <a:buNone/>
            </a:pPr>
            <a:r>
              <a:t/>
            </a:r>
            <a:endParaRPr b="0" i="0" sz="3200" u="none" cap="none" strike="noStrike">
              <a:solidFill>
                <a:srgbClr val="F0863D"/>
              </a:solidFill>
              <a:latin typeface="Helvetica Neue"/>
              <a:ea typeface="Helvetica Neue"/>
              <a:cs typeface="Helvetica Neue"/>
              <a:sym typeface="Helvetica Neue"/>
            </a:endParaRPr>
          </a:p>
        </p:txBody>
      </p:sp>
      <p:sp>
        <p:nvSpPr>
          <p:cNvPr id="753" name="Google Shape;753;p36"/>
          <p:cNvSpPr/>
          <p:nvPr/>
        </p:nvSpPr>
        <p:spPr>
          <a:xfrm>
            <a:off x="16137627" y="7303856"/>
            <a:ext cx="701700" cy="701700"/>
          </a:xfrm>
          <a:prstGeom prst="ellipse">
            <a:avLst/>
          </a:prstGeom>
          <a:solidFill>
            <a:srgbClr val="FDFEFE">
              <a:alpha val="89800"/>
            </a:srgbClr>
          </a:solidFill>
          <a:ln cap="flat" cmpd="sng" w="177800">
            <a:solidFill>
              <a:srgbClr val="F55D5C">
                <a:alpha val="90200"/>
              </a:srgb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0863D"/>
              </a:buClr>
              <a:buSzPts val="3200"/>
              <a:buFont typeface="Helvetica Neue"/>
              <a:buNone/>
            </a:pPr>
            <a:r>
              <a:t/>
            </a:r>
            <a:endParaRPr b="0" i="0" sz="3200" u="none" cap="none" strike="noStrike">
              <a:solidFill>
                <a:srgbClr val="F0863D"/>
              </a:solidFill>
              <a:latin typeface="Helvetica Neue"/>
              <a:ea typeface="Helvetica Neue"/>
              <a:cs typeface="Helvetica Neue"/>
              <a:sym typeface="Helvetica Neue"/>
            </a:endParaRPr>
          </a:p>
        </p:txBody>
      </p:sp>
      <p:sp>
        <p:nvSpPr>
          <p:cNvPr id="754" name="Google Shape;754;p36"/>
          <p:cNvSpPr/>
          <p:nvPr/>
        </p:nvSpPr>
        <p:spPr>
          <a:xfrm>
            <a:off x="20409920" y="7303856"/>
            <a:ext cx="701700" cy="701700"/>
          </a:xfrm>
          <a:prstGeom prst="ellipse">
            <a:avLst/>
          </a:prstGeom>
          <a:solidFill>
            <a:srgbClr val="FDFEFE">
              <a:alpha val="89800"/>
            </a:srgbClr>
          </a:solidFill>
          <a:ln cap="flat" cmpd="sng" w="177800">
            <a:solidFill>
              <a:srgbClr val="F55D5C">
                <a:alpha val="90200"/>
              </a:srgb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0863D"/>
              </a:buClr>
              <a:buSzPts val="3200"/>
              <a:buFont typeface="Helvetica Neue"/>
              <a:buNone/>
            </a:pPr>
            <a:r>
              <a:t/>
            </a:r>
            <a:endParaRPr b="0" i="0" sz="3200" u="none" cap="none" strike="noStrike">
              <a:solidFill>
                <a:srgbClr val="F0863D"/>
              </a:solidFill>
              <a:latin typeface="Helvetica Neue"/>
              <a:ea typeface="Helvetica Neue"/>
              <a:cs typeface="Helvetica Neue"/>
              <a:sym typeface="Helvetica Neue"/>
            </a:endParaRPr>
          </a:p>
        </p:txBody>
      </p:sp>
      <p:sp>
        <p:nvSpPr>
          <p:cNvPr id="755" name="Google Shape;755;p36"/>
          <p:cNvSpPr txBox="1"/>
          <p:nvPr/>
        </p:nvSpPr>
        <p:spPr>
          <a:xfrm>
            <a:off x="2021682" y="9011422"/>
            <a:ext cx="2478600" cy="533400"/>
          </a:xfrm>
          <a:prstGeom prst="rect">
            <a:avLst/>
          </a:prstGeom>
          <a:noFill/>
          <a:ln>
            <a:noFill/>
          </a:ln>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a:ea typeface="Lato"/>
                <a:cs typeface="Lato"/>
                <a:sym typeface="Lato"/>
              </a:rPr>
              <a:t>Investigar</a:t>
            </a:r>
            <a:endParaRPr sz="3600">
              <a:latin typeface="Lato"/>
              <a:ea typeface="Lato"/>
              <a:cs typeface="Lato"/>
              <a:sym typeface="Lato"/>
            </a:endParaRPr>
          </a:p>
        </p:txBody>
      </p:sp>
      <p:sp>
        <p:nvSpPr>
          <p:cNvPr id="756" name="Google Shape;756;p36"/>
          <p:cNvSpPr txBox="1"/>
          <p:nvPr/>
        </p:nvSpPr>
        <p:spPr>
          <a:xfrm>
            <a:off x="5782288" y="9011425"/>
            <a:ext cx="39651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a:ea typeface="Lato"/>
                <a:cs typeface="Lato"/>
                <a:sym typeface="Lato"/>
              </a:rPr>
              <a:t>Insights + Oportunidades</a:t>
            </a:r>
            <a:endParaRPr sz="3600">
              <a:latin typeface="Lato"/>
              <a:ea typeface="Lato"/>
              <a:cs typeface="Lato"/>
              <a:sym typeface="Lato"/>
            </a:endParaRPr>
          </a:p>
        </p:txBody>
      </p:sp>
      <p:sp>
        <p:nvSpPr>
          <p:cNvPr id="757" name="Google Shape;757;p36"/>
          <p:cNvSpPr txBox="1"/>
          <p:nvPr/>
        </p:nvSpPr>
        <p:spPr>
          <a:xfrm>
            <a:off x="10943225" y="9011425"/>
            <a:ext cx="26067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a:ea typeface="Lato"/>
                <a:cs typeface="Lato"/>
                <a:sym typeface="Lato"/>
              </a:rPr>
              <a:t>Reformular el reto</a:t>
            </a:r>
            <a:endParaRPr sz="3600">
              <a:latin typeface="Lato"/>
              <a:ea typeface="Lato"/>
              <a:cs typeface="Lato"/>
              <a:sym typeface="Lato"/>
            </a:endParaRPr>
          </a:p>
        </p:txBody>
      </p:sp>
      <p:sp>
        <p:nvSpPr>
          <p:cNvPr id="758" name="Google Shape;758;p36"/>
          <p:cNvSpPr txBox="1"/>
          <p:nvPr/>
        </p:nvSpPr>
        <p:spPr>
          <a:xfrm>
            <a:off x="19742420" y="9011422"/>
            <a:ext cx="2036700" cy="533400"/>
          </a:xfrm>
          <a:prstGeom prst="rect">
            <a:avLst/>
          </a:prstGeom>
          <a:noFill/>
          <a:ln>
            <a:noFill/>
          </a:ln>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a:ea typeface="Lato"/>
                <a:cs typeface="Lato"/>
                <a:sym typeface="Lato"/>
              </a:rPr>
              <a:t>Evaluar</a:t>
            </a:r>
            <a:endParaRPr sz="3600">
              <a:latin typeface="Lato"/>
              <a:ea typeface="Lato"/>
              <a:cs typeface="Lato"/>
              <a:sym typeface="Lato"/>
            </a:endParaRPr>
          </a:p>
        </p:txBody>
      </p:sp>
      <p:sp>
        <p:nvSpPr>
          <p:cNvPr id="759" name="Google Shape;759;p36"/>
          <p:cNvSpPr txBox="1"/>
          <p:nvPr/>
        </p:nvSpPr>
        <p:spPr>
          <a:xfrm>
            <a:off x="15185127" y="9011422"/>
            <a:ext cx="26067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a:ea typeface="Lato"/>
                <a:cs typeface="Lato"/>
                <a:sym typeface="Lato"/>
              </a:rPr>
              <a:t>Generación de ideas</a:t>
            </a:r>
            <a:endParaRPr sz="3600">
              <a:latin typeface="Lato"/>
              <a:ea typeface="Lato"/>
              <a:cs typeface="Lato"/>
              <a:sym typeface="Lato"/>
            </a:endParaRPr>
          </a:p>
        </p:txBody>
      </p:sp>
      <p:pic>
        <p:nvPicPr>
          <p:cNvPr descr="Image" id="760" name="Google Shape;760;p36"/>
          <p:cNvPicPr preferRelativeResize="0"/>
          <p:nvPr/>
        </p:nvPicPr>
        <p:blipFill rotWithShape="1">
          <a:blip r:embed="rId3">
            <a:alphaModFix/>
          </a:blip>
          <a:srcRect b="0" l="0" r="0" t="0"/>
          <a:stretch/>
        </p:blipFill>
        <p:spPr>
          <a:xfrm>
            <a:off x="3033025" y="11318371"/>
            <a:ext cx="436365" cy="533400"/>
          </a:xfrm>
          <a:prstGeom prst="rect">
            <a:avLst/>
          </a:prstGeom>
          <a:noFill/>
          <a:ln>
            <a:noFill/>
          </a:ln>
        </p:spPr>
      </p:pic>
      <p:pic>
        <p:nvPicPr>
          <p:cNvPr descr="Image" id="761" name="Google Shape;761;p36"/>
          <p:cNvPicPr preferRelativeResize="0"/>
          <p:nvPr/>
        </p:nvPicPr>
        <p:blipFill rotWithShape="1">
          <a:blip r:embed="rId3">
            <a:alphaModFix/>
          </a:blip>
          <a:srcRect b="0" l="0" r="0" t="0"/>
          <a:stretch/>
        </p:blipFill>
        <p:spPr>
          <a:xfrm>
            <a:off x="7214178" y="11318371"/>
            <a:ext cx="436365" cy="533400"/>
          </a:xfrm>
          <a:prstGeom prst="rect">
            <a:avLst/>
          </a:prstGeom>
          <a:noFill/>
          <a:ln>
            <a:noFill/>
          </a:ln>
        </p:spPr>
      </p:pic>
      <p:pic>
        <p:nvPicPr>
          <p:cNvPr descr="Image" id="762" name="Google Shape;762;p36"/>
          <p:cNvPicPr preferRelativeResize="0"/>
          <p:nvPr/>
        </p:nvPicPr>
        <p:blipFill rotWithShape="1">
          <a:blip r:embed="rId3">
            <a:alphaModFix/>
          </a:blip>
          <a:srcRect b="0" l="0" r="0" t="0"/>
          <a:stretch/>
        </p:blipFill>
        <p:spPr>
          <a:xfrm flipH="1">
            <a:off x="7909683" y="11318371"/>
            <a:ext cx="436365" cy="533400"/>
          </a:xfrm>
          <a:prstGeom prst="rect">
            <a:avLst/>
          </a:prstGeom>
          <a:noFill/>
          <a:ln>
            <a:noFill/>
          </a:ln>
        </p:spPr>
      </p:pic>
      <p:pic>
        <p:nvPicPr>
          <p:cNvPr descr="Image" id="763" name="Google Shape;763;p36"/>
          <p:cNvPicPr preferRelativeResize="0"/>
          <p:nvPr/>
        </p:nvPicPr>
        <p:blipFill rotWithShape="1">
          <a:blip r:embed="rId3">
            <a:alphaModFix/>
          </a:blip>
          <a:srcRect b="0" l="0" r="0" t="0"/>
          <a:stretch/>
        </p:blipFill>
        <p:spPr>
          <a:xfrm>
            <a:off x="11709416" y="11318371"/>
            <a:ext cx="436365" cy="533400"/>
          </a:xfrm>
          <a:prstGeom prst="rect">
            <a:avLst/>
          </a:prstGeom>
          <a:noFill/>
          <a:ln>
            <a:noFill/>
          </a:ln>
        </p:spPr>
      </p:pic>
      <p:pic>
        <p:nvPicPr>
          <p:cNvPr descr="Image" id="764" name="Google Shape;764;p36"/>
          <p:cNvPicPr preferRelativeResize="0"/>
          <p:nvPr/>
        </p:nvPicPr>
        <p:blipFill rotWithShape="1">
          <a:blip r:embed="rId3">
            <a:alphaModFix/>
          </a:blip>
          <a:srcRect b="0" l="0" r="0" t="0"/>
          <a:stretch/>
        </p:blipFill>
        <p:spPr>
          <a:xfrm flipH="1">
            <a:off x="12404919" y="11318371"/>
            <a:ext cx="436365" cy="533400"/>
          </a:xfrm>
          <a:prstGeom prst="rect">
            <a:avLst/>
          </a:prstGeom>
          <a:noFill/>
          <a:ln>
            <a:noFill/>
          </a:ln>
        </p:spPr>
      </p:pic>
      <p:pic>
        <p:nvPicPr>
          <p:cNvPr descr="Image" id="765" name="Google Shape;765;p36"/>
          <p:cNvPicPr preferRelativeResize="0"/>
          <p:nvPr/>
        </p:nvPicPr>
        <p:blipFill rotWithShape="1">
          <a:blip r:embed="rId3">
            <a:alphaModFix/>
          </a:blip>
          <a:srcRect b="0" l="0" r="0" t="0"/>
          <a:stretch/>
        </p:blipFill>
        <p:spPr>
          <a:xfrm>
            <a:off x="15922535" y="11318371"/>
            <a:ext cx="436365" cy="533400"/>
          </a:xfrm>
          <a:prstGeom prst="rect">
            <a:avLst/>
          </a:prstGeom>
          <a:noFill/>
          <a:ln>
            <a:noFill/>
          </a:ln>
        </p:spPr>
      </p:pic>
      <p:pic>
        <p:nvPicPr>
          <p:cNvPr descr="Image" id="766" name="Google Shape;766;p36"/>
          <p:cNvPicPr preferRelativeResize="0"/>
          <p:nvPr/>
        </p:nvPicPr>
        <p:blipFill rotWithShape="1">
          <a:blip r:embed="rId3">
            <a:alphaModFix/>
          </a:blip>
          <a:srcRect b="0" l="0" r="0" t="0"/>
          <a:stretch/>
        </p:blipFill>
        <p:spPr>
          <a:xfrm flipH="1">
            <a:off x="16618038" y="11318371"/>
            <a:ext cx="436365" cy="533400"/>
          </a:xfrm>
          <a:prstGeom prst="rect">
            <a:avLst/>
          </a:prstGeom>
          <a:noFill/>
          <a:ln>
            <a:noFill/>
          </a:ln>
        </p:spPr>
      </p:pic>
      <p:pic>
        <p:nvPicPr>
          <p:cNvPr descr="Image" id="767" name="Google Shape;767;p36"/>
          <p:cNvPicPr preferRelativeResize="0"/>
          <p:nvPr/>
        </p:nvPicPr>
        <p:blipFill rotWithShape="1">
          <a:blip r:embed="rId3">
            <a:alphaModFix/>
          </a:blip>
          <a:srcRect b="0" l="0" r="0" t="0"/>
          <a:stretch/>
        </p:blipFill>
        <p:spPr>
          <a:xfrm flipH="1">
            <a:off x="20542635" y="11318371"/>
            <a:ext cx="436365" cy="533400"/>
          </a:xfrm>
          <a:prstGeom prst="rect">
            <a:avLst/>
          </a:prstGeom>
          <a:noFill/>
          <a:ln>
            <a:noFill/>
          </a:ln>
        </p:spPr>
      </p:pic>
      <p:pic>
        <p:nvPicPr>
          <p:cNvPr id="768" name="Google Shape;768;p36"/>
          <p:cNvPicPr preferRelativeResize="0"/>
          <p:nvPr/>
        </p:nvPicPr>
        <p:blipFill>
          <a:blip r:embed="rId4">
            <a:alphaModFix/>
          </a:blip>
          <a:stretch>
            <a:fillRect/>
          </a:stretch>
        </p:blipFill>
        <p:spPr>
          <a:xfrm>
            <a:off x="2353530" y="3807452"/>
            <a:ext cx="1814904" cy="1814903"/>
          </a:xfrm>
          <a:prstGeom prst="rect">
            <a:avLst/>
          </a:prstGeom>
          <a:noFill/>
          <a:ln>
            <a:noFill/>
          </a:ln>
        </p:spPr>
      </p:pic>
      <p:pic>
        <p:nvPicPr>
          <p:cNvPr id="769" name="Google Shape;769;p36"/>
          <p:cNvPicPr preferRelativeResize="0"/>
          <p:nvPr/>
        </p:nvPicPr>
        <p:blipFill>
          <a:blip r:embed="rId5">
            <a:alphaModFix/>
          </a:blip>
          <a:stretch>
            <a:fillRect/>
          </a:stretch>
        </p:blipFill>
        <p:spPr>
          <a:xfrm>
            <a:off x="6857321" y="3807452"/>
            <a:ext cx="1814904" cy="1814903"/>
          </a:xfrm>
          <a:prstGeom prst="rect">
            <a:avLst/>
          </a:prstGeom>
          <a:noFill/>
          <a:ln>
            <a:noFill/>
          </a:ln>
        </p:spPr>
      </p:pic>
      <p:pic>
        <p:nvPicPr>
          <p:cNvPr id="770" name="Google Shape;770;p36"/>
          <p:cNvPicPr preferRelativeResize="0"/>
          <p:nvPr/>
        </p:nvPicPr>
        <p:blipFill>
          <a:blip r:embed="rId6">
            <a:alphaModFix/>
          </a:blip>
          <a:stretch>
            <a:fillRect/>
          </a:stretch>
        </p:blipFill>
        <p:spPr>
          <a:xfrm>
            <a:off x="15581025" y="3807452"/>
            <a:ext cx="1814904" cy="1814903"/>
          </a:xfrm>
          <a:prstGeom prst="rect">
            <a:avLst/>
          </a:prstGeom>
          <a:noFill/>
          <a:ln>
            <a:noFill/>
          </a:ln>
        </p:spPr>
      </p:pic>
      <p:pic>
        <p:nvPicPr>
          <p:cNvPr id="771" name="Google Shape;771;p36"/>
          <p:cNvPicPr preferRelativeResize="0"/>
          <p:nvPr/>
        </p:nvPicPr>
        <p:blipFill>
          <a:blip r:embed="rId7">
            <a:alphaModFix/>
          </a:blip>
          <a:stretch>
            <a:fillRect/>
          </a:stretch>
        </p:blipFill>
        <p:spPr>
          <a:xfrm>
            <a:off x="19853318" y="3807452"/>
            <a:ext cx="1814904" cy="1814903"/>
          </a:xfrm>
          <a:prstGeom prst="rect">
            <a:avLst/>
          </a:prstGeom>
          <a:noFill/>
          <a:ln>
            <a:noFill/>
          </a:ln>
        </p:spPr>
      </p:pic>
      <p:pic>
        <p:nvPicPr>
          <p:cNvPr id="772" name="Google Shape;772;p36"/>
          <p:cNvPicPr preferRelativeResize="0"/>
          <p:nvPr/>
        </p:nvPicPr>
        <p:blipFill>
          <a:blip r:embed="rId8">
            <a:alphaModFix/>
          </a:blip>
          <a:stretch>
            <a:fillRect/>
          </a:stretch>
        </p:blipFill>
        <p:spPr>
          <a:xfrm>
            <a:off x="11339112" y="3807453"/>
            <a:ext cx="1814900" cy="1814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 name="Shape 48"/>
        <p:cNvGrpSpPr/>
        <p:nvPr/>
      </p:nvGrpSpPr>
      <p:grpSpPr>
        <a:xfrm>
          <a:off x="0" y="0"/>
          <a:ext cx="0" cy="0"/>
          <a:chOff x="0" y="0"/>
          <a:chExt cx="0" cy="0"/>
        </a:xfrm>
      </p:grpSpPr>
      <p:pic>
        <p:nvPicPr>
          <p:cNvPr id="49" name="Google Shape;49;p10"/>
          <p:cNvPicPr preferRelativeResize="0"/>
          <p:nvPr/>
        </p:nvPicPr>
        <p:blipFill rotWithShape="1">
          <a:blip r:embed="rId3">
            <a:alphaModFix/>
          </a:blip>
          <a:srcRect b="0" l="8305" r="11674" t="0"/>
          <a:stretch/>
        </p:blipFill>
        <p:spPr>
          <a:xfrm>
            <a:off x="7532050" y="0"/>
            <a:ext cx="16851948" cy="13715999"/>
          </a:xfrm>
          <a:prstGeom prst="rect">
            <a:avLst/>
          </a:prstGeom>
          <a:noFill/>
          <a:ln>
            <a:noFill/>
          </a:ln>
        </p:spPr>
      </p:pic>
      <p:sp>
        <p:nvSpPr>
          <p:cNvPr id="50" name="Google Shape;50;p10"/>
          <p:cNvSpPr txBox="1"/>
          <p:nvPr>
            <p:ph type="title"/>
          </p:nvPr>
        </p:nvSpPr>
        <p:spPr>
          <a:xfrm>
            <a:off x="1357550" y="4617625"/>
            <a:ext cx="11220900" cy="154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¿Qué aprendimos ayer?</a:t>
            </a:r>
            <a:r>
              <a:rPr lang="en-US" sz="3800"/>
              <a:t> </a:t>
            </a:r>
            <a:endParaRPr sz="12000">
              <a:solidFill>
                <a:schemeClr val="accent3"/>
              </a:solidFill>
              <a:latin typeface="Lato Light"/>
              <a:ea typeface="Lato Light"/>
              <a:cs typeface="Lato Light"/>
              <a:sym typeface="Lato 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6" name="Shape 776"/>
        <p:cNvGrpSpPr/>
        <p:nvPr/>
      </p:nvGrpSpPr>
      <p:grpSpPr>
        <a:xfrm>
          <a:off x="0" y="0"/>
          <a:ext cx="0" cy="0"/>
          <a:chOff x="0" y="0"/>
          <a:chExt cx="0" cy="0"/>
        </a:xfrm>
      </p:grpSpPr>
      <p:sp>
        <p:nvSpPr>
          <p:cNvPr id="777" name="Google Shape;777;p37"/>
          <p:cNvSpPr/>
          <p:nvPr/>
        </p:nvSpPr>
        <p:spPr>
          <a:xfrm>
            <a:off x="14405350" y="4851475"/>
            <a:ext cx="7251300" cy="7251300"/>
          </a:xfrm>
          <a:prstGeom prst="ellipse">
            <a:avLst/>
          </a:prstGeom>
          <a:noFill/>
          <a:ln cap="flat" cmpd="sng" w="9525">
            <a:solidFill>
              <a:srgbClr val="D3D3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8" name="Google Shape;778;p37"/>
          <p:cNvGrpSpPr/>
          <p:nvPr/>
        </p:nvGrpSpPr>
        <p:grpSpPr>
          <a:xfrm>
            <a:off x="14499257" y="9814202"/>
            <a:ext cx="1548595" cy="1548595"/>
            <a:chOff x="12559282" y="2753450"/>
            <a:chExt cx="906300" cy="906300"/>
          </a:xfrm>
        </p:grpSpPr>
        <p:sp>
          <p:nvSpPr>
            <p:cNvPr id="779" name="Google Shape;779;p37"/>
            <p:cNvSpPr/>
            <p:nvPr/>
          </p:nvSpPr>
          <p:spPr>
            <a:xfrm>
              <a:off x="12559282" y="2753450"/>
              <a:ext cx="906300" cy="906300"/>
            </a:xfrm>
            <a:prstGeom prst="ellipse">
              <a:avLst/>
            </a:prstGeom>
            <a:solidFill>
              <a:srgbClr val="FFFFFF"/>
            </a:solidFill>
            <a:ln cap="flat" cmpd="sng" w="28575">
              <a:solidFill>
                <a:srgbClr val="48AE64"/>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37"/>
            <p:cNvSpPr/>
            <p:nvPr/>
          </p:nvSpPr>
          <p:spPr>
            <a:xfrm>
              <a:off x="12805257" y="2998427"/>
              <a:ext cx="414350" cy="416346"/>
            </a:xfrm>
            <a:custGeom>
              <a:rect b="b" l="l" r="r" t="t"/>
              <a:pathLst>
                <a:path extrusionOk="0" h="884" w="880">
                  <a:moveTo>
                    <a:pt x="864" y="159"/>
                  </a:moveTo>
                  <a:cubicBezTo>
                    <a:pt x="721" y="16"/>
                    <a:pt x="721" y="16"/>
                    <a:pt x="721" y="16"/>
                  </a:cubicBezTo>
                  <a:cubicBezTo>
                    <a:pt x="706" y="0"/>
                    <a:pt x="681" y="0"/>
                    <a:pt x="665" y="16"/>
                  </a:cubicBezTo>
                  <a:cubicBezTo>
                    <a:pt x="538" y="144"/>
                    <a:pt x="538" y="144"/>
                    <a:pt x="538" y="144"/>
                  </a:cubicBezTo>
                  <a:cubicBezTo>
                    <a:pt x="677" y="284"/>
                    <a:pt x="677" y="284"/>
                    <a:pt x="677" y="284"/>
                  </a:cubicBezTo>
                  <a:cubicBezTo>
                    <a:pt x="557" y="284"/>
                    <a:pt x="557" y="284"/>
                    <a:pt x="557" y="284"/>
                  </a:cubicBezTo>
                  <a:cubicBezTo>
                    <a:pt x="478" y="204"/>
                    <a:pt x="478" y="204"/>
                    <a:pt x="478" y="204"/>
                  </a:cubicBezTo>
                  <a:cubicBezTo>
                    <a:pt x="0" y="684"/>
                    <a:pt x="0" y="684"/>
                    <a:pt x="0" y="684"/>
                  </a:cubicBezTo>
                  <a:cubicBezTo>
                    <a:pt x="0" y="884"/>
                    <a:pt x="0" y="884"/>
                    <a:pt x="0" y="884"/>
                  </a:cubicBezTo>
                  <a:cubicBezTo>
                    <a:pt x="199" y="884"/>
                    <a:pt x="199" y="884"/>
                    <a:pt x="199" y="884"/>
                  </a:cubicBezTo>
                  <a:cubicBezTo>
                    <a:pt x="864" y="216"/>
                    <a:pt x="864" y="216"/>
                    <a:pt x="864" y="216"/>
                  </a:cubicBezTo>
                  <a:cubicBezTo>
                    <a:pt x="880" y="200"/>
                    <a:pt x="880" y="175"/>
                    <a:pt x="864" y="159"/>
                  </a:cubicBezTo>
                  <a:close/>
                  <a:moveTo>
                    <a:pt x="400" y="804"/>
                  </a:moveTo>
                  <a:cubicBezTo>
                    <a:pt x="320" y="884"/>
                    <a:pt x="320" y="884"/>
                    <a:pt x="320" y="884"/>
                  </a:cubicBezTo>
                  <a:cubicBezTo>
                    <a:pt x="880" y="884"/>
                    <a:pt x="880" y="884"/>
                    <a:pt x="880" y="884"/>
                  </a:cubicBezTo>
                  <a:cubicBezTo>
                    <a:pt x="880" y="804"/>
                    <a:pt x="880" y="804"/>
                    <a:pt x="880" y="804"/>
                  </a:cubicBezTo>
                  <a:lnTo>
                    <a:pt x="400" y="804"/>
                  </a:lnTo>
                  <a:close/>
                </a:path>
              </a:pathLst>
            </a:custGeom>
            <a:solidFill>
              <a:srgbClr val="48AE6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
        <p:nvSpPr>
          <p:cNvPr id="781" name="Google Shape;781;p37"/>
          <p:cNvSpPr txBox="1"/>
          <p:nvPr>
            <p:ph type="title"/>
          </p:nvPr>
        </p:nvSpPr>
        <p:spPr>
          <a:xfrm>
            <a:off x="1316975" y="4116377"/>
            <a:ext cx="10295700" cy="6446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8000">
                <a:latin typeface="Lato Light"/>
                <a:ea typeface="Lato Light"/>
                <a:cs typeface="Lato Light"/>
                <a:sym typeface="Lato Light"/>
              </a:rPr>
              <a:t>Después de investigar, identificamos </a:t>
            </a:r>
            <a:r>
              <a:rPr i="1" lang="en-US" sz="8000">
                <a:solidFill>
                  <a:srgbClr val="E35B64"/>
                </a:solidFill>
                <a:latin typeface="Lato Light"/>
                <a:ea typeface="Lato Light"/>
                <a:cs typeface="Lato Light"/>
                <a:sym typeface="Lato Light"/>
              </a:rPr>
              <a:t>insights </a:t>
            </a:r>
            <a:r>
              <a:rPr lang="en-US" sz="8000">
                <a:latin typeface="Lato Light"/>
                <a:ea typeface="Lato Light"/>
                <a:cs typeface="Lato Light"/>
                <a:sym typeface="Lato Light"/>
              </a:rPr>
              <a:t>y </a:t>
            </a:r>
            <a:r>
              <a:rPr lang="en-US" sz="8000">
                <a:solidFill>
                  <a:srgbClr val="E35B64"/>
                </a:solidFill>
                <a:latin typeface="Lato Light"/>
                <a:ea typeface="Lato Light"/>
                <a:cs typeface="Lato Light"/>
                <a:sym typeface="Lato Light"/>
              </a:rPr>
              <a:t>nuevas oportunidades </a:t>
            </a:r>
            <a:r>
              <a:rPr lang="en-US" sz="8000">
                <a:latin typeface="Lato Light"/>
                <a:ea typeface="Lato Light"/>
                <a:cs typeface="Lato Light"/>
                <a:sym typeface="Lato Light"/>
              </a:rPr>
              <a:t>con la información que hemos obtenido</a:t>
            </a:r>
            <a:endParaRPr sz="8000">
              <a:latin typeface="Lato Light"/>
              <a:ea typeface="Lato Light"/>
              <a:cs typeface="Lato Light"/>
              <a:sym typeface="Lato Light"/>
            </a:endParaRPr>
          </a:p>
        </p:txBody>
      </p:sp>
      <p:grpSp>
        <p:nvGrpSpPr>
          <p:cNvPr id="782" name="Google Shape;782;p37"/>
          <p:cNvGrpSpPr/>
          <p:nvPr/>
        </p:nvGrpSpPr>
        <p:grpSpPr>
          <a:xfrm>
            <a:off x="14739011" y="4992534"/>
            <a:ext cx="1548595" cy="1548595"/>
            <a:chOff x="18364732" y="2804750"/>
            <a:chExt cx="906300" cy="906300"/>
          </a:xfrm>
        </p:grpSpPr>
        <p:sp>
          <p:nvSpPr>
            <p:cNvPr id="783" name="Google Shape;783;p37"/>
            <p:cNvSpPr/>
            <p:nvPr/>
          </p:nvSpPr>
          <p:spPr>
            <a:xfrm>
              <a:off x="18364732" y="2804750"/>
              <a:ext cx="906300" cy="906300"/>
            </a:xfrm>
            <a:prstGeom prst="ellipse">
              <a:avLst/>
            </a:prstGeom>
            <a:solidFill>
              <a:srgbClr val="FFFFFF"/>
            </a:solidFill>
            <a:ln cap="flat" cmpd="sng" w="28575">
              <a:solidFill>
                <a:srgbClr val="6754B8"/>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37"/>
            <p:cNvSpPr/>
            <p:nvPr/>
          </p:nvSpPr>
          <p:spPr>
            <a:xfrm>
              <a:off x="18661639" y="3049725"/>
              <a:ext cx="312485" cy="416350"/>
            </a:xfrm>
            <a:custGeom>
              <a:rect b="b" l="l" r="r" t="t"/>
              <a:pathLst>
                <a:path extrusionOk="0" h="960" w="720">
                  <a:moveTo>
                    <a:pt x="481" y="0"/>
                  </a:moveTo>
                  <a:cubicBezTo>
                    <a:pt x="341" y="0"/>
                    <a:pt x="341" y="0"/>
                    <a:pt x="341" y="0"/>
                  </a:cubicBezTo>
                  <a:cubicBezTo>
                    <a:pt x="26" y="0"/>
                    <a:pt x="26" y="0"/>
                    <a:pt x="26" y="0"/>
                  </a:cubicBezTo>
                  <a:cubicBezTo>
                    <a:pt x="12" y="0"/>
                    <a:pt x="0" y="11"/>
                    <a:pt x="0" y="25"/>
                  </a:cubicBezTo>
                  <a:cubicBezTo>
                    <a:pt x="0" y="935"/>
                    <a:pt x="0" y="935"/>
                    <a:pt x="0" y="935"/>
                  </a:cubicBezTo>
                  <a:cubicBezTo>
                    <a:pt x="0" y="949"/>
                    <a:pt x="12" y="960"/>
                    <a:pt x="26" y="960"/>
                  </a:cubicBezTo>
                  <a:cubicBezTo>
                    <a:pt x="695" y="960"/>
                    <a:pt x="695" y="960"/>
                    <a:pt x="695" y="960"/>
                  </a:cubicBezTo>
                  <a:cubicBezTo>
                    <a:pt x="710" y="960"/>
                    <a:pt x="720" y="949"/>
                    <a:pt x="720" y="935"/>
                  </a:cubicBezTo>
                  <a:cubicBezTo>
                    <a:pt x="720" y="240"/>
                    <a:pt x="720" y="240"/>
                    <a:pt x="720" y="240"/>
                  </a:cubicBezTo>
                  <a:lnTo>
                    <a:pt x="481" y="0"/>
                  </a:lnTo>
                  <a:close/>
                  <a:moveTo>
                    <a:pt x="578" y="332"/>
                  </a:moveTo>
                  <a:cubicBezTo>
                    <a:pt x="400" y="332"/>
                    <a:pt x="400" y="332"/>
                    <a:pt x="400" y="332"/>
                  </a:cubicBezTo>
                  <a:cubicBezTo>
                    <a:pt x="400" y="0"/>
                    <a:pt x="400" y="0"/>
                    <a:pt x="400" y="0"/>
                  </a:cubicBezTo>
                  <a:cubicBezTo>
                    <a:pt x="480" y="0"/>
                    <a:pt x="480" y="0"/>
                    <a:pt x="480" y="0"/>
                  </a:cubicBezTo>
                  <a:cubicBezTo>
                    <a:pt x="480" y="252"/>
                    <a:pt x="480" y="252"/>
                    <a:pt x="480" y="252"/>
                  </a:cubicBezTo>
                  <a:cubicBezTo>
                    <a:pt x="658" y="252"/>
                    <a:pt x="658" y="252"/>
                    <a:pt x="658" y="252"/>
                  </a:cubicBezTo>
                  <a:lnTo>
                    <a:pt x="578" y="332"/>
                  </a:lnTo>
                  <a:close/>
                </a:path>
              </a:pathLst>
            </a:custGeom>
            <a:solidFill>
              <a:srgbClr val="6754B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grpSp>
        <p:nvGrpSpPr>
          <p:cNvPr id="785" name="Google Shape;785;p37"/>
          <p:cNvGrpSpPr/>
          <p:nvPr/>
        </p:nvGrpSpPr>
        <p:grpSpPr>
          <a:xfrm>
            <a:off x="19697786" y="4851465"/>
            <a:ext cx="1548595" cy="1548595"/>
            <a:chOff x="1307557" y="2770575"/>
            <a:chExt cx="906300" cy="906300"/>
          </a:xfrm>
        </p:grpSpPr>
        <p:sp>
          <p:nvSpPr>
            <p:cNvPr id="786" name="Google Shape;786;p37"/>
            <p:cNvSpPr/>
            <p:nvPr/>
          </p:nvSpPr>
          <p:spPr>
            <a:xfrm>
              <a:off x="1307557" y="2770575"/>
              <a:ext cx="906300" cy="906300"/>
            </a:xfrm>
            <a:prstGeom prst="ellipse">
              <a:avLst/>
            </a:prstGeom>
            <a:solidFill>
              <a:srgbClr val="FFFFFF"/>
            </a:solidFill>
            <a:ln cap="flat" cmpd="sng" w="28575">
              <a:solidFill>
                <a:srgbClr val="F7893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37"/>
            <p:cNvSpPr/>
            <p:nvPr/>
          </p:nvSpPr>
          <p:spPr>
            <a:xfrm>
              <a:off x="1553532" y="3016550"/>
              <a:ext cx="414350" cy="414350"/>
            </a:xfrm>
            <a:custGeom>
              <a:rect b="b" l="l" r="r" t="t"/>
              <a:pathLst>
                <a:path extrusionOk="0" h="880" w="880">
                  <a:moveTo>
                    <a:pt x="651" y="571"/>
                  </a:moveTo>
                  <a:cubicBezTo>
                    <a:pt x="695" y="512"/>
                    <a:pt x="720" y="439"/>
                    <a:pt x="720" y="360"/>
                  </a:cubicBezTo>
                  <a:cubicBezTo>
                    <a:pt x="720" y="161"/>
                    <a:pt x="559" y="0"/>
                    <a:pt x="360" y="0"/>
                  </a:cubicBezTo>
                  <a:cubicBezTo>
                    <a:pt x="161" y="0"/>
                    <a:pt x="0" y="161"/>
                    <a:pt x="0" y="360"/>
                  </a:cubicBezTo>
                  <a:cubicBezTo>
                    <a:pt x="0" y="559"/>
                    <a:pt x="161" y="720"/>
                    <a:pt x="360" y="720"/>
                  </a:cubicBezTo>
                  <a:cubicBezTo>
                    <a:pt x="439" y="720"/>
                    <a:pt x="512" y="695"/>
                    <a:pt x="571" y="651"/>
                  </a:cubicBezTo>
                  <a:cubicBezTo>
                    <a:pt x="800" y="880"/>
                    <a:pt x="800" y="880"/>
                    <a:pt x="800" y="880"/>
                  </a:cubicBezTo>
                  <a:cubicBezTo>
                    <a:pt x="880" y="800"/>
                    <a:pt x="880" y="800"/>
                    <a:pt x="880" y="800"/>
                  </a:cubicBezTo>
                  <a:lnTo>
                    <a:pt x="651" y="571"/>
                  </a:lnTo>
                  <a:close/>
                  <a:moveTo>
                    <a:pt x="520" y="360"/>
                  </a:moveTo>
                  <a:cubicBezTo>
                    <a:pt x="520" y="272"/>
                    <a:pt x="448" y="200"/>
                    <a:pt x="360" y="200"/>
                  </a:cubicBezTo>
                  <a:cubicBezTo>
                    <a:pt x="360" y="120"/>
                    <a:pt x="360" y="120"/>
                    <a:pt x="360" y="120"/>
                  </a:cubicBezTo>
                  <a:cubicBezTo>
                    <a:pt x="493" y="120"/>
                    <a:pt x="600" y="227"/>
                    <a:pt x="600" y="360"/>
                  </a:cubicBezTo>
                  <a:lnTo>
                    <a:pt x="520" y="360"/>
                  </a:lnTo>
                  <a:close/>
                </a:path>
              </a:pathLst>
            </a:custGeom>
            <a:solidFill>
              <a:srgbClr val="F7893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
        <p:nvSpPr>
          <p:cNvPr id="788" name="Google Shape;788;p37"/>
          <p:cNvSpPr/>
          <p:nvPr/>
        </p:nvSpPr>
        <p:spPr>
          <a:xfrm>
            <a:off x="17670627" y="8116750"/>
            <a:ext cx="720725" cy="720725"/>
          </a:xfrm>
          <a:custGeom>
            <a:rect b="b" l="l" r="r" t="t"/>
            <a:pathLst>
              <a:path extrusionOk="0" h="960" w="960">
                <a:moveTo>
                  <a:pt x="960" y="440"/>
                </a:moveTo>
                <a:cubicBezTo>
                  <a:pt x="960" y="120"/>
                  <a:pt x="960" y="120"/>
                  <a:pt x="960" y="120"/>
                </a:cubicBezTo>
                <a:cubicBezTo>
                  <a:pt x="869" y="198"/>
                  <a:pt x="869" y="198"/>
                  <a:pt x="869" y="198"/>
                </a:cubicBezTo>
                <a:cubicBezTo>
                  <a:pt x="781" y="78"/>
                  <a:pt x="640" y="0"/>
                  <a:pt x="480" y="0"/>
                </a:cubicBezTo>
                <a:cubicBezTo>
                  <a:pt x="215" y="0"/>
                  <a:pt x="0" y="215"/>
                  <a:pt x="0" y="480"/>
                </a:cubicBezTo>
                <a:cubicBezTo>
                  <a:pt x="0" y="745"/>
                  <a:pt x="215" y="960"/>
                  <a:pt x="480" y="960"/>
                </a:cubicBezTo>
                <a:cubicBezTo>
                  <a:pt x="692" y="960"/>
                  <a:pt x="872" y="823"/>
                  <a:pt x="935" y="632"/>
                </a:cubicBezTo>
                <a:cubicBezTo>
                  <a:pt x="822" y="594"/>
                  <a:pt x="822" y="594"/>
                  <a:pt x="822" y="594"/>
                </a:cubicBezTo>
                <a:cubicBezTo>
                  <a:pt x="774" y="737"/>
                  <a:pt x="639" y="840"/>
                  <a:pt x="480" y="840"/>
                </a:cubicBezTo>
                <a:cubicBezTo>
                  <a:pt x="281" y="840"/>
                  <a:pt x="120" y="679"/>
                  <a:pt x="120" y="480"/>
                </a:cubicBezTo>
                <a:cubicBezTo>
                  <a:pt x="120" y="281"/>
                  <a:pt x="281" y="120"/>
                  <a:pt x="480" y="120"/>
                </a:cubicBezTo>
                <a:cubicBezTo>
                  <a:pt x="603" y="120"/>
                  <a:pt x="712" y="182"/>
                  <a:pt x="777" y="277"/>
                </a:cubicBezTo>
                <a:cubicBezTo>
                  <a:pt x="680" y="360"/>
                  <a:pt x="680" y="360"/>
                  <a:pt x="680" y="360"/>
                </a:cubicBezTo>
                <a:lnTo>
                  <a:pt x="960" y="440"/>
                </a:lnTo>
                <a:close/>
              </a:path>
            </a:pathLst>
          </a:custGeom>
          <a:solidFill>
            <a:srgbClr val="D3D3D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sp>
        <p:nvSpPr>
          <p:cNvPr id="789" name="Google Shape;789;p37"/>
          <p:cNvSpPr/>
          <p:nvPr/>
        </p:nvSpPr>
        <p:spPr>
          <a:xfrm>
            <a:off x="13256038" y="3659100"/>
            <a:ext cx="9345600" cy="8992800"/>
          </a:xfrm>
          <a:prstGeom prst="ellipse">
            <a:avLst/>
          </a:prstGeom>
          <a:solidFill>
            <a:srgbClr val="FFFFFF">
              <a:alpha val="58929"/>
            </a:srgbClr>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2A86CA"/>
              </a:buClr>
              <a:buSzPts val="4000"/>
              <a:buFont typeface="Helvetica Neue"/>
              <a:buNone/>
            </a:pPr>
            <a:r>
              <a:t/>
            </a:r>
            <a:endParaRPr sz="4000">
              <a:solidFill>
                <a:srgbClr val="2A86CA"/>
              </a:solidFill>
              <a:latin typeface="Helvetica Neue"/>
              <a:ea typeface="Helvetica Neue"/>
              <a:cs typeface="Helvetica Neue"/>
              <a:sym typeface="Helvetica Neue"/>
            </a:endParaRPr>
          </a:p>
        </p:txBody>
      </p:sp>
      <p:grpSp>
        <p:nvGrpSpPr>
          <p:cNvPr id="790" name="Google Shape;790;p37"/>
          <p:cNvGrpSpPr/>
          <p:nvPr/>
        </p:nvGrpSpPr>
        <p:grpSpPr>
          <a:xfrm>
            <a:off x="19949686" y="9814202"/>
            <a:ext cx="1548595" cy="1548595"/>
            <a:chOff x="6752332" y="2736350"/>
            <a:chExt cx="906300" cy="906300"/>
          </a:xfrm>
        </p:grpSpPr>
        <p:sp>
          <p:nvSpPr>
            <p:cNvPr id="791" name="Google Shape;791;p37"/>
            <p:cNvSpPr/>
            <p:nvPr/>
          </p:nvSpPr>
          <p:spPr>
            <a:xfrm>
              <a:off x="6752332" y="2736350"/>
              <a:ext cx="906300" cy="906300"/>
            </a:xfrm>
            <a:prstGeom prst="ellipse">
              <a:avLst/>
            </a:prstGeom>
            <a:solidFill>
              <a:srgbClr val="FFFFFF"/>
            </a:solidFill>
            <a:ln cap="flat" cmpd="sng" w="28575">
              <a:solidFill>
                <a:srgbClr val="F35E6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2" name="Google Shape;792;p37"/>
            <p:cNvGrpSpPr/>
            <p:nvPr/>
          </p:nvGrpSpPr>
          <p:grpSpPr>
            <a:xfrm>
              <a:off x="7071370" y="2988332"/>
              <a:ext cx="268224" cy="402336"/>
              <a:chOff x="9182100" y="15035213"/>
              <a:chExt cx="2032000" cy="3048000"/>
            </a:xfrm>
          </p:grpSpPr>
          <p:sp>
            <p:nvSpPr>
              <p:cNvPr id="793" name="Google Shape;793;p37"/>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794" name="Google Shape;794;p37"/>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795" name="Google Shape;795;p37"/>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796" name="Google Shape;796;p37"/>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0" name="Shape 800"/>
        <p:cNvGrpSpPr/>
        <p:nvPr/>
      </p:nvGrpSpPr>
      <p:grpSpPr>
        <a:xfrm>
          <a:off x="0" y="0"/>
          <a:ext cx="0" cy="0"/>
          <a:chOff x="0" y="0"/>
          <a:chExt cx="0" cy="0"/>
        </a:xfrm>
      </p:grpSpPr>
      <p:cxnSp>
        <p:nvCxnSpPr>
          <p:cNvPr id="801" name="Google Shape;801;p38"/>
          <p:cNvCxnSpPr/>
          <p:nvPr/>
        </p:nvCxnSpPr>
        <p:spPr>
          <a:xfrm flipH="1" rot="10800000">
            <a:off x="3728125" y="5768400"/>
            <a:ext cx="16751400" cy="4887000"/>
          </a:xfrm>
          <a:prstGeom prst="straightConnector1">
            <a:avLst/>
          </a:prstGeom>
          <a:noFill/>
          <a:ln cap="flat" cmpd="sng" w="114300">
            <a:solidFill>
              <a:srgbClr val="D6D6D6"/>
            </a:solidFill>
            <a:prstDash val="solid"/>
            <a:round/>
            <a:headEnd len="med" w="med" type="none"/>
            <a:tailEnd len="med" w="med" type="none"/>
          </a:ln>
        </p:spPr>
      </p:cxnSp>
      <p:sp>
        <p:nvSpPr>
          <p:cNvPr id="802" name="Google Shape;802;p38"/>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6600"/>
              <a:t>¿Cómo hemos llegado hasta aquí?</a:t>
            </a:r>
            <a:endParaRPr sz="6600"/>
          </a:p>
          <a:p>
            <a:pPr indent="0" lvl="0" marL="0" rtl="0" algn="l">
              <a:spcBef>
                <a:spcPts val="0"/>
              </a:spcBef>
              <a:spcAft>
                <a:spcPts val="0"/>
              </a:spcAft>
              <a:buNone/>
            </a:pPr>
            <a:r>
              <a:rPr lang="en-US" sz="6600"/>
              <a:t>¿Hacia dónde nos dirigimos?</a:t>
            </a:r>
            <a:endParaRPr sz="6600"/>
          </a:p>
        </p:txBody>
      </p:sp>
      <p:sp>
        <p:nvSpPr>
          <p:cNvPr id="803" name="Google Shape;803;p38"/>
          <p:cNvSpPr txBox="1"/>
          <p:nvPr/>
        </p:nvSpPr>
        <p:spPr>
          <a:xfrm>
            <a:off x="1010029" y="11608000"/>
            <a:ext cx="5466300" cy="8637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92042"/>
              </a:buClr>
              <a:buSzPts val="5000"/>
              <a:buFont typeface="Helvetica Neue"/>
              <a:buNone/>
            </a:pPr>
            <a:r>
              <a:rPr i="0" lang="en-US" sz="6000" u="none" cap="none" strike="noStrike">
                <a:solidFill>
                  <a:srgbClr val="092042"/>
                </a:solidFill>
                <a:latin typeface="Lato Light"/>
                <a:ea typeface="Lato Light"/>
                <a:cs typeface="Lato Light"/>
                <a:sym typeface="Lato Light"/>
              </a:rPr>
              <a:t>HECHOS</a:t>
            </a:r>
            <a:endParaRPr sz="6000">
              <a:latin typeface="Lato Light"/>
              <a:ea typeface="Lato Light"/>
              <a:cs typeface="Lato Light"/>
              <a:sym typeface="Lato Light"/>
            </a:endParaRPr>
          </a:p>
        </p:txBody>
      </p:sp>
      <p:sp>
        <p:nvSpPr>
          <p:cNvPr id="804" name="Google Shape;804;p38"/>
          <p:cNvSpPr txBox="1"/>
          <p:nvPr/>
        </p:nvSpPr>
        <p:spPr>
          <a:xfrm>
            <a:off x="18731249" y="3891650"/>
            <a:ext cx="3476400" cy="8637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92042"/>
              </a:buClr>
              <a:buSzPts val="5000"/>
              <a:buFont typeface="Helvetica Neue"/>
              <a:buNone/>
            </a:pPr>
            <a:r>
              <a:rPr i="0" lang="en-US" sz="6000" u="none" cap="none" strike="noStrike">
                <a:solidFill>
                  <a:srgbClr val="092042"/>
                </a:solidFill>
                <a:latin typeface="Lato Light"/>
                <a:ea typeface="Lato Light"/>
                <a:cs typeface="Lato Light"/>
                <a:sym typeface="Lato Light"/>
              </a:rPr>
              <a:t>IDEAS</a:t>
            </a:r>
            <a:endParaRPr sz="6000">
              <a:latin typeface="Lato Light"/>
              <a:ea typeface="Lato Light"/>
              <a:cs typeface="Lato Light"/>
              <a:sym typeface="Lato Light"/>
            </a:endParaRPr>
          </a:p>
        </p:txBody>
      </p:sp>
      <p:grpSp>
        <p:nvGrpSpPr>
          <p:cNvPr id="805" name="Google Shape;805;p38"/>
          <p:cNvGrpSpPr/>
          <p:nvPr/>
        </p:nvGrpSpPr>
        <p:grpSpPr>
          <a:xfrm>
            <a:off x="3050500" y="9948923"/>
            <a:ext cx="1385400" cy="1385400"/>
            <a:chOff x="3352800" y="9948923"/>
            <a:chExt cx="1385400" cy="1385400"/>
          </a:xfrm>
        </p:grpSpPr>
        <p:sp>
          <p:nvSpPr>
            <p:cNvPr id="806" name="Google Shape;806;p38"/>
            <p:cNvSpPr/>
            <p:nvPr/>
          </p:nvSpPr>
          <p:spPr>
            <a:xfrm>
              <a:off x="3755900" y="10352013"/>
              <a:ext cx="579300" cy="579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38"/>
            <p:cNvSpPr/>
            <p:nvPr/>
          </p:nvSpPr>
          <p:spPr>
            <a:xfrm>
              <a:off x="3352800" y="9948923"/>
              <a:ext cx="1385400" cy="1385400"/>
            </a:xfrm>
            <a:prstGeom prst="ellipse">
              <a:avLst/>
            </a:prstGeom>
            <a:solidFill>
              <a:srgbClr val="2DCCCD">
                <a:alpha val="482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8" name="Google Shape;808;p38"/>
          <p:cNvGrpSpPr/>
          <p:nvPr/>
        </p:nvGrpSpPr>
        <p:grpSpPr>
          <a:xfrm>
            <a:off x="19776750" y="5087223"/>
            <a:ext cx="1385400" cy="1385400"/>
            <a:chOff x="19776750" y="4784948"/>
            <a:chExt cx="1385400" cy="1385400"/>
          </a:xfrm>
        </p:grpSpPr>
        <p:sp>
          <p:nvSpPr>
            <p:cNvPr id="809" name="Google Shape;809;p38"/>
            <p:cNvSpPr/>
            <p:nvPr/>
          </p:nvSpPr>
          <p:spPr>
            <a:xfrm>
              <a:off x="20179850" y="5188038"/>
              <a:ext cx="579300" cy="579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38"/>
            <p:cNvSpPr/>
            <p:nvPr/>
          </p:nvSpPr>
          <p:spPr>
            <a:xfrm>
              <a:off x="19776750" y="4784948"/>
              <a:ext cx="1385400" cy="1385400"/>
            </a:xfrm>
            <a:prstGeom prst="ellipse">
              <a:avLst/>
            </a:prstGeom>
            <a:solidFill>
              <a:srgbClr val="2DCCCD">
                <a:alpha val="482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1" name="Google Shape;811;p38"/>
          <p:cNvSpPr txBox="1"/>
          <p:nvPr/>
        </p:nvSpPr>
        <p:spPr>
          <a:xfrm>
            <a:off x="7575075" y="9265324"/>
            <a:ext cx="9364800" cy="17421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92042"/>
              </a:buClr>
              <a:buSzPts val="5000"/>
              <a:buFont typeface="Helvetica Neue"/>
              <a:buNone/>
            </a:pPr>
            <a:r>
              <a:rPr i="0" lang="en-US" sz="6000" u="none" cap="none" strike="noStrike">
                <a:solidFill>
                  <a:srgbClr val="092042"/>
                </a:solidFill>
                <a:latin typeface="Lato Light"/>
                <a:ea typeface="Lato Light"/>
                <a:cs typeface="Lato Light"/>
                <a:sym typeface="Lato Light"/>
              </a:rPr>
              <a:t>INSIGHTS + OPORTUNIDADES</a:t>
            </a:r>
            <a:endParaRPr sz="6000">
              <a:latin typeface="Lato Light"/>
              <a:ea typeface="Lato Light"/>
              <a:cs typeface="Lato Light"/>
              <a:sym typeface="Lato Light"/>
            </a:endParaRPr>
          </a:p>
        </p:txBody>
      </p:sp>
      <p:grpSp>
        <p:nvGrpSpPr>
          <p:cNvPr id="812" name="Google Shape;812;p38"/>
          <p:cNvGrpSpPr/>
          <p:nvPr/>
        </p:nvGrpSpPr>
        <p:grpSpPr>
          <a:xfrm>
            <a:off x="11564775" y="7443136"/>
            <a:ext cx="1385400" cy="1385400"/>
            <a:chOff x="10884625" y="7026873"/>
            <a:chExt cx="1385400" cy="1385400"/>
          </a:xfrm>
        </p:grpSpPr>
        <p:sp>
          <p:nvSpPr>
            <p:cNvPr id="813" name="Google Shape;813;p38"/>
            <p:cNvSpPr/>
            <p:nvPr/>
          </p:nvSpPr>
          <p:spPr>
            <a:xfrm>
              <a:off x="11287725" y="7429963"/>
              <a:ext cx="579300" cy="579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38"/>
            <p:cNvSpPr/>
            <p:nvPr/>
          </p:nvSpPr>
          <p:spPr>
            <a:xfrm>
              <a:off x="10884625" y="7026873"/>
              <a:ext cx="1385400" cy="1385400"/>
            </a:xfrm>
            <a:prstGeom prst="ellipse">
              <a:avLst/>
            </a:prstGeom>
            <a:solidFill>
              <a:srgbClr val="2DCCCD">
                <a:alpha val="482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8" name="Shape 818"/>
        <p:cNvGrpSpPr/>
        <p:nvPr/>
      </p:nvGrpSpPr>
      <p:grpSpPr>
        <a:xfrm>
          <a:off x="0" y="0"/>
          <a:ext cx="0" cy="0"/>
          <a:chOff x="0" y="0"/>
          <a:chExt cx="0" cy="0"/>
        </a:xfrm>
      </p:grpSpPr>
      <p:sp>
        <p:nvSpPr>
          <p:cNvPr id="819" name="Google Shape;819;p39"/>
          <p:cNvSpPr txBox="1"/>
          <p:nvPr>
            <p:ph type="title"/>
          </p:nvPr>
        </p:nvSpPr>
        <p:spPr>
          <a:xfrm>
            <a:off x="1316975" y="4303150"/>
            <a:ext cx="21945600" cy="2622600"/>
          </a:xfrm>
          <a:prstGeom prst="rect">
            <a:avLst/>
          </a:prstGeom>
        </p:spPr>
        <p:txBody>
          <a:bodyPr anchorCtr="0" anchor="t" bIns="0" lIns="0" spcFirstLastPara="1" rIns="0" wrap="square" tIns="0">
            <a:noAutofit/>
          </a:bodyPr>
          <a:lstStyle/>
          <a:p>
            <a:pPr indent="0" lvl="0" marL="0" marR="0" rtl="0" algn="ctr">
              <a:lnSpc>
                <a:spcPct val="115000"/>
              </a:lnSpc>
              <a:spcBef>
                <a:spcPts val="0"/>
              </a:spcBef>
              <a:spcAft>
                <a:spcPts val="0"/>
              </a:spcAft>
              <a:buNone/>
            </a:pPr>
            <a:r>
              <a:rPr lang="en-US" sz="11000">
                <a:solidFill>
                  <a:srgbClr val="F55D5C"/>
                </a:solidFill>
                <a:latin typeface="Lato Light"/>
                <a:ea typeface="Lato Light"/>
                <a:cs typeface="Lato Light"/>
                <a:sym typeface="Lato Light"/>
              </a:rPr>
              <a:t>Canvas de descubrimiento</a:t>
            </a:r>
            <a:br>
              <a:rPr lang="en-US" sz="11000">
                <a:solidFill>
                  <a:srgbClr val="F55D5C"/>
                </a:solidFill>
                <a:latin typeface="Lato Light"/>
                <a:ea typeface="Lato Light"/>
                <a:cs typeface="Lato Light"/>
                <a:sym typeface="Lato Light"/>
              </a:rPr>
            </a:br>
            <a:r>
              <a:rPr lang="en-US" sz="11000">
                <a:solidFill>
                  <a:srgbClr val="F55D5C"/>
                </a:solidFill>
                <a:latin typeface="Lato Light"/>
                <a:ea typeface="Lato Light"/>
                <a:cs typeface="Lato Light"/>
                <a:sym typeface="Lato Light"/>
              </a:rPr>
              <a:t>de Insights</a:t>
            </a:r>
            <a:endParaRPr sz="11000">
              <a:solidFill>
                <a:srgbClr val="F55D5C"/>
              </a:solidFill>
              <a:latin typeface="Lato Light"/>
              <a:ea typeface="Lato Light"/>
              <a:cs typeface="Lato Light"/>
              <a:sym typeface="Lato Light"/>
            </a:endParaRPr>
          </a:p>
        </p:txBody>
      </p:sp>
      <p:sp>
        <p:nvSpPr>
          <p:cNvPr id="820" name="Google Shape;820;p39"/>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Herramientas</a:t>
            </a:r>
            <a:endParaRPr/>
          </a:p>
        </p:txBody>
      </p:sp>
      <p:pic>
        <p:nvPicPr>
          <p:cNvPr id="821" name="Google Shape;821;p39"/>
          <p:cNvPicPr preferRelativeResize="0"/>
          <p:nvPr/>
        </p:nvPicPr>
        <p:blipFill>
          <a:blip r:embed="rId3">
            <a:alphaModFix/>
          </a:blip>
          <a:stretch>
            <a:fillRect/>
          </a:stretch>
        </p:blipFill>
        <p:spPr>
          <a:xfrm>
            <a:off x="10920438" y="8618525"/>
            <a:ext cx="2738674" cy="27386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5" name="Shape 825"/>
        <p:cNvGrpSpPr/>
        <p:nvPr/>
      </p:nvGrpSpPr>
      <p:grpSpPr>
        <a:xfrm>
          <a:off x="0" y="0"/>
          <a:ext cx="0" cy="0"/>
          <a:chOff x="0" y="0"/>
          <a:chExt cx="0" cy="0"/>
        </a:xfrm>
      </p:grpSpPr>
      <p:pic>
        <p:nvPicPr>
          <p:cNvPr id="826" name="Google Shape;826;p40"/>
          <p:cNvPicPr preferRelativeResize="0"/>
          <p:nvPr/>
        </p:nvPicPr>
        <p:blipFill>
          <a:blip r:embed="rId3">
            <a:alphaModFix/>
          </a:blip>
          <a:stretch>
            <a:fillRect/>
          </a:stretch>
        </p:blipFill>
        <p:spPr>
          <a:xfrm>
            <a:off x="10313875" y="2403350"/>
            <a:ext cx="11171675" cy="8742862"/>
          </a:xfrm>
          <a:prstGeom prst="rect">
            <a:avLst/>
          </a:prstGeom>
          <a:noFill/>
          <a:ln>
            <a:noFill/>
          </a:ln>
        </p:spPr>
      </p:pic>
      <p:pic>
        <p:nvPicPr>
          <p:cNvPr id="827" name="Google Shape;827;p40"/>
          <p:cNvPicPr preferRelativeResize="0"/>
          <p:nvPr/>
        </p:nvPicPr>
        <p:blipFill>
          <a:blip r:embed="rId4">
            <a:alphaModFix/>
          </a:blip>
          <a:stretch>
            <a:fillRect/>
          </a:stretch>
        </p:blipFill>
        <p:spPr>
          <a:xfrm>
            <a:off x="12802531" y="5375598"/>
            <a:ext cx="11036931" cy="7891651"/>
          </a:xfrm>
          <a:prstGeom prst="rect">
            <a:avLst/>
          </a:prstGeom>
          <a:noFill/>
          <a:ln>
            <a:noFill/>
          </a:ln>
        </p:spPr>
      </p:pic>
      <p:sp>
        <p:nvSpPr>
          <p:cNvPr id="828" name="Google Shape;828;p40"/>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¿Cómo?</a:t>
            </a:r>
            <a:endParaRPr/>
          </a:p>
        </p:txBody>
      </p:sp>
      <p:sp>
        <p:nvSpPr>
          <p:cNvPr id="829" name="Google Shape;829;p40"/>
          <p:cNvSpPr txBox="1"/>
          <p:nvPr/>
        </p:nvSpPr>
        <p:spPr>
          <a:xfrm>
            <a:off x="1316975" y="4121825"/>
            <a:ext cx="6312000" cy="5343900"/>
          </a:xfrm>
          <a:prstGeom prst="rect">
            <a:avLst/>
          </a:prstGeom>
          <a:noFill/>
          <a:ln>
            <a:noFill/>
          </a:ln>
        </p:spPr>
        <p:txBody>
          <a:bodyPr anchorCtr="0" anchor="t" bIns="45700" lIns="45700" spcFirstLastPara="1" rIns="45700" wrap="square" tIns="45700">
            <a:noAutofit/>
          </a:bodyPr>
          <a:lstStyle/>
          <a:p>
            <a:pPr indent="0" lvl="0" marL="0" rtl="0" algn="l">
              <a:lnSpc>
                <a:spcPct val="115000"/>
              </a:lnSpc>
              <a:spcBef>
                <a:spcPts val="0"/>
              </a:spcBef>
              <a:spcAft>
                <a:spcPts val="0"/>
              </a:spcAft>
              <a:buNone/>
            </a:pPr>
            <a:r>
              <a:rPr lang="en-US" sz="6000">
                <a:solidFill>
                  <a:srgbClr val="032047"/>
                </a:solidFill>
                <a:latin typeface="Lato Light"/>
                <a:ea typeface="Lato Light"/>
                <a:cs typeface="Lato Light"/>
                <a:sym typeface="Lato Light"/>
              </a:rPr>
              <a:t>Del Journey y la Persona, identifica aspectos positivos y negativos y nuevas ideas</a:t>
            </a:r>
            <a:endParaRPr sz="6000">
              <a:solidFill>
                <a:srgbClr val="032047"/>
              </a:solidFill>
              <a:latin typeface="Lato Light"/>
              <a:ea typeface="Lato Light"/>
              <a:cs typeface="Lato Light"/>
              <a:sym typeface="Lato 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3" name="Shape 833"/>
        <p:cNvGrpSpPr/>
        <p:nvPr/>
      </p:nvGrpSpPr>
      <p:grpSpPr>
        <a:xfrm>
          <a:off x="0" y="0"/>
          <a:ext cx="0" cy="0"/>
          <a:chOff x="0" y="0"/>
          <a:chExt cx="0" cy="0"/>
        </a:xfrm>
      </p:grpSpPr>
      <p:pic>
        <p:nvPicPr>
          <p:cNvPr id="834" name="Google Shape;834;p41"/>
          <p:cNvPicPr preferRelativeResize="0"/>
          <p:nvPr/>
        </p:nvPicPr>
        <p:blipFill>
          <a:blip r:embed="rId3">
            <a:alphaModFix/>
          </a:blip>
          <a:stretch>
            <a:fillRect/>
          </a:stretch>
        </p:blipFill>
        <p:spPr>
          <a:xfrm>
            <a:off x="8415523" y="2230701"/>
            <a:ext cx="15578638" cy="11139075"/>
          </a:xfrm>
          <a:prstGeom prst="rect">
            <a:avLst/>
          </a:prstGeom>
          <a:noFill/>
          <a:ln>
            <a:noFill/>
          </a:ln>
        </p:spPr>
      </p:pic>
      <p:sp>
        <p:nvSpPr>
          <p:cNvPr id="835" name="Google Shape;835;p41"/>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Actividad</a:t>
            </a:r>
            <a:endParaRPr/>
          </a:p>
        </p:txBody>
      </p:sp>
      <p:sp>
        <p:nvSpPr>
          <p:cNvPr id="836" name="Google Shape;836;p41"/>
          <p:cNvSpPr txBox="1"/>
          <p:nvPr/>
        </p:nvSpPr>
        <p:spPr>
          <a:xfrm>
            <a:off x="3118725" y="3304900"/>
            <a:ext cx="23544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rgbClr val="F55D5C"/>
                </a:solidFill>
                <a:latin typeface="Lato"/>
                <a:ea typeface="Lato"/>
                <a:cs typeface="Lato"/>
                <a:sym typeface="Lato"/>
              </a:rPr>
              <a:t>10’’</a:t>
            </a:r>
            <a:endParaRPr sz="10000">
              <a:solidFill>
                <a:srgbClr val="F55D5C"/>
              </a:solidFill>
              <a:latin typeface="Lato"/>
              <a:ea typeface="Lato"/>
              <a:cs typeface="Lato"/>
              <a:sym typeface="Lato"/>
            </a:endParaRPr>
          </a:p>
        </p:txBody>
      </p:sp>
      <p:pic>
        <p:nvPicPr>
          <p:cNvPr id="837" name="Google Shape;837;p41"/>
          <p:cNvPicPr preferRelativeResize="0"/>
          <p:nvPr/>
        </p:nvPicPr>
        <p:blipFill>
          <a:blip r:embed="rId4">
            <a:alphaModFix/>
          </a:blip>
          <a:stretch>
            <a:fillRect/>
          </a:stretch>
        </p:blipFill>
        <p:spPr>
          <a:xfrm>
            <a:off x="1185650" y="3304887"/>
            <a:ext cx="1443600" cy="1443600"/>
          </a:xfrm>
          <a:prstGeom prst="rect">
            <a:avLst/>
          </a:prstGeom>
          <a:noFill/>
          <a:ln>
            <a:noFill/>
          </a:ln>
        </p:spPr>
      </p:pic>
      <p:sp>
        <p:nvSpPr>
          <p:cNvPr id="838" name="Google Shape;838;p41"/>
          <p:cNvSpPr txBox="1"/>
          <p:nvPr/>
        </p:nvSpPr>
        <p:spPr>
          <a:xfrm>
            <a:off x="1316975" y="10800325"/>
            <a:ext cx="4156200" cy="237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5000">
                <a:solidFill>
                  <a:srgbClr val="666666"/>
                </a:solidFill>
                <a:latin typeface="Lato"/>
                <a:ea typeface="Lato"/>
                <a:cs typeface="Lato"/>
                <a:sym typeface="Lato"/>
              </a:rPr>
              <a:t>Reflexionar en equipo sobre esta parte</a:t>
            </a:r>
            <a:endParaRPr sz="5000">
              <a:solidFill>
                <a:srgbClr val="666666"/>
              </a:solidFill>
              <a:latin typeface="Lato"/>
              <a:ea typeface="Lato"/>
              <a:cs typeface="Lato"/>
              <a:sym typeface="Lato"/>
            </a:endParaRPr>
          </a:p>
        </p:txBody>
      </p:sp>
      <p:cxnSp>
        <p:nvCxnSpPr>
          <p:cNvPr id="839" name="Google Shape;839;p41"/>
          <p:cNvCxnSpPr/>
          <p:nvPr/>
        </p:nvCxnSpPr>
        <p:spPr>
          <a:xfrm rot="10800000">
            <a:off x="5885725" y="11876475"/>
            <a:ext cx="3740400" cy="0"/>
          </a:xfrm>
          <a:prstGeom prst="straightConnector1">
            <a:avLst/>
          </a:prstGeom>
          <a:noFill/>
          <a:ln cap="flat" cmpd="sng" w="19050">
            <a:solidFill>
              <a:srgbClr val="F55D5C"/>
            </a:solidFill>
            <a:prstDash val="solid"/>
            <a:round/>
            <a:headEnd len="med" w="med" type="stealth"/>
            <a:tailEnd len="med" w="med" type="none"/>
          </a:ln>
        </p:spPr>
      </p:cxnSp>
      <p:sp>
        <p:nvSpPr>
          <p:cNvPr id="840" name="Google Shape;840;p41"/>
          <p:cNvSpPr/>
          <p:nvPr/>
        </p:nvSpPr>
        <p:spPr>
          <a:xfrm>
            <a:off x="8282650" y="1810300"/>
            <a:ext cx="15951600" cy="9261900"/>
          </a:xfrm>
          <a:prstGeom prst="rect">
            <a:avLst/>
          </a:prstGeom>
          <a:solidFill>
            <a:srgbClr val="FDFEFE">
              <a:alpha val="80390"/>
            </a:srgbClr>
          </a:solidFill>
          <a:ln>
            <a:noFill/>
          </a:ln>
        </p:spPr>
        <p:txBody>
          <a:bodyPr anchorCtr="0" anchor="t" bIns="254000" lIns="254000" spcFirstLastPara="1" rIns="254000" wrap="square" tIns="254000">
            <a:noAutofit/>
          </a:bodyPr>
          <a:lstStyle/>
          <a:p>
            <a:pPr indent="0" lvl="0" marL="0" marR="0" rtl="0" algn="l">
              <a:lnSpc>
                <a:spcPct val="100000"/>
              </a:lnSpc>
              <a:spcBef>
                <a:spcPts val="0"/>
              </a:spcBef>
              <a:spcAft>
                <a:spcPts val="0"/>
              </a:spcAft>
              <a:buClr>
                <a:srgbClr val="2A86CA"/>
              </a:buClr>
              <a:buSzPts val="4000"/>
              <a:buFont typeface="Helvetica Neue"/>
              <a:buNone/>
            </a:pPr>
            <a:r>
              <a:t/>
            </a:r>
            <a:endParaRPr b="0" i="0" sz="4000" u="none" cap="none" strike="noStrike">
              <a:solidFill>
                <a:srgbClr val="2A86CA"/>
              </a:solidFill>
              <a:latin typeface="Helvetica Neue"/>
              <a:ea typeface="Helvetica Neue"/>
              <a:cs typeface="Helvetica Neue"/>
              <a:sym typeface="Helvetica Neue"/>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4" name="Shape 844"/>
        <p:cNvGrpSpPr/>
        <p:nvPr/>
      </p:nvGrpSpPr>
      <p:grpSpPr>
        <a:xfrm>
          <a:off x="0" y="0"/>
          <a:ext cx="0" cy="0"/>
          <a:chOff x="0" y="0"/>
          <a:chExt cx="0" cy="0"/>
        </a:xfrm>
      </p:grpSpPr>
      <p:pic>
        <p:nvPicPr>
          <p:cNvPr id="845" name="Google Shape;845;p42"/>
          <p:cNvPicPr preferRelativeResize="0"/>
          <p:nvPr/>
        </p:nvPicPr>
        <p:blipFill rotWithShape="1">
          <a:blip r:embed="rId3">
            <a:alphaModFix/>
          </a:blip>
          <a:srcRect b="10354" l="0" r="0" t="0"/>
          <a:stretch/>
        </p:blipFill>
        <p:spPr>
          <a:xfrm>
            <a:off x="8372250" y="2352076"/>
            <a:ext cx="15558824" cy="10915176"/>
          </a:xfrm>
          <a:prstGeom prst="rect">
            <a:avLst/>
          </a:prstGeom>
          <a:noFill/>
          <a:ln>
            <a:noFill/>
          </a:ln>
        </p:spPr>
      </p:pic>
      <p:sp>
        <p:nvSpPr>
          <p:cNvPr id="846" name="Google Shape;846;p42"/>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Actividad</a:t>
            </a:r>
            <a:endParaRPr/>
          </a:p>
        </p:txBody>
      </p:sp>
      <p:sp>
        <p:nvSpPr>
          <p:cNvPr id="847" name="Google Shape;847;p42"/>
          <p:cNvSpPr txBox="1"/>
          <p:nvPr/>
        </p:nvSpPr>
        <p:spPr>
          <a:xfrm>
            <a:off x="3118725" y="3304900"/>
            <a:ext cx="23544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rgbClr val="F55D5C"/>
                </a:solidFill>
                <a:latin typeface="Lato"/>
                <a:ea typeface="Lato"/>
                <a:cs typeface="Lato"/>
                <a:sym typeface="Lato"/>
              </a:rPr>
              <a:t>10’’</a:t>
            </a:r>
            <a:endParaRPr sz="10000">
              <a:solidFill>
                <a:srgbClr val="F55D5C"/>
              </a:solidFill>
              <a:latin typeface="Lato"/>
              <a:ea typeface="Lato"/>
              <a:cs typeface="Lato"/>
              <a:sym typeface="Lato"/>
            </a:endParaRPr>
          </a:p>
        </p:txBody>
      </p:sp>
      <p:pic>
        <p:nvPicPr>
          <p:cNvPr id="848" name="Google Shape;848;p42"/>
          <p:cNvPicPr preferRelativeResize="0"/>
          <p:nvPr/>
        </p:nvPicPr>
        <p:blipFill>
          <a:blip r:embed="rId4">
            <a:alphaModFix/>
          </a:blip>
          <a:stretch>
            <a:fillRect/>
          </a:stretch>
        </p:blipFill>
        <p:spPr>
          <a:xfrm>
            <a:off x="1185650" y="3304887"/>
            <a:ext cx="1443600" cy="1443600"/>
          </a:xfrm>
          <a:prstGeom prst="rect">
            <a:avLst/>
          </a:prstGeom>
          <a:noFill/>
          <a:ln>
            <a:noFill/>
          </a:ln>
        </p:spPr>
      </p:pic>
      <p:sp>
        <p:nvSpPr>
          <p:cNvPr id="849" name="Google Shape;849;p42"/>
          <p:cNvSpPr/>
          <p:nvPr/>
        </p:nvSpPr>
        <p:spPr>
          <a:xfrm>
            <a:off x="8208600" y="2057400"/>
            <a:ext cx="16911000" cy="8742900"/>
          </a:xfrm>
          <a:prstGeom prst="rect">
            <a:avLst/>
          </a:prstGeom>
          <a:solidFill>
            <a:srgbClr val="FDFEFE">
              <a:alpha val="80390"/>
            </a:srgbClr>
          </a:solidFill>
          <a:ln>
            <a:noFill/>
          </a:ln>
        </p:spPr>
        <p:txBody>
          <a:bodyPr anchorCtr="0" anchor="t" bIns="254000" lIns="254000" spcFirstLastPara="1" rIns="254000" wrap="square" tIns="254000">
            <a:noAutofit/>
          </a:bodyPr>
          <a:lstStyle/>
          <a:p>
            <a:pPr indent="0" lvl="0" marL="0" marR="0" rtl="0" algn="l">
              <a:lnSpc>
                <a:spcPct val="100000"/>
              </a:lnSpc>
              <a:spcBef>
                <a:spcPts val="0"/>
              </a:spcBef>
              <a:spcAft>
                <a:spcPts val="0"/>
              </a:spcAft>
              <a:buClr>
                <a:srgbClr val="2A86CA"/>
              </a:buClr>
              <a:buSzPts val="4000"/>
              <a:buFont typeface="Helvetica Neue"/>
              <a:buNone/>
            </a:pPr>
            <a:r>
              <a:t/>
            </a:r>
            <a:endParaRPr b="0" i="0" sz="4000" u="none" cap="none" strike="noStrike">
              <a:solidFill>
                <a:srgbClr val="2A86CA"/>
              </a:solidFill>
              <a:latin typeface="Helvetica Neue"/>
              <a:ea typeface="Helvetica Neue"/>
              <a:cs typeface="Helvetica Neue"/>
              <a:sym typeface="Helvetica Neue"/>
            </a:endParaRPr>
          </a:p>
        </p:txBody>
      </p:sp>
      <p:sp>
        <p:nvSpPr>
          <p:cNvPr id="850" name="Google Shape;850;p42"/>
          <p:cNvSpPr txBox="1"/>
          <p:nvPr/>
        </p:nvSpPr>
        <p:spPr>
          <a:xfrm>
            <a:off x="1316975" y="10800325"/>
            <a:ext cx="4156200" cy="237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5000">
                <a:solidFill>
                  <a:srgbClr val="666666"/>
                </a:solidFill>
                <a:latin typeface="Lato"/>
                <a:ea typeface="Lato"/>
                <a:cs typeface="Lato"/>
                <a:sym typeface="Lato"/>
              </a:rPr>
              <a:t>Reflexionar en equipo sobre esta parte</a:t>
            </a:r>
            <a:endParaRPr sz="5000">
              <a:solidFill>
                <a:srgbClr val="666666"/>
              </a:solidFill>
              <a:latin typeface="Lato"/>
              <a:ea typeface="Lato"/>
              <a:cs typeface="Lato"/>
              <a:sym typeface="Lato"/>
            </a:endParaRPr>
          </a:p>
        </p:txBody>
      </p:sp>
      <p:cxnSp>
        <p:nvCxnSpPr>
          <p:cNvPr id="851" name="Google Shape;851;p42"/>
          <p:cNvCxnSpPr/>
          <p:nvPr/>
        </p:nvCxnSpPr>
        <p:spPr>
          <a:xfrm rot="10800000">
            <a:off x="5885725" y="11876475"/>
            <a:ext cx="3740400" cy="0"/>
          </a:xfrm>
          <a:prstGeom prst="straightConnector1">
            <a:avLst/>
          </a:prstGeom>
          <a:noFill/>
          <a:ln cap="flat" cmpd="sng" w="19050">
            <a:solidFill>
              <a:srgbClr val="F55D5C"/>
            </a:solidFill>
            <a:prstDash val="solid"/>
            <a:round/>
            <a:headEnd len="med" w="med" type="stealth"/>
            <a:tailEnd len="med" w="med" type="non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855" name="Shape 855"/>
        <p:cNvGrpSpPr/>
        <p:nvPr/>
      </p:nvGrpSpPr>
      <p:grpSpPr>
        <a:xfrm>
          <a:off x="0" y="0"/>
          <a:ext cx="0" cy="0"/>
          <a:chOff x="0" y="0"/>
          <a:chExt cx="0" cy="0"/>
        </a:xfrm>
      </p:grpSpPr>
      <p:sp>
        <p:nvSpPr>
          <p:cNvPr id="856" name="Google Shape;856;p43"/>
          <p:cNvSpPr txBox="1"/>
          <p:nvPr>
            <p:ph type="title"/>
          </p:nvPr>
        </p:nvSpPr>
        <p:spPr>
          <a:xfrm>
            <a:off x="1316975" y="4303150"/>
            <a:ext cx="21945600" cy="2622600"/>
          </a:xfrm>
          <a:prstGeom prst="rect">
            <a:avLst/>
          </a:prstGeom>
        </p:spPr>
        <p:txBody>
          <a:bodyPr anchorCtr="0" anchor="t" bIns="0" lIns="0" spcFirstLastPara="1" rIns="0" wrap="square" tIns="0">
            <a:noAutofit/>
          </a:bodyPr>
          <a:lstStyle/>
          <a:p>
            <a:pPr indent="0" lvl="0" marL="0" marR="0" rtl="0" algn="ctr">
              <a:lnSpc>
                <a:spcPct val="115000"/>
              </a:lnSpc>
              <a:spcBef>
                <a:spcPts val="0"/>
              </a:spcBef>
              <a:spcAft>
                <a:spcPts val="0"/>
              </a:spcAft>
              <a:buNone/>
            </a:pPr>
            <a:r>
              <a:rPr lang="en-US" sz="11000">
                <a:solidFill>
                  <a:srgbClr val="F55D5C"/>
                </a:solidFill>
                <a:latin typeface="Lato Light"/>
                <a:ea typeface="Lato Light"/>
                <a:cs typeface="Lato Light"/>
                <a:sym typeface="Lato Light"/>
              </a:rPr>
              <a:t>Canvas de descubrimiento</a:t>
            </a:r>
            <a:br>
              <a:rPr lang="en-US" sz="11000">
                <a:solidFill>
                  <a:srgbClr val="F55D5C"/>
                </a:solidFill>
                <a:latin typeface="Lato Light"/>
                <a:ea typeface="Lato Light"/>
                <a:cs typeface="Lato Light"/>
                <a:sym typeface="Lato Light"/>
              </a:rPr>
            </a:br>
            <a:r>
              <a:rPr lang="en-US" sz="11000">
                <a:solidFill>
                  <a:srgbClr val="F55D5C"/>
                </a:solidFill>
                <a:latin typeface="Lato Light"/>
                <a:ea typeface="Lato Light"/>
                <a:cs typeface="Lato Light"/>
                <a:sym typeface="Lato Light"/>
              </a:rPr>
              <a:t>de Insights</a:t>
            </a:r>
            <a:endParaRPr sz="11000">
              <a:solidFill>
                <a:srgbClr val="F55D5C"/>
              </a:solidFill>
              <a:latin typeface="Lato Light"/>
              <a:ea typeface="Lato Light"/>
              <a:cs typeface="Lato Light"/>
              <a:sym typeface="Lato Light"/>
            </a:endParaRPr>
          </a:p>
        </p:txBody>
      </p:sp>
      <p:sp>
        <p:nvSpPr>
          <p:cNvPr id="857" name="Google Shape;857;p43"/>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Herramientas</a:t>
            </a:r>
            <a:endParaRPr/>
          </a:p>
        </p:txBody>
      </p:sp>
      <p:pic>
        <p:nvPicPr>
          <p:cNvPr id="858" name="Google Shape;858;p43"/>
          <p:cNvPicPr preferRelativeResize="0"/>
          <p:nvPr/>
        </p:nvPicPr>
        <p:blipFill>
          <a:blip r:embed="rId3">
            <a:alphaModFix/>
          </a:blip>
          <a:stretch>
            <a:fillRect/>
          </a:stretch>
        </p:blipFill>
        <p:spPr>
          <a:xfrm>
            <a:off x="10920438" y="8618525"/>
            <a:ext cx="2738674" cy="27386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862" name="Shape 862"/>
        <p:cNvGrpSpPr/>
        <p:nvPr/>
      </p:nvGrpSpPr>
      <p:grpSpPr>
        <a:xfrm>
          <a:off x="0" y="0"/>
          <a:ext cx="0" cy="0"/>
          <a:chOff x="0" y="0"/>
          <a:chExt cx="0" cy="0"/>
        </a:xfrm>
      </p:grpSpPr>
      <p:sp>
        <p:nvSpPr>
          <p:cNvPr id="863" name="Google Shape;863;p44"/>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¿Cómo?</a:t>
            </a:r>
            <a:endParaRPr/>
          </a:p>
        </p:txBody>
      </p:sp>
      <p:pic>
        <p:nvPicPr>
          <p:cNvPr descr="05_Analising_insights_carmen-03.jpg" id="864" name="Google Shape;864;p44"/>
          <p:cNvPicPr preferRelativeResize="0"/>
          <p:nvPr/>
        </p:nvPicPr>
        <p:blipFill rotWithShape="1">
          <a:blip r:embed="rId3">
            <a:alphaModFix/>
          </a:blip>
          <a:srcRect b="5186" l="5516" r="6501" t="4772"/>
          <a:stretch/>
        </p:blipFill>
        <p:spPr>
          <a:xfrm>
            <a:off x="12614626" y="4200156"/>
            <a:ext cx="11316453" cy="8134881"/>
          </a:xfrm>
          <a:prstGeom prst="rect">
            <a:avLst/>
          </a:prstGeom>
          <a:noFill/>
          <a:ln>
            <a:noFill/>
          </a:ln>
        </p:spPr>
      </p:pic>
      <p:sp>
        <p:nvSpPr>
          <p:cNvPr id="865" name="Google Shape;865;p44"/>
          <p:cNvSpPr txBox="1"/>
          <p:nvPr/>
        </p:nvSpPr>
        <p:spPr>
          <a:xfrm>
            <a:off x="1593569" y="3266300"/>
            <a:ext cx="9048900" cy="9772200"/>
          </a:xfrm>
          <a:prstGeom prst="rect">
            <a:avLst/>
          </a:prstGeom>
          <a:noFill/>
          <a:ln>
            <a:noFill/>
          </a:ln>
        </p:spPr>
        <p:txBody>
          <a:bodyPr anchorCtr="0" anchor="t" bIns="45700" lIns="45700" spcFirstLastPara="1" rIns="45700" wrap="square" tIns="45700">
            <a:noAutofit/>
          </a:bodyPr>
          <a:lstStyle/>
          <a:p>
            <a:pPr indent="-697990" lvl="0" marL="488440" marR="0" rtl="0" algn="l">
              <a:lnSpc>
                <a:spcPct val="110000"/>
              </a:lnSpc>
              <a:spcBef>
                <a:spcPts val="0"/>
              </a:spcBef>
              <a:spcAft>
                <a:spcPts val="0"/>
              </a:spcAft>
              <a:buClr>
                <a:srgbClr val="F35E61"/>
              </a:buClr>
              <a:buSzPts val="4800"/>
              <a:buFont typeface="Lato Light"/>
              <a:buChar char="▰"/>
            </a:pPr>
            <a:r>
              <a:rPr b="1" lang="en-US" sz="4800">
                <a:solidFill>
                  <a:srgbClr val="032047"/>
                </a:solidFill>
                <a:latin typeface="Lato"/>
                <a:ea typeface="Lato"/>
                <a:cs typeface="Lato"/>
                <a:sym typeface="Lato"/>
              </a:rPr>
              <a:t>Del Journey y la Persona</a:t>
            </a:r>
            <a:r>
              <a:rPr lang="en-US" sz="4800">
                <a:solidFill>
                  <a:srgbClr val="032047"/>
                </a:solidFill>
                <a:latin typeface="Lato Light"/>
                <a:ea typeface="Lato Light"/>
                <a:cs typeface="Lato Light"/>
                <a:sym typeface="Lato Light"/>
              </a:rPr>
              <a:t>, identifica aspectos positivos y negativos y nuevas ideas</a:t>
            </a:r>
            <a:endParaRPr sz="4800">
              <a:solidFill>
                <a:srgbClr val="032047"/>
              </a:solidFill>
              <a:latin typeface="Lato Light"/>
              <a:ea typeface="Lato Light"/>
              <a:cs typeface="Lato Light"/>
              <a:sym typeface="Lato Light"/>
            </a:endParaRPr>
          </a:p>
          <a:p>
            <a:pPr indent="-697990" lvl="0" marL="488440" marR="0" rtl="0" algn="l">
              <a:lnSpc>
                <a:spcPct val="110000"/>
              </a:lnSpc>
              <a:spcBef>
                <a:spcPts val="3000"/>
              </a:spcBef>
              <a:spcAft>
                <a:spcPts val="0"/>
              </a:spcAft>
              <a:buClr>
                <a:srgbClr val="F35E61"/>
              </a:buClr>
              <a:buSzPts val="4800"/>
              <a:buFont typeface="Lato Light"/>
              <a:buChar char="▰"/>
            </a:pPr>
            <a:r>
              <a:rPr b="1" lang="en-US" sz="4800">
                <a:solidFill>
                  <a:srgbClr val="032047"/>
                </a:solidFill>
                <a:latin typeface="Lato"/>
                <a:ea typeface="Lato"/>
                <a:cs typeface="Lato"/>
                <a:sym typeface="Lato"/>
              </a:rPr>
              <a:t>Coloca post-its</a:t>
            </a:r>
            <a:r>
              <a:rPr lang="en-US" sz="4800">
                <a:solidFill>
                  <a:srgbClr val="032047"/>
                </a:solidFill>
                <a:latin typeface="Lato Light"/>
                <a:ea typeface="Lato Light"/>
                <a:cs typeface="Lato Light"/>
                <a:sym typeface="Lato Light"/>
              </a:rPr>
              <a:t> en la caja correspondiente</a:t>
            </a:r>
            <a:endParaRPr sz="4800">
              <a:solidFill>
                <a:srgbClr val="032047"/>
              </a:solidFill>
              <a:latin typeface="Lato Light"/>
              <a:ea typeface="Lato Light"/>
              <a:cs typeface="Lato Light"/>
              <a:sym typeface="Lato Light"/>
            </a:endParaRPr>
          </a:p>
          <a:p>
            <a:pPr indent="-697990" lvl="0" marL="488440" marR="0" rtl="0" algn="l">
              <a:lnSpc>
                <a:spcPct val="110000"/>
              </a:lnSpc>
              <a:spcBef>
                <a:spcPts val="3000"/>
              </a:spcBef>
              <a:spcAft>
                <a:spcPts val="0"/>
              </a:spcAft>
              <a:buClr>
                <a:srgbClr val="F35E61"/>
              </a:buClr>
              <a:buSzPts val="4800"/>
              <a:buFont typeface="Lato Light"/>
              <a:buChar char="▰"/>
            </a:pPr>
            <a:r>
              <a:rPr b="1" lang="en-US" sz="4800">
                <a:solidFill>
                  <a:srgbClr val="032047"/>
                </a:solidFill>
                <a:latin typeface="Lato"/>
                <a:ea typeface="Lato"/>
                <a:cs typeface="Lato"/>
                <a:sym typeface="Lato"/>
              </a:rPr>
              <a:t>Considera el coste y el impacto </a:t>
            </a:r>
            <a:r>
              <a:rPr lang="en-US" sz="4800">
                <a:solidFill>
                  <a:srgbClr val="032047"/>
                </a:solidFill>
                <a:latin typeface="Lato Light"/>
                <a:ea typeface="Lato Light"/>
                <a:cs typeface="Lato Light"/>
                <a:sym typeface="Lato Light"/>
              </a:rPr>
              <a:t>y selecciona 3 en los cuales centrarse en cada caja</a:t>
            </a:r>
            <a:endParaRPr sz="4800">
              <a:solidFill>
                <a:srgbClr val="032047"/>
              </a:solidFill>
              <a:latin typeface="Lato Light"/>
              <a:ea typeface="Lato Light"/>
              <a:cs typeface="Lato Light"/>
              <a:sym typeface="Lato Light"/>
            </a:endParaRPr>
          </a:p>
          <a:p>
            <a:pPr indent="-697990" lvl="0" marL="488440" marR="0" rtl="0" algn="l">
              <a:lnSpc>
                <a:spcPct val="110000"/>
              </a:lnSpc>
              <a:spcBef>
                <a:spcPts val="3000"/>
              </a:spcBef>
              <a:spcAft>
                <a:spcPts val="3000"/>
              </a:spcAft>
              <a:buClr>
                <a:srgbClr val="F35E61"/>
              </a:buClr>
              <a:buSzPts val="4800"/>
              <a:buFont typeface="Lato Light"/>
              <a:buChar char="▰"/>
            </a:pPr>
            <a:r>
              <a:rPr b="1" lang="en-US" sz="4800">
                <a:solidFill>
                  <a:srgbClr val="032047"/>
                </a:solidFill>
                <a:latin typeface="Lato"/>
                <a:ea typeface="Lato"/>
                <a:cs typeface="Lato"/>
                <a:sym typeface="Lato"/>
              </a:rPr>
              <a:t>Mueve </a:t>
            </a:r>
            <a:r>
              <a:rPr lang="en-US" sz="4800">
                <a:solidFill>
                  <a:srgbClr val="032047"/>
                </a:solidFill>
                <a:latin typeface="Lato Light"/>
                <a:ea typeface="Lato Light"/>
                <a:cs typeface="Lato Light"/>
                <a:sym typeface="Lato Light"/>
              </a:rPr>
              <a:t>los seleccionados a la parte inferior del canvas</a:t>
            </a:r>
            <a:endParaRPr sz="4800">
              <a:solidFill>
                <a:srgbClr val="032047"/>
              </a:solidFill>
              <a:latin typeface="Lato Light"/>
              <a:ea typeface="Lato Light"/>
              <a:cs typeface="Lato Light"/>
              <a:sym typeface="Lato 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869" name="Shape 869"/>
        <p:cNvGrpSpPr/>
        <p:nvPr/>
      </p:nvGrpSpPr>
      <p:grpSpPr>
        <a:xfrm>
          <a:off x="0" y="0"/>
          <a:ext cx="0" cy="0"/>
          <a:chOff x="0" y="0"/>
          <a:chExt cx="0" cy="0"/>
        </a:xfrm>
      </p:grpSpPr>
      <p:sp>
        <p:nvSpPr>
          <p:cNvPr id="870" name="Google Shape;870;p45"/>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Actividad</a:t>
            </a:r>
            <a:endParaRPr/>
          </a:p>
        </p:txBody>
      </p:sp>
      <p:pic>
        <p:nvPicPr>
          <p:cNvPr descr="05_Analising_insights_carmen-03.jpg" id="871" name="Google Shape;871;p45"/>
          <p:cNvPicPr preferRelativeResize="0"/>
          <p:nvPr/>
        </p:nvPicPr>
        <p:blipFill rotWithShape="1">
          <a:blip r:embed="rId3">
            <a:alphaModFix/>
          </a:blip>
          <a:srcRect b="5186" l="5516" r="6501" t="4772"/>
          <a:stretch/>
        </p:blipFill>
        <p:spPr>
          <a:xfrm>
            <a:off x="12614626" y="4200156"/>
            <a:ext cx="11316453" cy="8134881"/>
          </a:xfrm>
          <a:prstGeom prst="rect">
            <a:avLst/>
          </a:prstGeom>
          <a:noFill/>
          <a:ln>
            <a:noFill/>
          </a:ln>
        </p:spPr>
      </p:pic>
      <p:sp>
        <p:nvSpPr>
          <p:cNvPr id="872" name="Google Shape;872;p45"/>
          <p:cNvSpPr txBox="1"/>
          <p:nvPr/>
        </p:nvSpPr>
        <p:spPr>
          <a:xfrm>
            <a:off x="3118725" y="2209825"/>
            <a:ext cx="23544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rgbClr val="F55D5C"/>
                </a:solidFill>
                <a:latin typeface="Lato"/>
                <a:ea typeface="Lato"/>
                <a:cs typeface="Lato"/>
                <a:sym typeface="Lato"/>
              </a:rPr>
              <a:t>35</a:t>
            </a:r>
            <a:r>
              <a:rPr lang="en-US" sz="10000">
                <a:solidFill>
                  <a:srgbClr val="F55D5C"/>
                </a:solidFill>
                <a:latin typeface="Lato"/>
                <a:ea typeface="Lato"/>
                <a:cs typeface="Lato"/>
                <a:sym typeface="Lato"/>
              </a:rPr>
              <a:t>’’</a:t>
            </a:r>
            <a:endParaRPr sz="10000">
              <a:solidFill>
                <a:srgbClr val="F55D5C"/>
              </a:solidFill>
              <a:latin typeface="Lato"/>
              <a:ea typeface="Lato"/>
              <a:cs typeface="Lato"/>
              <a:sym typeface="Lato"/>
            </a:endParaRPr>
          </a:p>
        </p:txBody>
      </p:sp>
      <p:pic>
        <p:nvPicPr>
          <p:cNvPr id="873" name="Google Shape;873;p45"/>
          <p:cNvPicPr preferRelativeResize="0"/>
          <p:nvPr/>
        </p:nvPicPr>
        <p:blipFill>
          <a:blip r:embed="rId4">
            <a:alphaModFix/>
          </a:blip>
          <a:stretch>
            <a:fillRect/>
          </a:stretch>
        </p:blipFill>
        <p:spPr>
          <a:xfrm>
            <a:off x="1185650" y="2209812"/>
            <a:ext cx="1443600" cy="1443600"/>
          </a:xfrm>
          <a:prstGeom prst="rect">
            <a:avLst/>
          </a:prstGeom>
          <a:noFill/>
          <a:ln>
            <a:noFill/>
          </a:ln>
        </p:spPr>
      </p:pic>
      <p:sp>
        <p:nvSpPr>
          <p:cNvPr id="874" name="Google Shape;874;p45"/>
          <p:cNvSpPr txBox="1"/>
          <p:nvPr/>
        </p:nvSpPr>
        <p:spPr>
          <a:xfrm>
            <a:off x="1593569" y="4028300"/>
            <a:ext cx="9048900" cy="9772200"/>
          </a:xfrm>
          <a:prstGeom prst="rect">
            <a:avLst/>
          </a:prstGeom>
          <a:noFill/>
          <a:ln>
            <a:noFill/>
          </a:ln>
        </p:spPr>
        <p:txBody>
          <a:bodyPr anchorCtr="0" anchor="t" bIns="45700" lIns="45700" spcFirstLastPara="1" rIns="45700" wrap="square" tIns="45700">
            <a:noAutofit/>
          </a:bodyPr>
          <a:lstStyle/>
          <a:p>
            <a:pPr indent="-697990" lvl="0" marL="488440" marR="0" rtl="0" algn="l">
              <a:lnSpc>
                <a:spcPct val="110000"/>
              </a:lnSpc>
              <a:spcBef>
                <a:spcPts val="0"/>
              </a:spcBef>
              <a:spcAft>
                <a:spcPts val="0"/>
              </a:spcAft>
              <a:buClr>
                <a:srgbClr val="F35E61"/>
              </a:buClr>
              <a:buSzPts val="4800"/>
              <a:buFont typeface="Lato Light"/>
              <a:buChar char="▰"/>
            </a:pPr>
            <a:r>
              <a:rPr b="1" lang="en-US" sz="4800">
                <a:solidFill>
                  <a:srgbClr val="032047"/>
                </a:solidFill>
                <a:latin typeface="Lato"/>
                <a:ea typeface="Lato"/>
                <a:cs typeface="Lato"/>
                <a:sym typeface="Lato"/>
              </a:rPr>
              <a:t>Del Journey y la Persona</a:t>
            </a:r>
            <a:r>
              <a:rPr lang="en-US" sz="4800">
                <a:solidFill>
                  <a:srgbClr val="032047"/>
                </a:solidFill>
                <a:latin typeface="Lato Light"/>
                <a:ea typeface="Lato Light"/>
                <a:cs typeface="Lato Light"/>
                <a:sym typeface="Lato Light"/>
              </a:rPr>
              <a:t>, identifica aspectos positivos y negativos y nuevas ideas</a:t>
            </a:r>
            <a:endParaRPr sz="4800">
              <a:solidFill>
                <a:srgbClr val="032047"/>
              </a:solidFill>
              <a:latin typeface="Lato Light"/>
              <a:ea typeface="Lato Light"/>
              <a:cs typeface="Lato Light"/>
              <a:sym typeface="Lato Light"/>
            </a:endParaRPr>
          </a:p>
          <a:p>
            <a:pPr indent="-697990" lvl="0" marL="488440" marR="0" rtl="0" algn="l">
              <a:lnSpc>
                <a:spcPct val="110000"/>
              </a:lnSpc>
              <a:spcBef>
                <a:spcPts val="3000"/>
              </a:spcBef>
              <a:spcAft>
                <a:spcPts val="0"/>
              </a:spcAft>
              <a:buClr>
                <a:srgbClr val="F35E61"/>
              </a:buClr>
              <a:buSzPts val="4800"/>
              <a:buFont typeface="Lato Light"/>
              <a:buChar char="▰"/>
            </a:pPr>
            <a:r>
              <a:rPr b="1" lang="en-US" sz="4800">
                <a:solidFill>
                  <a:srgbClr val="032047"/>
                </a:solidFill>
                <a:latin typeface="Lato"/>
                <a:ea typeface="Lato"/>
                <a:cs typeface="Lato"/>
                <a:sym typeface="Lato"/>
              </a:rPr>
              <a:t>Coloca post-its</a:t>
            </a:r>
            <a:r>
              <a:rPr lang="en-US" sz="4800">
                <a:solidFill>
                  <a:srgbClr val="032047"/>
                </a:solidFill>
                <a:latin typeface="Lato Light"/>
                <a:ea typeface="Lato Light"/>
                <a:cs typeface="Lato Light"/>
                <a:sym typeface="Lato Light"/>
              </a:rPr>
              <a:t> en la caja correspondiente</a:t>
            </a:r>
            <a:endParaRPr sz="4800">
              <a:solidFill>
                <a:srgbClr val="032047"/>
              </a:solidFill>
              <a:latin typeface="Lato Light"/>
              <a:ea typeface="Lato Light"/>
              <a:cs typeface="Lato Light"/>
              <a:sym typeface="Lato Light"/>
            </a:endParaRPr>
          </a:p>
          <a:p>
            <a:pPr indent="-697990" lvl="0" marL="488440" marR="0" rtl="0" algn="l">
              <a:lnSpc>
                <a:spcPct val="110000"/>
              </a:lnSpc>
              <a:spcBef>
                <a:spcPts val="3000"/>
              </a:spcBef>
              <a:spcAft>
                <a:spcPts val="0"/>
              </a:spcAft>
              <a:buClr>
                <a:srgbClr val="F35E61"/>
              </a:buClr>
              <a:buSzPts val="4800"/>
              <a:buFont typeface="Lato Light"/>
              <a:buChar char="▰"/>
            </a:pPr>
            <a:r>
              <a:rPr b="1" lang="en-US" sz="4800">
                <a:solidFill>
                  <a:srgbClr val="032047"/>
                </a:solidFill>
                <a:latin typeface="Lato"/>
                <a:ea typeface="Lato"/>
                <a:cs typeface="Lato"/>
                <a:sym typeface="Lato"/>
              </a:rPr>
              <a:t>Considera el coste y el impacto </a:t>
            </a:r>
            <a:r>
              <a:rPr lang="en-US" sz="4800">
                <a:solidFill>
                  <a:srgbClr val="032047"/>
                </a:solidFill>
                <a:latin typeface="Lato Light"/>
                <a:ea typeface="Lato Light"/>
                <a:cs typeface="Lato Light"/>
                <a:sym typeface="Lato Light"/>
              </a:rPr>
              <a:t>y selecciona 3 en los cuales centrarse en cada caja</a:t>
            </a:r>
            <a:endParaRPr sz="4800">
              <a:solidFill>
                <a:srgbClr val="032047"/>
              </a:solidFill>
              <a:latin typeface="Lato Light"/>
              <a:ea typeface="Lato Light"/>
              <a:cs typeface="Lato Light"/>
              <a:sym typeface="Lato Light"/>
            </a:endParaRPr>
          </a:p>
          <a:p>
            <a:pPr indent="-697990" lvl="0" marL="488440" marR="0" rtl="0" algn="l">
              <a:lnSpc>
                <a:spcPct val="110000"/>
              </a:lnSpc>
              <a:spcBef>
                <a:spcPts val="3000"/>
              </a:spcBef>
              <a:spcAft>
                <a:spcPts val="3000"/>
              </a:spcAft>
              <a:buClr>
                <a:srgbClr val="F35E61"/>
              </a:buClr>
              <a:buSzPts val="4800"/>
              <a:buFont typeface="Lato Light"/>
              <a:buChar char="▰"/>
            </a:pPr>
            <a:r>
              <a:rPr b="1" lang="en-US" sz="4800">
                <a:solidFill>
                  <a:srgbClr val="032047"/>
                </a:solidFill>
                <a:latin typeface="Lato"/>
                <a:ea typeface="Lato"/>
                <a:cs typeface="Lato"/>
                <a:sym typeface="Lato"/>
              </a:rPr>
              <a:t>Mueve </a:t>
            </a:r>
            <a:r>
              <a:rPr lang="en-US" sz="4800">
                <a:solidFill>
                  <a:srgbClr val="032047"/>
                </a:solidFill>
                <a:latin typeface="Lato Light"/>
                <a:ea typeface="Lato Light"/>
                <a:cs typeface="Lato Light"/>
                <a:sym typeface="Lato Light"/>
              </a:rPr>
              <a:t>los seleccionados a la parte inferior del canvas</a:t>
            </a:r>
            <a:endParaRPr sz="4800">
              <a:solidFill>
                <a:srgbClr val="032047"/>
              </a:solidFill>
              <a:latin typeface="Lato Light"/>
              <a:ea typeface="Lato Light"/>
              <a:cs typeface="Lato Light"/>
              <a:sym typeface="Lato 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8" name="Shape 878"/>
        <p:cNvGrpSpPr/>
        <p:nvPr/>
      </p:nvGrpSpPr>
      <p:grpSpPr>
        <a:xfrm>
          <a:off x="0" y="0"/>
          <a:ext cx="0" cy="0"/>
          <a:chOff x="0" y="0"/>
          <a:chExt cx="0" cy="0"/>
        </a:xfrm>
      </p:grpSpPr>
      <p:sp>
        <p:nvSpPr>
          <p:cNvPr id="879" name="Google Shape;879;p46"/>
          <p:cNvSpPr txBox="1"/>
          <p:nvPr/>
        </p:nvSpPr>
        <p:spPr>
          <a:xfrm>
            <a:off x="3019080" y="9776375"/>
            <a:ext cx="3659400" cy="1615500"/>
          </a:xfrm>
          <a:prstGeom prst="rect">
            <a:avLst/>
          </a:prstGeom>
          <a:noFill/>
          <a:ln>
            <a:noFill/>
          </a:ln>
        </p:spPr>
        <p:txBody>
          <a:bodyPr anchorCtr="0" anchor="ctr" bIns="45700" lIns="45700" spcFirstLastPara="1" rIns="45700" wrap="square" tIns="45700">
            <a:noAutofit/>
          </a:bodyPr>
          <a:lstStyle/>
          <a:p>
            <a:pPr indent="0" lvl="0" marL="0" marR="0" rtl="0" algn="l">
              <a:lnSpc>
                <a:spcPct val="70000"/>
              </a:lnSpc>
              <a:spcBef>
                <a:spcPts val="0"/>
              </a:spcBef>
              <a:spcAft>
                <a:spcPts val="0"/>
              </a:spcAft>
              <a:buClr>
                <a:srgbClr val="F55D5C"/>
              </a:buClr>
              <a:buSzPts val="10000"/>
              <a:buFont typeface="Helvetica Neue"/>
              <a:buNone/>
            </a:pPr>
            <a:r>
              <a:rPr lang="en-US" sz="15000">
                <a:solidFill>
                  <a:schemeClr val="accent3"/>
                </a:solidFill>
                <a:latin typeface="Lato"/>
                <a:ea typeface="Lato"/>
                <a:cs typeface="Lato"/>
                <a:sym typeface="Lato"/>
              </a:rPr>
              <a:t>15’</a:t>
            </a:r>
            <a:endParaRPr sz="15000">
              <a:solidFill>
                <a:schemeClr val="accent3"/>
              </a:solidFill>
              <a:latin typeface="Lato"/>
              <a:ea typeface="Lato"/>
              <a:cs typeface="Lato"/>
              <a:sym typeface="Lato"/>
            </a:endParaRPr>
          </a:p>
        </p:txBody>
      </p:sp>
      <p:pic>
        <p:nvPicPr>
          <p:cNvPr id="880" name="Google Shape;880;p46"/>
          <p:cNvPicPr preferRelativeResize="0"/>
          <p:nvPr/>
        </p:nvPicPr>
        <p:blipFill>
          <a:blip r:embed="rId3">
            <a:alphaModFix/>
          </a:blip>
          <a:stretch>
            <a:fillRect/>
          </a:stretch>
        </p:blipFill>
        <p:spPr>
          <a:xfrm>
            <a:off x="1373325" y="9758138"/>
            <a:ext cx="1443600" cy="1443600"/>
          </a:xfrm>
          <a:prstGeom prst="rect">
            <a:avLst/>
          </a:prstGeom>
          <a:noFill/>
          <a:ln>
            <a:noFill/>
          </a:ln>
        </p:spPr>
      </p:pic>
      <p:sp>
        <p:nvSpPr>
          <p:cNvPr id="881" name="Google Shape;881;p46"/>
          <p:cNvSpPr txBox="1"/>
          <p:nvPr>
            <p:ph type="title"/>
          </p:nvPr>
        </p:nvSpPr>
        <p:spPr>
          <a:xfrm>
            <a:off x="1357550" y="5636296"/>
            <a:ext cx="8529600" cy="200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11000"/>
              <a:t>Hora de café</a:t>
            </a:r>
            <a:endParaRPr sz="11000"/>
          </a:p>
        </p:txBody>
      </p:sp>
      <p:pic>
        <p:nvPicPr>
          <p:cNvPr id="882" name="Google Shape;882;p46"/>
          <p:cNvPicPr preferRelativeResize="0"/>
          <p:nvPr/>
        </p:nvPicPr>
        <p:blipFill rotWithShape="1">
          <a:blip r:embed="rId4">
            <a:alphaModFix/>
          </a:blip>
          <a:srcRect b="0" l="25808" r="1999" t="0"/>
          <a:stretch/>
        </p:blipFill>
        <p:spPr>
          <a:xfrm>
            <a:off x="9538424" y="0"/>
            <a:ext cx="14845577" cy="137160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 name="Shape 54"/>
        <p:cNvGrpSpPr/>
        <p:nvPr/>
      </p:nvGrpSpPr>
      <p:grpSpPr>
        <a:xfrm>
          <a:off x="0" y="0"/>
          <a:ext cx="0" cy="0"/>
          <a:chOff x="0" y="0"/>
          <a:chExt cx="0" cy="0"/>
        </a:xfrm>
      </p:grpSpPr>
      <p:cxnSp>
        <p:nvCxnSpPr>
          <p:cNvPr id="55" name="Google Shape;55;p11"/>
          <p:cNvCxnSpPr>
            <a:stCxn id="56" idx="6"/>
            <a:endCxn id="57" idx="2"/>
          </p:cNvCxnSpPr>
          <p:nvPr/>
        </p:nvCxnSpPr>
        <p:spPr>
          <a:xfrm>
            <a:off x="2213857" y="3223725"/>
            <a:ext cx="16150800" cy="34200"/>
          </a:xfrm>
          <a:prstGeom prst="straightConnector1">
            <a:avLst/>
          </a:prstGeom>
          <a:noFill/>
          <a:ln cap="flat" cmpd="sng" w="9525">
            <a:solidFill>
              <a:srgbClr val="D3D3D3"/>
            </a:solidFill>
            <a:prstDash val="solid"/>
            <a:round/>
            <a:headEnd len="med" w="med" type="none"/>
            <a:tailEnd len="med" w="med" type="none"/>
          </a:ln>
        </p:spPr>
      </p:cxnSp>
      <p:grpSp>
        <p:nvGrpSpPr>
          <p:cNvPr id="58" name="Google Shape;58;p11"/>
          <p:cNvGrpSpPr/>
          <p:nvPr/>
        </p:nvGrpSpPr>
        <p:grpSpPr>
          <a:xfrm>
            <a:off x="6752332" y="2736350"/>
            <a:ext cx="906300" cy="906300"/>
            <a:chOff x="6752332" y="2736350"/>
            <a:chExt cx="906300" cy="906300"/>
          </a:xfrm>
        </p:grpSpPr>
        <p:sp>
          <p:nvSpPr>
            <p:cNvPr id="59" name="Google Shape;59;p11"/>
            <p:cNvSpPr/>
            <p:nvPr/>
          </p:nvSpPr>
          <p:spPr>
            <a:xfrm>
              <a:off x="6752332" y="2736350"/>
              <a:ext cx="906300" cy="906300"/>
            </a:xfrm>
            <a:prstGeom prst="ellipse">
              <a:avLst/>
            </a:prstGeom>
            <a:solidFill>
              <a:srgbClr val="FFFFFF"/>
            </a:solidFill>
            <a:ln cap="flat" cmpd="sng" w="19050">
              <a:solidFill>
                <a:srgbClr val="F35E6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 name="Google Shape;60;p11"/>
            <p:cNvGrpSpPr/>
            <p:nvPr/>
          </p:nvGrpSpPr>
          <p:grpSpPr>
            <a:xfrm>
              <a:off x="7071370" y="2988332"/>
              <a:ext cx="268224" cy="402336"/>
              <a:chOff x="9182100" y="15035213"/>
              <a:chExt cx="2032000" cy="3048000"/>
            </a:xfrm>
          </p:grpSpPr>
          <p:sp>
            <p:nvSpPr>
              <p:cNvPr id="61" name="Google Shape;61;p11"/>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2" name="Google Shape;62;p11"/>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3" name="Google Shape;63;p11"/>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64" name="Google Shape;64;p11"/>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sp>
        <p:nvSpPr>
          <p:cNvPr id="65" name="Google Shape;65;p11"/>
          <p:cNvSpPr txBox="1"/>
          <p:nvPr/>
        </p:nvSpPr>
        <p:spPr>
          <a:xfrm>
            <a:off x="18412075" y="5994400"/>
            <a:ext cx="5666400" cy="5892900"/>
          </a:xfrm>
          <a:prstGeom prst="rect">
            <a:avLst/>
          </a:prstGeom>
          <a:noFill/>
          <a:ln>
            <a:noFill/>
          </a:ln>
        </p:spPr>
        <p:txBody>
          <a:bodyPr anchorCtr="0" anchor="t" bIns="50800" lIns="50800" spcFirstLastPara="1" rIns="50800" wrap="square" tIns="50800">
            <a:noAutofit/>
          </a:bodyPr>
          <a:lstStyle/>
          <a:p>
            <a:pPr indent="-583690" lvl="0" marL="488440" marR="0" rtl="0" algn="l">
              <a:lnSpc>
                <a:spcPct val="110000"/>
              </a:lnSpc>
              <a:spcBef>
                <a:spcPts val="0"/>
              </a:spcBef>
              <a:spcAft>
                <a:spcPts val="0"/>
              </a:spcAft>
              <a:buClr>
                <a:srgbClr val="6754B8"/>
              </a:buClr>
              <a:buSzPts val="3000"/>
              <a:buFont typeface="Lato Light"/>
              <a:buChar char="▰"/>
            </a:pPr>
            <a:r>
              <a:rPr i="0" lang="en-US" sz="3000" u="none" cap="none" strike="noStrike">
                <a:solidFill>
                  <a:srgbClr val="092042"/>
                </a:solidFill>
                <a:latin typeface="Lato Light"/>
                <a:ea typeface="Lato Light"/>
                <a:cs typeface="Lato Light"/>
                <a:sym typeface="Lato Light"/>
              </a:rPr>
              <a:t>Introducción a la evaluación</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6754B8"/>
              </a:buClr>
              <a:buSzPts val="3000"/>
              <a:buFont typeface="Lato Light"/>
              <a:buChar char="▰"/>
            </a:pPr>
            <a:r>
              <a:rPr i="0" lang="en-US" sz="3000" u="none" cap="none" strike="noStrike">
                <a:solidFill>
                  <a:srgbClr val="092042"/>
                </a:solidFill>
                <a:latin typeface="Lato Light"/>
                <a:ea typeface="Lato Light"/>
                <a:cs typeface="Lato Light"/>
                <a:sym typeface="Lato Light"/>
              </a:rPr>
              <a:t>Evaluación con prototipos en papel  y prototipos interactivos</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6754B8"/>
              </a:buClr>
              <a:buSzPts val="3000"/>
              <a:buFont typeface="Lato Light"/>
              <a:buChar char="▰"/>
            </a:pPr>
            <a:r>
              <a:rPr i="0" lang="en-US" sz="3000" u="none" cap="none" strike="noStrike">
                <a:solidFill>
                  <a:srgbClr val="092042"/>
                </a:solidFill>
                <a:latin typeface="Lato Light"/>
                <a:ea typeface="Lato Light"/>
                <a:cs typeface="Lato Light"/>
                <a:sym typeface="Lato Light"/>
              </a:rPr>
              <a:t>Test de usuario</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6754B8"/>
              </a:buClr>
              <a:buSzPts val="3000"/>
              <a:buFont typeface="Lato Light"/>
              <a:buChar char="▰"/>
            </a:pPr>
            <a:r>
              <a:rPr i="0" lang="en-US" sz="3000" u="none" cap="none" strike="noStrike">
                <a:solidFill>
                  <a:srgbClr val="092042"/>
                </a:solidFill>
                <a:latin typeface="Lato Light"/>
                <a:ea typeface="Lato Light"/>
                <a:cs typeface="Lato Light"/>
                <a:sym typeface="Lato Light"/>
              </a:rPr>
              <a:t>Iteración de los resultados</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6754B8"/>
              </a:buClr>
              <a:buSzPts val="3000"/>
              <a:buFont typeface="Lato Light"/>
              <a:buChar char="▰"/>
            </a:pPr>
            <a:r>
              <a:rPr i="0" lang="en-US" sz="3000" u="none" cap="none" strike="noStrike">
                <a:solidFill>
                  <a:srgbClr val="092042"/>
                </a:solidFill>
                <a:latin typeface="Lato Light"/>
                <a:ea typeface="Lato Light"/>
                <a:cs typeface="Lato Light"/>
                <a:sym typeface="Lato Light"/>
              </a:rPr>
              <a:t>Presentación final</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6754B8"/>
              </a:buClr>
              <a:buSzPts val="3000"/>
              <a:buFont typeface="Lato Light"/>
              <a:buChar char="▰"/>
            </a:pPr>
            <a:r>
              <a:rPr i="0" lang="en-US" sz="3000" u="none" cap="none" strike="noStrike">
                <a:solidFill>
                  <a:srgbClr val="092042"/>
                </a:solidFill>
                <a:latin typeface="Lato Light"/>
                <a:ea typeface="Lato Light"/>
                <a:cs typeface="Lato Light"/>
                <a:sym typeface="Lato Light"/>
              </a:rPr>
              <a:t>Organizar y documentar</a:t>
            </a:r>
            <a:endParaRPr>
              <a:latin typeface="Lato Light"/>
              <a:ea typeface="Lato Light"/>
              <a:cs typeface="Lato Light"/>
              <a:sym typeface="Lato Light"/>
            </a:endParaRPr>
          </a:p>
          <a:p>
            <a:pPr indent="-583690" lvl="0" marL="488440" marR="0" rtl="0" algn="l">
              <a:lnSpc>
                <a:spcPct val="110000"/>
              </a:lnSpc>
              <a:spcBef>
                <a:spcPts val="1800"/>
              </a:spcBef>
              <a:spcAft>
                <a:spcPts val="1800"/>
              </a:spcAft>
              <a:buClr>
                <a:srgbClr val="6754B8"/>
              </a:buClr>
              <a:buSzPts val="3000"/>
              <a:buFont typeface="Lato Light"/>
              <a:buChar char="▰"/>
            </a:pPr>
            <a:r>
              <a:rPr i="0" lang="en-US" sz="3000" u="none" cap="none" strike="noStrike">
                <a:solidFill>
                  <a:srgbClr val="092042"/>
                </a:solidFill>
                <a:latin typeface="Lato Light"/>
                <a:ea typeface="Lato Light"/>
                <a:cs typeface="Lato Light"/>
                <a:sym typeface="Lato Light"/>
              </a:rPr>
              <a:t>Proyecto y equipo</a:t>
            </a:r>
            <a:endParaRPr>
              <a:latin typeface="Lato Light"/>
              <a:ea typeface="Lato Light"/>
              <a:cs typeface="Lato Light"/>
              <a:sym typeface="Lato Light"/>
            </a:endParaRPr>
          </a:p>
        </p:txBody>
      </p:sp>
      <p:sp>
        <p:nvSpPr>
          <p:cNvPr id="66" name="Google Shape;66;p11"/>
          <p:cNvSpPr txBox="1"/>
          <p:nvPr/>
        </p:nvSpPr>
        <p:spPr>
          <a:xfrm>
            <a:off x="18412075" y="4747225"/>
            <a:ext cx="1328400" cy="711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92042"/>
              </a:buClr>
              <a:buSzPts val="4000"/>
              <a:buFont typeface="Helvetica Neue"/>
              <a:buNone/>
            </a:pPr>
            <a:r>
              <a:rPr b="1" lang="en-US" sz="2400">
                <a:solidFill>
                  <a:srgbClr val="666666"/>
                </a:solidFill>
                <a:latin typeface="Lato"/>
                <a:ea typeface="Lato"/>
                <a:cs typeface="Lato"/>
                <a:sym typeface="Lato"/>
              </a:rPr>
              <a:t>DÍA 4</a:t>
            </a:r>
            <a:endParaRPr b="1" sz="2400">
              <a:solidFill>
                <a:srgbClr val="666666"/>
              </a:solidFill>
              <a:latin typeface="Lato"/>
              <a:ea typeface="Lato"/>
              <a:cs typeface="Lato"/>
              <a:sym typeface="Lato"/>
            </a:endParaRPr>
          </a:p>
        </p:txBody>
      </p:sp>
      <p:sp>
        <p:nvSpPr>
          <p:cNvPr id="67" name="Google Shape;67;p11"/>
          <p:cNvSpPr txBox="1"/>
          <p:nvPr/>
        </p:nvSpPr>
        <p:spPr>
          <a:xfrm>
            <a:off x="6821688" y="4747225"/>
            <a:ext cx="1328400" cy="711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92042"/>
              </a:buClr>
              <a:buSzPts val="4000"/>
              <a:buFont typeface="Helvetica Neue"/>
              <a:buNone/>
            </a:pPr>
            <a:r>
              <a:rPr b="1" lang="en-US" sz="2400">
                <a:solidFill>
                  <a:srgbClr val="666666"/>
                </a:solidFill>
                <a:latin typeface="Lato"/>
                <a:ea typeface="Lato"/>
                <a:cs typeface="Lato"/>
                <a:sym typeface="Lato"/>
              </a:rPr>
              <a:t>DÍA 2</a:t>
            </a:r>
            <a:endParaRPr b="1" sz="2400">
              <a:solidFill>
                <a:srgbClr val="666666"/>
              </a:solidFill>
              <a:latin typeface="Lato"/>
              <a:ea typeface="Lato"/>
              <a:cs typeface="Lato"/>
              <a:sym typeface="Lato"/>
            </a:endParaRPr>
          </a:p>
        </p:txBody>
      </p:sp>
      <p:sp>
        <p:nvSpPr>
          <p:cNvPr id="68" name="Google Shape;68;p11"/>
          <p:cNvSpPr txBox="1"/>
          <p:nvPr/>
        </p:nvSpPr>
        <p:spPr>
          <a:xfrm>
            <a:off x="6821688" y="5994400"/>
            <a:ext cx="4889400" cy="4064100"/>
          </a:xfrm>
          <a:prstGeom prst="rect">
            <a:avLst/>
          </a:prstGeom>
          <a:noFill/>
          <a:ln>
            <a:noFill/>
          </a:ln>
        </p:spPr>
        <p:txBody>
          <a:bodyPr anchorCtr="0" anchor="t" bIns="50800" lIns="50800" spcFirstLastPara="1" rIns="50800" wrap="square" tIns="50800">
            <a:noAutofit/>
          </a:bodyPr>
          <a:lstStyle/>
          <a:p>
            <a:pPr indent="-583690" lvl="0" marL="488440" marR="0" rtl="0" algn="l">
              <a:lnSpc>
                <a:spcPct val="110000"/>
              </a:lnSpc>
              <a:spcBef>
                <a:spcPts val="0"/>
              </a:spcBef>
              <a:spcAft>
                <a:spcPts val="0"/>
              </a:spcAft>
              <a:buClr>
                <a:srgbClr val="F35E61"/>
              </a:buClr>
              <a:buSzPts val="3000"/>
              <a:buFont typeface="Lato Light"/>
              <a:buChar char="▰"/>
            </a:pPr>
            <a:r>
              <a:rPr i="0" lang="en-US" sz="3000" u="none" cap="none" strike="noStrike">
                <a:solidFill>
                  <a:srgbClr val="092042"/>
                </a:solidFill>
                <a:latin typeface="Lato Light"/>
                <a:ea typeface="Lato Light"/>
                <a:cs typeface="Lato Light"/>
                <a:sym typeface="Lato Light"/>
              </a:rPr>
              <a:t>Visual Thinking</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F35E61"/>
              </a:buClr>
              <a:buSzPts val="3000"/>
              <a:buFont typeface="Lato Light"/>
              <a:buChar char="▰"/>
            </a:pPr>
            <a:r>
              <a:rPr i="0" lang="en-US" sz="3000" u="none" cap="none" strike="noStrike">
                <a:solidFill>
                  <a:srgbClr val="092042"/>
                </a:solidFill>
                <a:latin typeface="Lato Light"/>
                <a:ea typeface="Lato Light"/>
                <a:cs typeface="Lato Light"/>
                <a:sym typeface="Lato Light"/>
              </a:rPr>
              <a:t>Creatividad en equipo</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F35E61"/>
              </a:buClr>
              <a:buSzPts val="3000"/>
              <a:buFont typeface="Lato Light"/>
              <a:buChar char="▰"/>
            </a:pPr>
            <a:r>
              <a:rPr i="0" lang="en-US" sz="3000" u="none" cap="none" strike="noStrike">
                <a:solidFill>
                  <a:srgbClr val="092042"/>
                </a:solidFill>
                <a:latin typeface="Lato Light"/>
                <a:ea typeface="Lato Light"/>
                <a:cs typeface="Lato Light"/>
                <a:sym typeface="Lato Light"/>
              </a:rPr>
              <a:t>Insights y oportunidades</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F35E61"/>
              </a:buClr>
              <a:buSzPts val="3000"/>
              <a:buFont typeface="Lato Light"/>
              <a:buChar char="▰"/>
            </a:pPr>
            <a:r>
              <a:rPr i="0" lang="en-US" sz="3000" u="none" cap="none" strike="noStrike">
                <a:solidFill>
                  <a:srgbClr val="092042"/>
                </a:solidFill>
                <a:latin typeface="Lato Light"/>
                <a:ea typeface="Lato Light"/>
                <a:cs typeface="Lato Light"/>
                <a:sym typeface="Lato Light"/>
              </a:rPr>
              <a:t>Reformular el reto</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F35E61"/>
              </a:buClr>
              <a:buSzPts val="3000"/>
              <a:buFont typeface="Lato Light"/>
              <a:buChar char="▰"/>
            </a:pPr>
            <a:r>
              <a:rPr i="0" lang="en-US" sz="3000" u="none" cap="none" strike="noStrike">
                <a:solidFill>
                  <a:srgbClr val="092042"/>
                </a:solidFill>
                <a:latin typeface="Lato Light"/>
                <a:ea typeface="Lato Light"/>
                <a:cs typeface="Lato Light"/>
                <a:sym typeface="Lato Light"/>
              </a:rPr>
              <a:t>Generación de ideas</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F35E61"/>
              </a:buClr>
              <a:buSzPts val="3000"/>
              <a:buFont typeface="Lato Light"/>
              <a:buChar char="▰"/>
            </a:pPr>
            <a:r>
              <a:rPr i="0" lang="en-US" sz="3000" u="none" cap="none" strike="noStrike">
                <a:solidFill>
                  <a:srgbClr val="092042"/>
                </a:solidFill>
                <a:latin typeface="Lato Light"/>
                <a:ea typeface="Lato Light"/>
                <a:cs typeface="Lato Light"/>
                <a:sym typeface="Lato Light"/>
              </a:rPr>
              <a:t>Principios de diseño</a:t>
            </a:r>
            <a:endParaRPr>
              <a:latin typeface="Lato Light"/>
              <a:ea typeface="Lato Light"/>
              <a:cs typeface="Lato Light"/>
              <a:sym typeface="Lato Light"/>
            </a:endParaRPr>
          </a:p>
          <a:p>
            <a:pPr indent="-583690" lvl="0" marL="488440" marR="0" rtl="0" algn="l">
              <a:lnSpc>
                <a:spcPct val="110000"/>
              </a:lnSpc>
              <a:spcBef>
                <a:spcPts val="1800"/>
              </a:spcBef>
              <a:spcAft>
                <a:spcPts val="1800"/>
              </a:spcAft>
              <a:buClr>
                <a:srgbClr val="F35E61"/>
              </a:buClr>
              <a:buSzPts val="3000"/>
              <a:buFont typeface="Lato Light"/>
              <a:buChar char="▰"/>
            </a:pPr>
            <a:r>
              <a:rPr i="0" lang="en-US" sz="3000" u="none" cap="none" strike="noStrike">
                <a:solidFill>
                  <a:srgbClr val="092042"/>
                </a:solidFill>
                <a:latin typeface="Lato Light"/>
                <a:ea typeface="Lato Light"/>
                <a:cs typeface="Lato Light"/>
                <a:sym typeface="Lato Light"/>
              </a:rPr>
              <a:t>Mapa de concepto</a:t>
            </a:r>
            <a:endParaRPr>
              <a:latin typeface="Lato Light"/>
              <a:ea typeface="Lato Light"/>
              <a:cs typeface="Lato Light"/>
              <a:sym typeface="Lato Light"/>
            </a:endParaRPr>
          </a:p>
        </p:txBody>
      </p:sp>
      <p:sp>
        <p:nvSpPr>
          <p:cNvPr id="69" name="Google Shape;69;p11"/>
          <p:cNvSpPr txBox="1"/>
          <p:nvPr/>
        </p:nvSpPr>
        <p:spPr>
          <a:xfrm>
            <a:off x="1316780" y="5994400"/>
            <a:ext cx="4889400" cy="4648200"/>
          </a:xfrm>
          <a:prstGeom prst="rect">
            <a:avLst/>
          </a:prstGeom>
          <a:noFill/>
          <a:ln>
            <a:noFill/>
          </a:ln>
        </p:spPr>
        <p:txBody>
          <a:bodyPr anchorCtr="0" anchor="t" bIns="50800" lIns="50800" spcFirstLastPara="1" rIns="50800" wrap="square" tIns="50800">
            <a:noAutofit/>
          </a:bodyPr>
          <a:lstStyle/>
          <a:p>
            <a:pPr indent="-583690" lvl="0" marL="488440" marR="0" rtl="0" algn="l">
              <a:lnSpc>
                <a:spcPct val="110000"/>
              </a:lnSpc>
              <a:spcBef>
                <a:spcPts val="0"/>
              </a:spcBef>
              <a:spcAft>
                <a:spcPts val="0"/>
              </a:spcAft>
              <a:buClr>
                <a:srgbClr val="F7893B"/>
              </a:buClr>
              <a:buSzPts val="3000"/>
              <a:buFont typeface="Lato Light"/>
              <a:buChar char="▰"/>
            </a:pPr>
            <a:r>
              <a:rPr i="0" lang="en-US" sz="3000" u="none" cap="none" strike="noStrike">
                <a:solidFill>
                  <a:srgbClr val="092042"/>
                </a:solidFill>
                <a:latin typeface="Lato Light"/>
                <a:ea typeface="Lato Light"/>
                <a:cs typeface="Lato Light"/>
                <a:sym typeface="Lato Light"/>
              </a:rPr>
              <a:t>Reglas de oro</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F7893B"/>
              </a:buClr>
              <a:buSzPts val="3000"/>
              <a:buFont typeface="Lato Light"/>
              <a:buChar char="▰"/>
            </a:pPr>
            <a:r>
              <a:rPr i="0" lang="en-US" sz="3000" u="none" cap="none" strike="noStrike">
                <a:solidFill>
                  <a:srgbClr val="092042"/>
                </a:solidFill>
                <a:latin typeface="Lato Light"/>
                <a:ea typeface="Lato Light"/>
                <a:cs typeface="Lato Light"/>
                <a:sym typeface="Lato Light"/>
              </a:rPr>
              <a:t>Introducción al DT</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F7893B"/>
              </a:buClr>
              <a:buSzPts val="3000"/>
              <a:buFont typeface="Lato Light"/>
              <a:buChar char="▰"/>
            </a:pPr>
            <a:r>
              <a:rPr i="0" lang="en-US" sz="3000" u="none" cap="none" strike="noStrike">
                <a:solidFill>
                  <a:srgbClr val="092042"/>
                </a:solidFill>
                <a:latin typeface="Lato Light"/>
                <a:ea typeface="Lato Light"/>
                <a:cs typeface="Lato Light"/>
                <a:sym typeface="Lato Light"/>
              </a:rPr>
              <a:t>Comprender al usuario</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F7893B"/>
              </a:buClr>
              <a:buSzPts val="3000"/>
              <a:buFont typeface="Lato Light"/>
              <a:buChar char="▰"/>
            </a:pPr>
            <a:r>
              <a:rPr i="0" lang="en-US" sz="3000" u="none" cap="none" strike="noStrike">
                <a:solidFill>
                  <a:srgbClr val="092042"/>
                </a:solidFill>
                <a:latin typeface="Lato Light"/>
                <a:ea typeface="Lato Light"/>
                <a:cs typeface="Lato Light"/>
                <a:sym typeface="Lato Light"/>
              </a:rPr>
              <a:t>Compartir la pre-tarea</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F7893B"/>
              </a:buClr>
              <a:buSzPts val="3000"/>
              <a:buFont typeface="Lato Light"/>
              <a:buChar char="▰"/>
            </a:pPr>
            <a:r>
              <a:rPr i="0" lang="en-US" sz="3000" u="none" cap="none" strike="noStrike">
                <a:solidFill>
                  <a:srgbClr val="092042"/>
                </a:solidFill>
                <a:latin typeface="Lato Light"/>
                <a:ea typeface="Lato Light"/>
                <a:cs typeface="Lato Light"/>
                <a:sym typeface="Lato Light"/>
              </a:rPr>
              <a:t>Organizar y categorizar</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F7893B"/>
              </a:buClr>
              <a:buSzPts val="3000"/>
              <a:buFont typeface="Lato Light"/>
              <a:buChar char="▰"/>
            </a:pPr>
            <a:r>
              <a:rPr i="0" lang="en-US" sz="3000" u="none" cap="none" strike="noStrike">
                <a:solidFill>
                  <a:srgbClr val="092042"/>
                </a:solidFill>
                <a:latin typeface="Lato Light"/>
                <a:ea typeface="Lato Light"/>
                <a:cs typeface="Lato Light"/>
                <a:sym typeface="Lato Light"/>
              </a:rPr>
              <a:t>Mapa de ecosistema</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F7893B"/>
              </a:buClr>
              <a:buSzPts val="3000"/>
              <a:buFont typeface="Lato Light"/>
              <a:buChar char="▰"/>
            </a:pPr>
            <a:r>
              <a:rPr i="0" lang="en-US" sz="3000" u="none" cap="none" strike="noStrike">
                <a:solidFill>
                  <a:srgbClr val="092042"/>
                </a:solidFill>
                <a:latin typeface="Lato Light"/>
                <a:ea typeface="Lato Light"/>
                <a:cs typeface="Lato Light"/>
                <a:sym typeface="Lato Light"/>
              </a:rPr>
              <a:t>Persona</a:t>
            </a:r>
            <a:endParaRPr>
              <a:latin typeface="Lato Light"/>
              <a:ea typeface="Lato Light"/>
              <a:cs typeface="Lato Light"/>
              <a:sym typeface="Lato Light"/>
            </a:endParaRPr>
          </a:p>
          <a:p>
            <a:pPr indent="-583690" lvl="0" marL="488440" marR="0" rtl="0" algn="l">
              <a:lnSpc>
                <a:spcPct val="110000"/>
              </a:lnSpc>
              <a:spcBef>
                <a:spcPts val="1800"/>
              </a:spcBef>
              <a:spcAft>
                <a:spcPts val="1800"/>
              </a:spcAft>
              <a:buClr>
                <a:srgbClr val="F7893B"/>
              </a:buClr>
              <a:buSzPts val="3000"/>
              <a:buFont typeface="Lato Light"/>
              <a:buChar char="▰"/>
            </a:pPr>
            <a:r>
              <a:rPr i="0" lang="en-US" sz="3000" u="none" cap="none" strike="noStrike">
                <a:solidFill>
                  <a:srgbClr val="092042"/>
                </a:solidFill>
                <a:latin typeface="Lato Light"/>
                <a:ea typeface="Lato Light"/>
                <a:cs typeface="Lato Light"/>
                <a:sym typeface="Lato Light"/>
              </a:rPr>
              <a:t>Journey Map</a:t>
            </a:r>
            <a:endParaRPr>
              <a:latin typeface="Lato Light"/>
              <a:ea typeface="Lato Light"/>
              <a:cs typeface="Lato Light"/>
              <a:sym typeface="Lato Light"/>
            </a:endParaRPr>
          </a:p>
        </p:txBody>
      </p:sp>
      <p:sp>
        <p:nvSpPr>
          <p:cNvPr id="70" name="Google Shape;70;p11"/>
          <p:cNvSpPr txBox="1"/>
          <p:nvPr/>
        </p:nvSpPr>
        <p:spPr>
          <a:xfrm>
            <a:off x="1316780" y="4747225"/>
            <a:ext cx="1328400" cy="711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92042"/>
              </a:buClr>
              <a:buSzPts val="4000"/>
              <a:buFont typeface="Helvetica Neue"/>
              <a:buNone/>
            </a:pPr>
            <a:r>
              <a:rPr b="1" lang="en-US" sz="2400">
                <a:solidFill>
                  <a:srgbClr val="666666"/>
                </a:solidFill>
                <a:latin typeface="Lato"/>
                <a:ea typeface="Lato"/>
                <a:cs typeface="Lato"/>
                <a:sym typeface="Lato"/>
              </a:rPr>
              <a:t>DÍA 1</a:t>
            </a:r>
            <a:endParaRPr b="1" sz="2400">
              <a:solidFill>
                <a:srgbClr val="666666"/>
              </a:solidFill>
              <a:latin typeface="Lato"/>
              <a:ea typeface="Lato"/>
              <a:cs typeface="Lato"/>
              <a:sym typeface="Lato"/>
            </a:endParaRPr>
          </a:p>
        </p:txBody>
      </p:sp>
      <p:sp>
        <p:nvSpPr>
          <p:cNvPr id="71" name="Google Shape;71;p11"/>
          <p:cNvSpPr txBox="1"/>
          <p:nvPr/>
        </p:nvSpPr>
        <p:spPr>
          <a:xfrm>
            <a:off x="18412075" y="399771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i="0" lang="en-US" sz="4800" u="none" cap="none" strike="noStrike">
                <a:solidFill>
                  <a:srgbClr val="6754B8"/>
                </a:solidFill>
                <a:latin typeface="Lato"/>
                <a:ea typeface="Lato"/>
                <a:cs typeface="Lato"/>
                <a:sym typeface="Lato"/>
              </a:rPr>
              <a:t>Evaluación</a:t>
            </a:r>
            <a:endParaRPr sz="4800">
              <a:solidFill>
                <a:srgbClr val="6754B8"/>
              </a:solidFill>
              <a:latin typeface="Lato"/>
              <a:ea typeface="Lato"/>
              <a:cs typeface="Lato"/>
              <a:sym typeface="Lato"/>
            </a:endParaRPr>
          </a:p>
        </p:txBody>
      </p:sp>
      <p:sp>
        <p:nvSpPr>
          <p:cNvPr id="72" name="Google Shape;72;p11"/>
          <p:cNvSpPr txBox="1"/>
          <p:nvPr/>
        </p:nvSpPr>
        <p:spPr>
          <a:xfrm>
            <a:off x="1316780" y="3997714"/>
            <a:ext cx="47244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i="0" lang="en-US" sz="4800" u="none" cap="none" strike="noStrike">
                <a:solidFill>
                  <a:srgbClr val="F7893B"/>
                </a:solidFill>
                <a:latin typeface="Lato"/>
                <a:ea typeface="Lato"/>
                <a:cs typeface="Lato"/>
                <a:sym typeface="Lato"/>
              </a:rPr>
              <a:t>Comprensión</a:t>
            </a:r>
            <a:endParaRPr sz="4800">
              <a:solidFill>
                <a:srgbClr val="F7893B"/>
              </a:solidFill>
              <a:latin typeface="Lato"/>
              <a:ea typeface="Lato"/>
              <a:cs typeface="Lato"/>
              <a:sym typeface="Lato"/>
            </a:endParaRPr>
          </a:p>
        </p:txBody>
      </p:sp>
      <p:sp>
        <p:nvSpPr>
          <p:cNvPr id="73" name="Google Shape;73;p11"/>
          <p:cNvSpPr txBox="1"/>
          <p:nvPr/>
        </p:nvSpPr>
        <p:spPr>
          <a:xfrm>
            <a:off x="6821688" y="399771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i="0" lang="en-US" sz="4800" u="none" cap="none" strike="noStrike">
                <a:solidFill>
                  <a:srgbClr val="F35E61"/>
                </a:solidFill>
                <a:latin typeface="Lato"/>
                <a:ea typeface="Lato"/>
                <a:cs typeface="Lato"/>
                <a:sym typeface="Lato"/>
              </a:rPr>
              <a:t>Ideación</a:t>
            </a:r>
            <a:endParaRPr sz="4800">
              <a:solidFill>
                <a:srgbClr val="F35E61"/>
              </a:solidFill>
              <a:latin typeface="Lato"/>
              <a:ea typeface="Lato"/>
              <a:cs typeface="Lato"/>
              <a:sym typeface="Lato"/>
            </a:endParaRPr>
          </a:p>
        </p:txBody>
      </p:sp>
      <p:sp>
        <p:nvSpPr>
          <p:cNvPr id="74" name="Google Shape;74;p11"/>
          <p:cNvSpPr txBox="1"/>
          <p:nvPr/>
        </p:nvSpPr>
        <p:spPr>
          <a:xfrm>
            <a:off x="12496724" y="3997714"/>
            <a:ext cx="4470300" cy="711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DFEFE"/>
              </a:buClr>
              <a:buSzPts val="4000"/>
              <a:buFont typeface="Helvetica Neue"/>
              <a:buNone/>
            </a:pPr>
            <a:r>
              <a:rPr i="0" lang="en-US" sz="4800" u="none" cap="none" strike="noStrike">
                <a:solidFill>
                  <a:srgbClr val="48AE64"/>
                </a:solidFill>
                <a:latin typeface="Lato"/>
                <a:ea typeface="Lato"/>
                <a:cs typeface="Lato"/>
                <a:sym typeface="Lato"/>
              </a:rPr>
              <a:t>Prototipado</a:t>
            </a:r>
            <a:endParaRPr sz="4800">
              <a:solidFill>
                <a:srgbClr val="48AE64"/>
              </a:solidFill>
              <a:latin typeface="Lato"/>
              <a:ea typeface="Lato"/>
              <a:cs typeface="Lato"/>
              <a:sym typeface="Lato"/>
            </a:endParaRPr>
          </a:p>
        </p:txBody>
      </p:sp>
      <p:sp>
        <p:nvSpPr>
          <p:cNvPr id="75" name="Google Shape;75;p11"/>
          <p:cNvSpPr txBox="1"/>
          <p:nvPr/>
        </p:nvSpPr>
        <p:spPr>
          <a:xfrm>
            <a:off x="12496724" y="4747225"/>
            <a:ext cx="1328400" cy="711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92042"/>
              </a:buClr>
              <a:buSzPts val="4000"/>
              <a:buFont typeface="Helvetica Neue"/>
              <a:buNone/>
            </a:pPr>
            <a:r>
              <a:rPr b="1" lang="en-US" sz="2400">
                <a:solidFill>
                  <a:srgbClr val="666666"/>
                </a:solidFill>
                <a:latin typeface="Lato"/>
                <a:ea typeface="Lato"/>
                <a:cs typeface="Lato"/>
                <a:sym typeface="Lato"/>
              </a:rPr>
              <a:t>DÍA 3</a:t>
            </a:r>
            <a:endParaRPr b="1" sz="2400">
              <a:solidFill>
                <a:srgbClr val="666666"/>
              </a:solidFill>
              <a:latin typeface="Lato"/>
              <a:ea typeface="Lato"/>
              <a:cs typeface="Lato"/>
              <a:sym typeface="Lato"/>
            </a:endParaRPr>
          </a:p>
        </p:txBody>
      </p:sp>
      <p:sp>
        <p:nvSpPr>
          <p:cNvPr id="76" name="Google Shape;76;p11"/>
          <p:cNvSpPr txBox="1"/>
          <p:nvPr/>
        </p:nvSpPr>
        <p:spPr>
          <a:xfrm>
            <a:off x="12496724" y="5994400"/>
            <a:ext cx="5107800" cy="5435700"/>
          </a:xfrm>
          <a:prstGeom prst="rect">
            <a:avLst/>
          </a:prstGeom>
          <a:noFill/>
          <a:ln>
            <a:noFill/>
          </a:ln>
        </p:spPr>
        <p:txBody>
          <a:bodyPr anchorCtr="0" anchor="t" bIns="0" lIns="0" spcFirstLastPara="1" rIns="0" wrap="square" tIns="0">
            <a:noAutofit/>
          </a:bodyPr>
          <a:lstStyle/>
          <a:p>
            <a:pPr indent="-583690" lvl="0" marL="488440" marR="0" rtl="0" algn="l">
              <a:lnSpc>
                <a:spcPct val="110000"/>
              </a:lnSpc>
              <a:spcBef>
                <a:spcPts val="0"/>
              </a:spcBef>
              <a:spcAft>
                <a:spcPts val="0"/>
              </a:spcAft>
              <a:buClr>
                <a:srgbClr val="48AE64"/>
              </a:buClr>
              <a:buSzPts val="3000"/>
              <a:buFont typeface="Lato Light"/>
              <a:buChar char="▰"/>
            </a:pPr>
            <a:r>
              <a:rPr i="0" lang="en-US" sz="3000" u="none" cap="none" strike="noStrike">
                <a:solidFill>
                  <a:srgbClr val="092042"/>
                </a:solidFill>
                <a:latin typeface="Lato Light"/>
                <a:ea typeface="Lato Light"/>
                <a:cs typeface="Lato Light"/>
                <a:sym typeface="Lato Light"/>
              </a:rPr>
              <a:t>Propuesta de valor</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48AE64"/>
              </a:buClr>
              <a:buSzPts val="3000"/>
              <a:buFont typeface="Lato Light"/>
              <a:buChar char="▰"/>
            </a:pPr>
            <a:r>
              <a:rPr i="0" lang="en-US" sz="3000" u="none" cap="none" strike="noStrike">
                <a:solidFill>
                  <a:srgbClr val="092042"/>
                </a:solidFill>
                <a:latin typeface="Lato Light"/>
                <a:ea typeface="Lato Light"/>
                <a:cs typeface="Lato Light"/>
                <a:sym typeface="Lato Light"/>
              </a:rPr>
              <a:t>Modelo de negocio</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48AE64"/>
              </a:buClr>
              <a:buSzPts val="3000"/>
              <a:buFont typeface="Lato Light"/>
              <a:buChar char="▰"/>
            </a:pPr>
            <a:r>
              <a:rPr i="0" lang="en-US" sz="3000" u="none" cap="none" strike="noStrike">
                <a:solidFill>
                  <a:srgbClr val="092042"/>
                </a:solidFill>
                <a:latin typeface="Lato Light"/>
                <a:ea typeface="Lato Light"/>
                <a:cs typeface="Lato Light"/>
                <a:sym typeface="Lato Light"/>
              </a:rPr>
              <a:t>Introducción al prototipado</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48AE64"/>
              </a:buClr>
              <a:buSzPts val="3000"/>
              <a:buFont typeface="Lato Light"/>
              <a:buChar char="▰"/>
            </a:pPr>
            <a:r>
              <a:rPr i="0" lang="en-US" sz="3000" u="none" cap="none" strike="noStrike">
                <a:solidFill>
                  <a:srgbClr val="092042"/>
                </a:solidFill>
                <a:latin typeface="Lato Light"/>
                <a:ea typeface="Lato Light"/>
                <a:cs typeface="Lato Light"/>
                <a:sym typeface="Lato Light"/>
              </a:rPr>
              <a:t>Prototipar el Journey ideal</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48AE64"/>
              </a:buClr>
              <a:buSzPts val="3000"/>
              <a:buFont typeface="Lato Light"/>
              <a:buChar char="▰"/>
            </a:pPr>
            <a:r>
              <a:rPr i="0" lang="en-US" sz="3000" u="none" cap="none" strike="noStrike">
                <a:solidFill>
                  <a:srgbClr val="092042"/>
                </a:solidFill>
                <a:latin typeface="Lato Light"/>
                <a:ea typeface="Lato Light"/>
                <a:cs typeface="Lato Light"/>
                <a:sym typeface="Lato Light"/>
              </a:rPr>
              <a:t>Customer Engagement Loop</a:t>
            </a:r>
            <a:endParaRPr>
              <a:latin typeface="Lato Light"/>
              <a:ea typeface="Lato Light"/>
              <a:cs typeface="Lato Light"/>
              <a:sym typeface="Lato Light"/>
            </a:endParaRPr>
          </a:p>
          <a:p>
            <a:pPr indent="-583690" lvl="0" marL="488440" marR="0" rtl="0" algn="l">
              <a:lnSpc>
                <a:spcPct val="110000"/>
              </a:lnSpc>
              <a:spcBef>
                <a:spcPts val="1800"/>
              </a:spcBef>
              <a:spcAft>
                <a:spcPts val="0"/>
              </a:spcAft>
              <a:buClr>
                <a:srgbClr val="48AE64"/>
              </a:buClr>
              <a:buSzPts val="3000"/>
              <a:buFont typeface="Lato Light"/>
              <a:buChar char="▰"/>
            </a:pPr>
            <a:r>
              <a:rPr i="0" lang="en-US" sz="3000" u="none" cap="none" strike="noStrike">
                <a:solidFill>
                  <a:srgbClr val="092042"/>
                </a:solidFill>
                <a:latin typeface="Lato Light"/>
                <a:ea typeface="Lato Light"/>
                <a:cs typeface="Lato Light"/>
                <a:sym typeface="Lato Light"/>
              </a:rPr>
              <a:t>Charla de embajador </a:t>
            </a:r>
            <a:endParaRPr>
              <a:latin typeface="Lato Light"/>
              <a:ea typeface="Lato Light"/>
              <a:cs typeface="Lato Light"/>
              <a:sym typeface="Lato Light"/>
            </a:endParaRPr>
          </a:p>
          <a:p>
            <a:pPr indent="-583690" lvl="0" marL="488440" marR="0" rtl="0" algn="l">
              <a:lnSpc>
                <a:spcPct val="110000"/>
              </a:lnSpc>
              <a:spcBef>
                <a:spcPts val="1800"/>
              </a:spcBef>
              <a:spcAft>
                <a:spcPts val="1800"/>
              </a:spcAft>
              <a:buClr>
                <a:srgbClr val="48AE64"/>
              </a:buClr>
              <a:buSzPts val="3000"/>
              <a:buFont typeface="Lato Light"/>
              <a:buChar char="▰"/>
            </a:pPr>
            <a:r>
              <a:rPr i="0" lang="en-US" sz="3000" u="none" cap="none" strike="noStrike">
                <a:solidFill>
                  <a:srgbClr val="092042"/>
                </a:solidFill>
                <a:latin typeface="Lato Light"/>
                <a:ea typeface="Lato Light"/>
                <a:cs typeface="Lato Light"/>
                <a:sym typeface="Lato Light"/>
              </a:rPr>
              <a:t>Bodystorming</a:t>
            </a:r>
            <a:endParaRPr>
              <a:latin typeface="Lato Light"/>
              <a:ea typeface="Lato Light"/>
              <a:cs typeface="Lato Light"/>
              <a:sym typeface="Lato Light"/>
            </a:endParaRPr>
          </a:p>
        </p:txBody>
      </p:sp>
      <p:grpSp>
        <p:nvGrpSpPr>
          <p:cNvPr id="77" name="Google Shape;77;p11"/>
          <p:cNvGrpSpPr/>
          <p:nvPr/>
        </p:nvGrpSpPr>
        <p:grpSpPr>
          <a:xfrm>
            <a:off x="1307557" y="2770575"/>
            <a:ext cx="906300" cy="906300"/>
            <a:chOff x="1307557" y="2770575"/>
            <a:chExt cx="906300" cy="906300"/>
          </a:xfrm>
        </p:grpSpPr>
        <p:sp>
          <p:nvSpPr>
            <p:cNvPr id="56" name="Google Shape;56;p11"/>
            <p:cNvSpPr/>
            <p:nvPr/>
          </p:nvSpPr>
          <p:spPr>
            <a:xfrm>
              <a:off x="1307557" y="2770575"/>
              <a:ext cx="906300" cy="906300"/>
            </a:xfrm>
            <a:prstGeom prst="ellipse">
              <a:avLst/>
            </a:prstGeom>
            <a:solidFill>
              <a:srgbClr val="FFFFFF"/>
            </a:solidFill>
            <a:ln cap="flat" cmpd="sng" w="19050">
              <a:solidFill>
                <a:srgbClr val="F7893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1"/>
            <p:cNvSpPr/>
            <p:nvPr/>
          </p:nvSpPr>
          <p:spPr>
            <a:xfrm>
              <a:off x="1553532" y="3016550"/>
              <a:ext cx="414350" cy="414350"/>
            </a:xfrm>
            <a:custGeom>
              <a:rect b="b" l="l" r="r" t="t"/>
              <a:pathLst>
                <a:path extrusionOk="0" h="880" w="880">
                  <a:moveTo>
                    <a:pt x="651" y="571"/>
                  </a:moveTo>
                  <a:cubicBezTo>
                    <a:pt x="695" y="512"/>
                    <a:pt x="720" y="439"/>
                    <a:pt x="720" y="360"/>
                  </a:cubicBezTo>
                  <a:cubicBezTo>
                    <a:pt x="720" y="161"/>
                    <a:pt x="559" y="0"/>
                    <a:pt x="360" y="0"/>
                  </a:cubicBezTo>
                  <a:cubicBezTo>
                    <a:pt x="161" y="0"/>
                    <a:pt x="0" y="161"/>
                    <a:pt x="0" y="360"/>
                  </a:cubicBezTo>
                  <a:cubicBezTo>
                    <a:pt x="0" y="559"/>
                    <a:pt x="161" y="720"/>
                    <a:pt x="360" y="720"/>
                  </a:cubicBezTo>
                  <a:cubicBezTo>
                    <a:pt x="439" y="720"/>
                    <a:pt x="512" y="695"/>
                    <a:pt x="571" y="651"/>
                  </a:cubicBezTo>
                  <a:cubicBezTo>
                    <a:pt x="800" y="880"/>
                    <a:pt x="800" y="880"/>
                    <a:pt x="800" y="880"/>
                  </a:cubicBezTo>
                  <a:cubicBezTo>
                    <a:pt x="880" y="800"/>
                    <a:pt x="880" y="800"/>
                    <a:pt x="880" y="800"/>
                  </a:cubicBezTo>
                  <a:lnTo>
                    <a:pt x="651" y="571"/>
                  </a:lnTo>
                  <a:close/>
                  <a:moveTo>
                    <a:pt x="520" y="360"/>
                  </a:moveTo>
                  <a:cubicBezTo>
                    <a:pt x="520" y="272"/>
                    <a:pt x="448" y="200"/>
                    <a:pt x="360" y="200"/>
                  </a:cubicBezTo>
                  <a:cubicBezTo>
                    <a:pt x="360" y="120"/>
                    <a:pt x="360" y="120"/>
                    <a:pt x="360" y="120"/>
                  </a:cubicBezTo>
                  <a:cubicBezTo>
                    <a:pt x="493" y="120"/>
                    <a:pt x="600" y="227"/>
                    <a:pt x="600" y="360"/>
                  </a:cubicBezTo>
                  <a:lnTo>
                    <a:pt x="520" y="360"/>
                  </a:lnTo>
                  <a:close/>
                </a:path>
              </a:pathLst>
            </a:custGeom>
            <a:solidFill>
              <a:srgbClr val="F7893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grpSp>
        <p:nvGrpSpPr>
          <p:cNvPr id="79" name="Google Shape;79;p11"/>
          <p:cNvGrpSpPr/>
          <p:nvPr/>
        </p:nvGrpSpPr>
        <p:grpSpPr>
          <a:xfrm>
            <a:off x="12559282" y="2753450"/>
            <a:ext cx="906300" cy="906300"/>
            <a:chOff x="12559282" y="2753450"/>
            <a:chExt cx="906300" cy="906300"/>
          </a:xfrm>
        </p:grpSpPr>
        <p:sp>
          <p:nvSpPr>
            <p:cNvPr id="80" name="Google Shape;80;p11"/>
            <p:cNvSpPr/>
            <p:nvPr/>
          </p:nvSpPr>
          <p:spPr>
            <a:xfrm>
              <a:off x="12559282" y="2753450"/>
              <a:ext cx="906300" cy="906300"/>
            </a:xfrm>
            <a:prstGeom prst="ellipse">
              <a:avLst/>
            </a:prstGeom>
            <a:solidFill>
              <a:srgbClr val="FFFFFF"/>
            </a:solidFill>
            <a:ln cap="flat" cmpd="sng" w="19050">
              <a:solidFill>
                <a:srgbClr val="48AE64"/>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1"/>
            <p:cNvSpPr/>
            <p:nvPr/>
          </p:nvSpPr>
          <p:spPr>
            <a:xfrm>
              <a:off x="12805257" y="2998427"/>
              <a:ext cx="414350" cy="416346"/>
            </a:xfrm>
            <a:custGeom>
              <a:rect b="b" l="l" r="r" t="t"/>
              <a:pathLst>
                <a:path extrusionOk="0" h="884" w="880">
                  <a:moveTo>
                    <a:pt x="864" y="159"/>
                  </a:moveTo>
                  <a:cubicBezTo>
                    <a:pt x="721" y="16"/>
                    <a:pt x="721" y="16"/>
                    <a:pt x="721" y="16"/>
                  </a:cubicBezTo>
                  <a:cubicBezTo>
                    <a:pt x="706" y="0"/>
                    <a:pt x="681" y="0"/>
                    <a:pt x="665" y="16"/>
                  </a:cubicBezTo>
                  <a:cubicBezTo>
                    <a:pt x="538" y="144"/>
                    <a:pt x="538" y="144"/>
                    <a:pt x="538" y="144"/>
                  </a:cubicBezTo>
                  <a:cubicBezTo>
                    <a:pt x="677" y="284"/>
                    <a:pt x="677" y="284"/>
                    <a:pt x="677" y="284"/>
                  </a:cubicBezTo>
                  <a:cubicBezTo>
                    <a:pt x="557" y="284"/>
                    <a:pt x="557" y="284"/>
                    <a:pt x="557" y="284"/>
                  </a:cubicBezTo>
                  <a:cubicBezTo>
                    <a:pt x="478" y="204"/>
                    <a:pt x="478" y="204"/>
                    <a:pt x="478" y="204"/>
                  </a:cubicBezTo>
                  <a:cubicBezTo>
                    <a:pt x="0" y="684"/>
                    <a:pt x="0" y="684"/>
                    <a:pt x="0" y="684"/>
                  </a:cubicBezTo>
                  <a:cubicBezTo>
                    <a:pt x="0" y="884"/>
                    <a:pt x="0" y="884"/>
                    <a:pt x="0" y="884"/>
                  </a:cubicBezTo>
                  <a:cubicBezTo>
                    <a:pt x="199" y="884"/>
                    <a:pt x="199" y="884"/>
                    <a:pt x="199" y="884"/>
                  </a:cubicBezTo>
                  <a:cubicBezTo>
                    <a:pt x="864" y="216"/>
                    <a:pt x="864" y="216"/>
                    <a:pt x="864" y="216"/>
                  </a:cubicBezTo>
                  <a:cubicBezTo>
                    <a:pt x="880" y="200"/>
                    <a:pt x="880" y="175"/>
                    <a:pt x="864" y="159"/>
                  </a:cubicBezTo>
                  <a:close/>
                  <a:moveTo>
                    <a:pt x="400" y="804"/>
                  </a:moveTo>
                  <a:cubicBezTo>
                    <a:pt x="320" y="884"/>
                    <a:pt x="320" y="884"/>
                    <a:pt x="320" y="884"/>
                  </a:cubicBezTo>
                  <a:cubicBezTo>
                    <a:pt x="880" y="884"/>
                    <a:pt x="880" y="884"/>
                    <a:pt x="880" y="884"/>
                  </a:cubicBezTo>
                  <a:cubicBezTo>
                    <a:pt x="880" y="804"/>
                    <a:pt x="880" y="804"/>
                    <a:pt x="880" y="804"/>
                  </a:cubicBezTo>
                  <a:lnTo>
                    <a:pt x="400" y="804"/>
                  </a:lnTo>
                  <a:close/>
                </a:path>
              </a:pathLst>
            </a:custGeom>
            <a:solidFill>
              <a:srgbClr val="48AE6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grpSp>
        <p:nvGrpSpPr>
          <p:cNvPr id="82" name="Google Shape;82;p11"/>
          <p:cNvGrpSpPr/>
          <p:nvPr/>
        </p:nvGrpSpPr>
        <p:grpSpPr>
          <a:xfrm>
            <a:off x="18364732" y="2804750"/>
            <a:ext cx="906300" cy="906300"/>
            <a:chOff x="18364732" y="2804750"/>
            <a:chExt cx="906300" cy="906300"/>
          </a:xfrm>
        </p:grpSpPr>
        <p:sp>
          <p:nvSpPr>
            <p:cNvPr id="57" name="Google Shape;57;p11"/>
            <p:cNvSpPr/>
            <p:nvPr/>
          </p:nvSpPr>
          <p:spPr>
            <a:xfrm>
              <a:off x="18364732" y="2804750"/>
              <a:ext cx="906300" cy="906300"/>
            </a:xfrm>
            <a:prstGeom prst="ellipse">
              <a:avLst/>
            </a:prstGeom>
            <a:solidFill>
              <a:srgbClr val="FFFFFF"/>
            </a:solidFill>
            <a:ln cap="flat" cmpd="sng" w="19050">
              <a:solidFill>
                <a:srgbClr val="6754B8"/>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1"/>
            <p:cNvSpPr/>
            <p:nvPr/>
          </p:nvSpPr>
          <p:spPr>
            <a:xfrm>
              <a:off x="18661639" y="3049725"/>
              <a:ext cx="312485" cy="416350"/>
            </a:xfrm>
            <a:custGeom>
              <a:rect b="b" l="l" r="r" t="t"/>
              <a:pathLst>
                <a:path extrusionOk="0" h="960" w="720">
                  <a:moveTo>
                    <a:pt x="481" y="0"/>
                  </a:moveTo>
                  <a:cubicBezTo>
                    <a:pt x="341" y="0"/>
                    <a:pt x="341" y="0"/>
                    <a:pt x="341" y="0"/>
                  </a:cubicBezTo>
                  <a:cubicBezTo>
                    <a:pt x="26" y="0"/>
                    <a:pt x="26" y="0"/>
                    <a:pt x="26" y="0"/>
                  </a:cubicBezTo>
                  <a:cubicBezTo>
                    <a:pt x="12" y="0"/>
                    <a:pt x="0" y="11"/>
                    <a:pt x="0" y="25"/>
                  </a:cubicBezTo>
                  <a:cubicBezTo>
                    <a:pt x="0" y="935"/>
                    <a:pt x="0" y="935"/>
                    <a:pt x="0" y="935"/>
                  </a:cubicBezTo>
                  <a:cubicBezTo>
                    <a:pt x="0" y="949"/>
                    <a:pt x="12" y="960"/>
                    <a:pt x="26" y="960"/>
                  </a:cubicBezTo>
                  <a:cubicBezTo>
                    <a:pt x="695" y="960"/>
                    <a:pt x="695" y="960"/>
                    <a:pt x="695" y="960"/>
                  </a:cubicBezTo>
                  <a:cubicBezTo>
                    <a:pt x="710" y="960"/>
                    <a:pt x="720" y="949"/>
                    <a:pt x="720" y="935"/>
                  </a:cubicBezTo>
                  <a:cubicBezTo>
                    <a:pt x="720" y="240"/>
                    <a:pt x="720" y="240"/>
                    <a:pt x="720" y="240"/>
                  </a:cubicBezTo>
                  <a:lnTo>
                    <a:pt x="481" y="0"/>
                  </a:lnTo>
                  <a:close/>
                  <a:moveTo>
                    <a:pt x="578" y="332"/>
                  </a:moveTo>
                  <a:cubicBezTo>
                    <a:pt x="400" y="332"/>
                    <a:pt x="400" y="332"/>
                    <a:pt x="400" y="332"/>
                  </a:cubicBezTo>
                  <a:cubicBezTo>
                    <a:pt x="400" y="0"/>
                    <a:pt x="400" y="0"/>
                    <a:pt x="400" y="0"/>
                  </a:cubicBezTo>
                  <a:cubicBezTo>
                    <a:pt x="480" y="0"/>
                    <a:pt x="480" y="0"/>
                    <a:pt x="480" y="0"/>
                  </a:cubicBezTo>
                  <a:cubicBezTo>
                    <a:pt x="480" y="252"/>
                    <a:pt x="480" y="252"/>
                    <a:pt x="480" y="252"/>
                  </a:cubicBezTo>
                  <a:cubicBezTo>
                    <a:pt x="658" y="252"/>
                    <a:pt x="658" y="252"/>
                    <a:pt x="658" y="252"/>
                  </a:cubicBezTo>
                  <a:lnTo>
                    <a:pt x="578" y="332"/>
                  </a:lnTo>
                  <a:close/>
                </a:path>
              </a:pathLst>
            </a:custGeom>
            <a:solidFill>
              <a:srgbClr val="6754B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
        <p:nvSpPr>
          <p:cNvPr id="84" name="Google Shape;84;p11"/>
          <p:cNvSpPr/>
          <p:nvPr/>
        </p:nvSpPr>
        <p:spPr>
          <a:xfrm>
            <a:off x="0" y="2548100"/>
            <a:ext cx="6041100" cy="9795300"/>
          </a:xfrm>
          <a:prstGeom prst="rect">
            <a:avLst/>
          </a:prstGeom>
          <a:solidFill>
            <a:srgbClr val="FFFFFF">
              <a:alpha val="58929"/>
            </a:srgbClr>
          </a:solidFill>
          <a:ln>
            <a:noFill/>
          </a:ln>
        </p:spPr>
        <p:txBody>
          <a:bodyPr anchorCtr="0" anchor="t" bIns="254000" lIns="254000" spcFirstLastPara="1" rIns="254000" wrap="square" tIns="254000">
            <a:noAutofit/>
          </a:bodyPr>
          <a:lstStyle/>
          <a:p>
            <a:pPr indent="0" lvl="0" marL="0" marR="0" rtl="0" algn="l">
              <a:lnSpc>
                <a:spcPct val="100000"/>
              </a:lnSpc>
              <a:spcBef>
                <a:spcPts val="0"/>
              </a:spcBef>
              <a:spcAft>
                <a:spcPts val="0"/>
              </a:spcAft>
              <a:buClr>
                <a:srgbClr val="2A86CA"/>
              </a:buClr>
              <a:buSzPts val="4000"/>
              <a:buFont typeface="Helvetica Neue"/>
              <a:buNone/>
            </a:pPr>
            <a:r>
              <a:t/>
            </a:r>
            <a:endParaRPr b="0" i="0" sz="4000" u="none" cap="none" strike="noStrike">
              <a:solidFill>
                <a:srgbClr val="2A86CA"/>
              </a:solidFill>
              <a:latin typeface="Helvetica Neue"/>
              <a:ea typeface="Helvetica Neue"/>
              <a:cs typeface="Helvetica Neue"/>
              <a:sym typeface="Helvetica Neue"/>
            </a:endParaRPr>
          </a:p>
        </p:txBody>
      </p:sp>
      <p:sp>
        <p:nvSpPr>
          <p:cNvPr id="85" name="Google Shape;85;p11"/>
          <p:cNvSpPr/>
          <p:nvPr/>
        </p:nvSpPr>
        <p:spPr>
          <a:xfrm>
            <a:off x="11938000" y="2548100"/>
            <a:ext cx="12179400" cy="9795300"/>
          </a:xfrm>
          <a:prstGeom prst="rect">
            <a:avLst/>
          </a:prstGeom>
          <a:solidFill>
            <a:srgbClr val="FFFFFF">
              <a:alpha val="58929"/>
            </a:srgbClr>
          </a:solidFill>
          <a:ln>
            <a:noFill/>
          </a:ln>
        </p:spPr>
        <p:txBody>
          <a:bodyPr anchorCtr="0" anchor="t" bIns="254000" lIns="254000" spcFirstLastPara="1" rIns="254000" wrap="square" tIns="254000">
            <a:noAutofit/>
          </a:bodyPr>
          <a:lstStyle/>
          <a:p>
            <a:pPr indent="0" lvl="0" marL="0" marR="0" rtl="0" algn="l">
              <a:lnSpc>
                <a:spcPct val="100000"/>
              </a:lnSpc>
              <a:spcBef>
                <a:spcPts val="0"/>
              </a:spcBef>
              <a:spcAft>
                <a:spcPts val="0"/>
              </a:spcAft>
              <a:buClr>
                <a:srgbClr val="2A86CA"/>
              </a:buClr>
              <a:buSzPts val="4000"/>
              <a:buFont typeface="Helvetica Neue"/>
              <a:buNone/>
            </a:pPr>
            <a:r>
              <a:t/>
            </a:r>
            <a:endParaRPr b="0" i="0" sz="4000" u="none" cap="none" strike="noStrike">
              <a:solidFill>
                <a:srgbClr val="2A86CA"/>
              </a:solidFill>
              <a:latin typeface="Helvetica Neue"/>
              <a:ea typeface="Helvetica Neue"/>
              <a:cs typeface="Helvetica Neue"/>
              <a:sym typeface="Helvetica Neue"/>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6" name="Shape 886"/>
        <p:cNvGrpSpPr/>
        <p:nvPr/>
      </p:nvGrpSpPr>
      <p:grpSpPr>
        <a:xfrm>
          <a:off x="0" y="0"/>
          <a:ext cx="0" cy="0"/>
          <a:chOff x="0" y="0"/>
          <a:chExt cx="0" cy="0"/>
        </a:xfrm>
      </p:grpSpPr>
      <p:sp>
        <p:nvSpPr>
          <p:cNvPr id="887" name="Google Shape;887;p47"/>
          <p:cNvSpPr txBox="1"/>
          <p:nvPr>
            <p:ph type="title"/>
          </p:nvPr>
        </p:nvSpPr>
        <p:spPr>
          <a:xfrm>
            <a:off x="1094125" y="4385375"/>
            <a:ext cx="11859900" cy="3688200"/>
          </a:xfrm>
          <a:prstGeom prst="rect">
            <a:avLst/>
          </a:prstGeom>
        </p:spPr>
        <p:txBody>
          <a:bodyPr anchorCtr="0" anchor="t" bIns="117800" lIns="235675" spcFirstLastPara="1" rIns="235675" wrap="square" tIns="117800">
            <a:noAutofit/>
          </a:bodyPr>
          <a:lstStyle/>
          <a:p>
            <a:pPr indent="0" lvl="0" marL="0" rtl="0" algn="l">
              <a:spcBef>
                <a:spcPts val="0"/>
              </a:spcBef>
              <a:spcAft>
                <a:spcPts val="0"/>
              </a:spcAft>
              <a:buNone/>
            </a:pPr>
            <a:r>
              <a:rPr lang="en-US" sz="9900">
                <a:latin typeface="Lato"/>
                <a:ea typeface="Lato"/>
                <a:cs typeface="Lato"/>
                <a:sym typeface="Lato"/>
              </a:rPr>
              <a:t>Reformular </a:t>
            </a:r>
            <a:br>
              <a:rPr lang="en-US" sz="9900">
                <a:latin typeface="Lato"/>
                <a:ea typeface="Lato"/>
                <a:cs typeface="Lato"/>
                <a:sym typeface="Lato"/>
              </a:rPr>
            </a:br>
            <a:r>
              <a:rPr lang="en-US" sz="9900">
                <a:latin typeface="Lato"/>
                <a:ea typeface="Lato"/>
                <a:cs typeface="Lato"/>
                <a:sym typeface="Lato"/>
              </a:rPr>
              <a:t>el reto</a:t>
            </a:r>
            <a:endParaRPr sz="9900">
              <a:latin typeface="Lato"/>
              <a:ea typeface="Lato"/>
              <a:cs typeface="Lato"/>
              <a:sym typeface="Lato"/>
            </a:endParaRPr>
          </a:p>
          <a:p>
            <a:pPr indent="0" lvl="0" marL="0" rtl="0" algn="l">
              <a:spcBef>
                <a:spcPts val="0"/>
              </a:spcBef>
              <a:spcAft>
                <a:spcPts val="0"/>
              </a:spcAft>
              <a:buNone/>
            </a:pPr>
            <a:r>
              <a:t/>
            </a:r>
            <a:endParaRPr sz="9900">
              <a:latin typeface="Lato"/>
              <a:ea typeface="Lato"/>
              <a:cs typeface="Lato"/>
              <a:sym typeface="La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43263"/>
        </a:solidFill>
      </p:bgPr>
    </p:bg>
    <p:spTree>
      <p:nvGrpSpPr>
        <p:cNvPr id="891" name="Shape 891"/>
        <p:cNvGrpSpPr/>
        <p:nvPr/>
      </p:nvGrpSpPr>
      <p:grpSpPr>
        <a:xfrm>
          <a:off x="0" y="0"/>
          <a:ext cx="0" cy="0"/>
          <a:chOff x="0" y="0"/>
          <a:chExt cx="0" cy="0"/>
        </a:xfrm>
      </p:grpSpPr>
      <p:pic>
        <p:nvPicPr>
          <p:cNvPr id="892" name="Google Shape;892;p48"/>
          <p:cNvPicPr preferRelativeResize="0"/>
          <p:nvPr/>
        </p:nvPicPr>
        <p:blipFill rotWithShape="1">
          <a:blip r:embed="rId3">
            <a:alphaModFix/>
          </a:blip>
          <a:srcRect b="3818" l="0" r="4269" t="0"/>
          <a:stretch/>
        </p:blipFill>
        <p:spPr>
          <a:xfrm>
            <a:off x="0" y="0"/>
            <a:ext cx="24384002" cy="13716000"/>
          </a:xfrm>
          <a:prstGeom prst="rect">
            <a:avLst/>
          </a:prstGeom>
          <a:noFill/>
          <a:ln>
            <a:noFill/>
          </a:ln>
        </p:spPr>
      </p:pic>
      <p:sp>
        <p:nvSpPr>
          <p:cNvPr id="893" name="Google Shape;893;p48"/>
          <p:cNvSpPr/>
          <p:nvPr/>
        </p:nvSpPr>
        <p:spPr>
          <a:xfrm>
            <a:off x="31900" y="0"/>
            <a:ext cx="24384000" cy="13716000"/>
          </a:xfrm>
          <a:prstGeom prst="rect">
            <a:avLst/>
          </a:prstGeom>
          <a:solidFill>
            <a:srgbClr val="043263">
              <a:alpha val="4286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48"/>
          <p:cNvSpPr txBox="1"/>
          <p:nvPr/>
        </p:nvSpPr>
        <p:spPr>
          <a:xfrm>
            <a:off x="1324475" y="3445225"/>
            <a:ext cx="8964900" cy="8612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7000">
                <a:solidFill>
                  <a:srgbClr val="FDFEFE"/>
                </a:solidFill>
                <a:latin typeface="Halant"/>
                <a:ea typeface="Halant"/>
                <a:cs typeface="Halant"/>
                <a:sym typeface="Halant"/>
              </a:rPr>
              <a:t>Si tuviera una hora para resolver un problema, dedicaría 55 minutos a pensar en el problema </a:t>
            </a:r>
            <a:br>
              <a:rPr lang="en-US" sz="7000">
                <a:solidFill>
                  <a:srgbClr val="FDFEFE"/>
                </a:solidFill>
                <a:latin typeface="Halant"/>
                <a:ea typeface="Halant"/>
                <a:cs typeface="Halant"/>
                <a:sym typeface="Halant"/>
              </a:rPr>
            </a:br>
            <a:r>
              <a:rPr lang="en-US" sz="7000">
                <a:solidFill>
                  <a:srgbClr val="FDFEFE"/>
                </a:solidFill>
                <a:latin typeface="Halant"/>
                <a:ea typeface="Halant"/>
                <a:cs typeface="Halant"/>
                <a:sym typeface="Halant"/>
              </a:rPr>
              <a:t>y 5 minutos a encontrar soluciones</a:t>
            </a:r>
            <a:endParaRPr sz="7000">
              <a:solidFill>
                <a:srgbClr val="FDFEFE"/>
              </a:solidFill>
              <a:latin typeface="Halant"/>
              <a:ea typeface="Halant"/>
              <a:cs typeface="Halant"/>
              <a:sym typeface="Halant"/>
            </a:endParaRPr>
          </a:p>
          <a:p>
            <a:pPr indent="0" lvl="0" marL="0" rtl="0" algn="l">
              <a:spcBef>
                <a:spcPts val="0"/>
              </a:spcBef>
              <a:spcAft>
                <a:spcPts val="0"/>
              </a:spcAft>
              <a:buNone/>
            </a:pPr>
            <a:r>
              <a:t/>
            </a:r>
            <a:endParaRPr sz="6000">
              <a:solidFill>
                <a:srgbClr val="FDFEFE"/>
              </a:solidFill>
              <a:latin typeface="Halant"/>
              <a:ea typeface="Halant"/>
              <a:cs typeface="Halant"/>
              <a:sym typeface="Halant"/>
            </a:endParaRPr>
          </a:p>
          <a:p>
            <a:pPr indent="0" lvl="0" marL="0" rtl="0" algn="l">
              <a:lnSpc>
                <a:spcPct val="110000"/>
              </a:lnSpc>
              <a:spcBef>
                <a:spcPts val="0"/>
              </a:spcBef>
              <a:spcAft>
                <a:spcPts val="0"/>
              </a:spcAft>
              <a:buNone/>
            </a:pPr>
            <a:r>
              <a:t/>
            </a:r>
            <a:endParaRPr sz="8600">
              <a:solidFill>
                <a:srgbClr val="FDFEFE"/>
              </a:solidFill>
              <a:latin typeface="Halant"/>
              <a:ea typeface="Halant"/>
              <a:cs typeface="Halant"/>
              <a:sym typeface="Halant"/>
            </a:endParaRPr>
          </a:p>
          <a:p>
            <a:pPr indent="0" lvl="0" marL="0" rtl="0" algn="l">
              <a:lnSpc>
                <a:spcPct val="110000"/>
              </a:lnSpc>
              <a:spcBef>
                <a:spcPts val="0"/>
              </a:spcBef>
              <a:spcAft>
                <a:spcPts val="0"/>
              </a:spcAft>
              <a:buNone/>
            </a:pPr>
            <a:r>
              <a:rPr lang="en-US" sz="3500">
                <a:solidFill>
                  <a:srgbClr val="2DCCCD"/>
                </a:solidFill>
                <a:latin typeface="Halant"/>
                <a:ea typeface="Halant"/>
                <a:cs typeface="Halant"/>
                <a:sym typeface="Halant"/>
              </a:rPr>
              <a:t>-</a:t>
            </a:r>
            <a:r>
              <a:rPr lang="en-US" sz="3500">
                <a:solidFill>
                  <a:srgbClr val="2DCCCD"/>
                </a:solidFill>
                <a:latin typeface="Halant"/>
                <a:ea typeface="Halant"/>
                <a:cs typeface="Halant"/>
                <a:sym typeface="Halant"/>
              </a:rPr>
              <a:t>Albert Einstein</a:t>
            </a:r>
            <a:endParaRPr sz="6000">
              <a:solidFill>
                <a:srgbClr val="FDFEFE"/>
              </a:solidFill>
              <a:latin typeface="Halant"/>
              <a:ea typeface="Halant"/>
              <a:cs typeface="Halant"/>
              <a:sym typeface="Halant"/>
            </a:endParaRPr>
          </a:p>
        </p:txBody>
      </p:sp>
      <p:grpSp>
        <p:nvGrpSpPr>
          <p:cNvPr id="895" name="Google Shape;895;p48"/>
          <p:cNvGrpSpPr/>
          <p:nvPr/>
        </p:nvGrpSpPr>
        <p:grpSpPr>
          <a:xfrm>
            <a:off x="1316971" y="2589487"/>
            <a:ext cx="719138" cy="569913"/>
            <a:chOff x="6765096" y="8494712"/>
            <a:chExt cx="719138" cy="569913"/>
          </a:xfrm>
        </p:grpSpPr>
        <p:sp>
          <p:nvSpPr>
            <p:cNvPr id="896" name="Google Shape;896;p48"/>
            <p:cNvSpPr/>
            <p:nvPr/>
          </p:nvSpPr>
          <p:spPr>
            <a:xfrm>
              <a:off x="6765096" y="8494712"/>
              <a:ext cx="330200" cy="569913"/>
            </a:xfrm>
            <a:custGeom>
              <a:rect b="b" l="l" r="r" t="t"/>
              <a:pathLst>
                <a:path extrusionOk="0" h="359" w="208">
                  <a:moveTo>
                    <a:pt x="189" y="0"/>
                  </a:moveTo>
                  <a:lnTo>
                    <a:pt x="94" y="0"/>
                  </a:lnTo>
                  <a:lnTo>
                    <a:pt x="0" y="151"/>
                  </a:lnTo>
                  <a:lnTo>
                    <a:pt x="0" y="359"/>
                  </a:lnTo>
                  <a:lnTo>
                    <a:pt x="208" y="359"/>
                  </a:lnTo>
                  <a:lnTo>
                    <a:pt x="208" y="151"/>
                  </a:lnTo>
                  <a:lnTo>
                    <a:pt x="94" y="151"/>
                  </a:lnTo>
                  <a:lnTo>
                    <a:pt x="189" y="0"/>
                  </a:lnTo>
                  <a:close/>
                </a:path>
              </a:pathLst>
            </a:custGeom>
            <a:solidFill>
              <a:srgbClr val="5AC4C4">
                <a:alpha val="66070"/>
              </a:srgb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sp>
          <p:nvSpPr>
            <p:cNvPr id="897" name="Google Shape;897;p48"/>
            <p:cNvSpPr/>
            <p:nvPr/>
          </p:nvSpPr>
          <p:spPr>
            <a:xfrm>
              <a:off x="7155621" y="8494712"/>
              <a:ext cx="328613" cy="569913"/>
            </a:xfrm>
            <a:custGeom>
              <a:rect b="b" l="l" r="r" t="t"/>
              <a:pathLst>
                <a:path extrusionOk="0" h="359" w="207">
                  <a:moveTo>
                    <a:pt x="94" y="151"/>
                  </a:moveTo>
                  <a:lnTo>
                    <a:pt x="189" y="0"/>
                  </a:lnTo>
                  <a:lnTo>
                    <a:pt x="94" y="0"/>
                  </a:lnTo>
                  <a:lnTo>
                    <a:pt x="0" y="151"/>
                  </a:lnTo>
                  <a:lnTo>
                    <a:pt x="0" y="359"/>
                  </a:lnTo>
                  <a:lnTo>
                    <a:pt x="207" y="359"/>
                  </a:lnTo>
                  <a:lnTo>
                    <a:pt x="207" y="151"/>
                  </a:lnTo>
                  <a:lnTo>
                    <a:pt x="94" y="151"/>
                  </a:lnTo>
                  <a:close/>
                </a:path>
              </a:pathLst>
            </a:custGeom>
            <a:solidFill>
              <a:srgbClr val="5AC4C4">
                <a:alpha val="66070"/>
              </a:srgb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1" name="Shape 901"/>
        <p:cNvGrpSpPr/>
        <p:nvPr/>
      </p:nvGrpSpPr>
      <p:grpSpPr>
        <a:xfrm>
          <a:off x="0" y="0"/>
          <a:ext cx="0" cy="0"/>
          <a:chOff x="0" y="0"/>
          <a:chExt cx="0" cy="0"/>
        </a:xfrm>
      </p:grpSpPr>
      <p:cxnSp>
        <p:nvCxnSpPr>
          <p:cNvPr id="902" name="Google Shape;902;p49"/>
          <p:cNvCxnSpPr/>
          <p:nvPr/>
        </p:nvCxnSpPr>
        <p:spPr>
          <a:xfrm>
            <a:off x="1920875" y="7654694"/>
            <a:ext cx="20999400" cy="0"/>
          </a:xfrm>
          <a:prstGeom prst="straightConnector1">
            <a:avLst/>
          </a:prstGeom>
          <a:noFill/>
          <a:ln cap="flat" cmpd="sng" w="101600">
            <a:solidFill>
              <a:srgbClr val="D3D3D3"/>
            </a:solidFill>
            <a:prstDash val="solid"/>
            <a:round/>
            <a:headEnd len="sm" w="sm" type="none"/>
            <a:tailEnd len="med" w="med" type="triangle"/>
          </a:ln>
        </p:spPr>
      </p:cxnSp>
      <p:sp>
        <p:nvSpPr>
          <p:cNvPr id="903" name="Google Shape;903;p49"/>
          <p:cNvSpPr/>
          <p:nvPr/>
        </p:nvSpPr>
        <p:spPr>
          <a:xfrm>
            <a:off x="11895712" y="7285601"/>
            <a:ext cx="701700" cy="701700"/>
          </a:xfrm>
          <a:prstGeom prst="ellipse">
            <a:avLst/>
          </a:prstGeom>
          <a:solidFill>
            <a:srgbClr val="F55D5C"/>
          </a:solidFill>
          <a:ln cap="flat" cmpd="sng" w="177800">
            <a:solidFill>
              <a:srgbClr val="F55D5C">
                <a:alpha val="90200"/>
              </a:srgb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0863D"/>
              </a:buClr>
              <a:buSzPts val="3200"/>
              <a:buFont typeface="Helvetica Neue"/>
              <a:buNone/>
            </a:pPr>
            <a:r>
              <a:t/>
            </a:r>
            <a:endParaRPr b="0" i="0" sz="3200" u="none" cap="none" strike="noStrike">
              <a:solidFill>
                <a:srgbClr val="F0863D"/>
              </a:solidFill>
              <a:latin typeface="Helvetica Neue"/>
              <a:ea typeface="Helvetica Neue"/>
              <a:cs typeface="Helvetica Neue"/>
              <a:sym typeface="Helvetica Neue"/>
            </a:endParaRPr>
          </a:p>
        </p:txBody>
      </p:sp>
      <p:sp>
        <p:nvSpPr>
          <p:cNvPr id="904" name="Google Shape;904;p49"/>
          <p:cNvSpPr/>
          <p:nvPr/>
        </p:nvSpPr>
        <p:spPr>
          <a:xfrm>
            <a:off x="2910132" y="7286394"/>
            <a:ext cx="701700" cy="700200"/>
          </a:xfrm>
          <a:prstGeom prst="ellipse">
            <a:avLst/>
          </a:prstGeom>
          <a:solidFill>
            <a:srgbClr val="F55D5C"/>
          </a:solidFill>
          <a:ln cap="flat" cmpd="sng" w="177800">
            <a:solidFill>
              <a:srgbClr val="F55D5C">
                <a:alpha val="90200"/>
              </a:srgb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905" name="Google Shape;905;p49"/>
          <p:cNvSpPr/>
          <p:nvPr/>
        </p:nvSpPr>
        <p:spPr>
          <a:xfrm>
            <a:off x="7413923" y="7286394"/>
            <a:ext cx="701700" cy="700200"/>
          </a:xfrm>
          <a:prstGeom prst="ellipse">
            <a:avLst/>
          </a:prstGeom>
          <a:solidFill>
            <a:srgbClr val="F55D5C"/>
          </a:solidFill>
          <a:ln cap="flat" cmpd="sng" w="177800">
            <a:solidFill>
              <a:srgbClr val="F55D5C">
                <a:alpha val="90200"/>
              </a:srgb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0863D"/>
              </a:buClr>
              <a:buSzPts val="3200"/>
              <a:buFont typeface="Helvetica Neue"/>
              <a:buNone/>
            </a:pPr>
            <a:r>
              <a:t/>
            </a:r>
            <a:endParaRPr b="0" i="0" sz="3200" u="none" cap="none" strike="noStrike">
              <a:solidFill>
                <a:srgbClr val="F0863D"/>
              </a:solidFill>
              <a:latin typeface="Helvetica Neue"/>
              <a:ea typeface="Helvetica Neue"/>
              <a:cs typeface="Helvetica Neue"/>
              <a:sym typeface="Helvetica Neue"/>
            </a:endParaRPr>
          </a:p>
        </p:txBody>
      </p:sp>
      <p:sp>
        <p:nvSpPr>
          <p:cNvPr id="906" name="Google Shape;906;p49"/>
          <p:cNvSpPr/>
          <p:nvPr/>
        </p:nvSpPr>
        <p:spPr>
          <a:xfrm>
            <a:off x="16137627" y="7303856"/>
            <a:ext cx="701700" cy="701700"/>
          </a:xfrm>
          <a:prstGeom prst="ellipse">
            <a:avLst/>
          </a:prstGeom>
          <a:solidFill>
            <a:srgbClr val="FDFEFE">
              <a:alpha val="89800"/>
            </a:srgbClr>
          </a:solidFill>
          <a:ln cap="flat" cmpd="sng" w="177800">
            <a:solidFill>
              <a:srgbClr val="F55D5C">
                <a:alpha val="90200"/>
              </a:srgb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0863D"/>
              </a:buClr>
              <a:buSzPts val="3200"/>
              <a:buFont typeface="Helvetica Neue"/>
              <a:buNone/>
            </a:pPr>
            <a:r>
              <a:t/>
            </a:r>
            <a:endParaRPr b="0" i="0" sz="3200" u="none" cap="none" strike="noStrike">
              <a:solidFill>
                <a:srgbClr val="F0863D"/>
              </a:solidFill>
              <a:latin typeface="Helvetica Neue"/>
              <a:ea typeface="Helvetica Neue"/>
              <a:cs typeface="Helvetica Neue"/>
              <a:sym typeface="Helvetica Neue"/>
            </a:endParaRPr>
          </a:p>
        </p:txBody>
      </p:sp>
      <p:sp>
        <p:nvSpPr>
          <p:cNvPr id="907" name="Google Shape;907;p49"/>
          <p:cNvSpPr/>
          <p:nvPr/>
        </p:nvSpPr>
        <p:spPr>
          <a:xfrm>
            <a:off x="20409920" y="7303856"/>
            <a:ext cx="701700" cy="701700"/>
          </a:xfrm>
          <a:prstGeom prst="ellipse">
            <a:avLst/>
          </a:prstGeom>
          <a:solidFill>
            <a:srgbClr val="FDFEFE">
              <a:alpha val="89800"/>
            </a:srgbClr>
          </a:solidFill>
          <a:ln cap="flat" cmpd="sng" w="177800">
            <a:solidFill>
              <a:srgbClr val="F55D5C">
                <a:alpha val="90200"/>
              </a:srgb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0863D"/>
              </a:buClr>
              <a:buSzPts val="3200"/>
              <a:buFont typeface="Helvetica Neue"/>
              <a:buNone/>
            </a:pPr>
            <a:r>
              <a:t/>
            </a:r>
            <a:endParaRPr b="0" i="0" sz="3200" u="none" cap="none" strike="noStrike">
              <a:solidFill>
                <a:srgbClr val="F0863D"/>
              </a:solidFill>
              <a:latin typeface="Helvetica Neue"/>
              <a:ea typeface="Helvetica Neue"/>
              <a:cs typeface="Helvetica Neue"/>
              <a:sym typeface="Helvetica Neue"/>
            </a:endParaRPr>
          </a:p>
        </p:txBody>
      </p:sp>
      <p:sp>
        <p:nvSpPr>
          <p:cNvPr id="908" name="Google Shape;908;p49"/>
          <p:cNvSpPr txBox="1"/>
          <p:nvPr/>
        </p:nvSpPr>
        <p:spPr>
          <a:xfrm>
            <a:off x="2021682" y="9011422"/>
            <a:ext cx="2478600" cy="533400"/>
          </a:xfrm>
          <a:prstGeom prst="rect">
            <a:avLst/>
          </a:prstGeom>
          <a:noFill/>
          <a:ln>
            <a:noFill/>
          </a:ln>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a:ea typeface="Lato"/>
                <a:cs typeface="Lato"/>
                <a:sym typeface="Lato"/>
              </a:rPr>
              <a:t>Investigar</a:t>
            </a:r>
            <a:endParaRPr sz="3600">
              <a:latin typeface="Lato"/>
              <a:ea typeface="Lato"/>
              <a:cs typeface="Lato"/>
              <a:sym typeface="Lato"/>
            </a:endParaRPr>
          </a:p>
        </p:txBody>
      </p:sp>
      <p:sp>
        <p:nvSpPr>
          <p:cNvPr id="909" name="Google Shape;909;p49"/>
          <p:cNvSpPr txBox="1"/>
          <p:nvPr/>
        </p:nvSpPr>
        <p:spPr>
          <a:xfrm>
            <a:off x="5782288" y="9011425"/>
            <a:ext cx="39651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a:ea typeface="Lato"/>
                <a:cs typeface="Lato"/>
                <a:sym typeface="Lato"/>
              </a:rPr>
              <a:t>Insights + Oportunidades</a:t>
            </a:r>
            <a:endParaRPr sz="3600">
              <a:latin typeface="Lato"/>
              <a:ea typeface="Lato"/>
              <a:cs typeface="Lato"/>
              <a:sym typeface="Lato"/>
            </a:endParaRPr>
          </a:p>
        </p:txBody>
      </p:sp>
      <p:sp>
        <p:nvSpPr>
          <p:cNvPr id="910" name="Google Shape;910;p49"/>
          <p:cNvSpPr txBox="1"/>
          <p:nvPr/>
        </p:nvSpPr>
        <p:spPr>
          <a:xfrm>
            <a:off x="10943225" y="9011425"/>
            <a:ext cx="26067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a:ea typeface="Lato"/>
                <a:cs typeface="Lato"/>
                <a:sym typeface="Lato"/>
              </a:rPr>
              <a:t>Reformular el reto</a:t>
            </a:r>
            <a:endParaRPr sz="3600">
              <a:latin typeface="Lato"/>
              <a:ea typeface="Lato"/>
              <a:cs typeface="Lato"/>
              <a:sym typeface="Lato"/>
            </a:endParaRPr>
          </a:p>
        </p:txBody>
      </p:sp>
      <p:sp>
        <p:nvSpPr>
          <p:cNvPr id="911" name="Google Shape;911;p49"/>
          <p:cNvSpPr txBox="1"/>
          <p:nvPr/>
        </p:nvSpPr>
        <p:spPr>
          <a:xfrm>
            <a:off x="19742420" y="9011422"/>
            <a:ext cx="2036700" cy="533400"/>
          </a:xfrm>
          <a:prstGeom prst="rect">
            <a:avLst/>
          </a:prstGeom>
          <a:noFill/>
          <a:ln>
            <a:noFill/>
          </a:ln>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a:ea typeface="Lato"/>
                <a:cs typeface="Lato"/>
                <a:sym typeface="Lato"/>
              </a:rPr>
              <a:t>Evaluar</a:t>
            </a:r>
            <a:endParaRPr sz="3600">
              <a:latin typeface="Lato"/>
              <a:ea typeface="Lato"/>
              <a:cs typeface="Lato"/>
              <a:sym typeface="Lato"/>
            </a:endParaRPr>
          </a:p>
        </p:txBody>
      </p:sp>
      <p:sp>
        <p:nvSpPr>
          <p:cNvPr id="912" name="Google Shape;912;p49"/>
          <p:cNvSpPr txBox="1"/>
          <p:nvPr/>
        </p:nvSpPr>
        <p:spPr>
          <a:xfrm>
            <a:off x="15185127" y="9011422"/>
            <a:ext cx="26067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a:ea typeface="Lato"/>
                <a:cs typeface="Lato"/>
                <a:sym typeface="Lato"/>
              </a:rPr>
              <a:t>Generación de ideas</a:t>
            </a:r>
            <a:endParaRPr sz="3600">
              <a:latin typeface="Lato"/>
              <a:ea typeface="Lato"/>
              <a:cs typeface="Lato"/>
              <a:sym typeface="Lato"/>
            </a:endParaRPr>
          </a:p>
        </p:txBody>
      </p:sp>
      <p:pic>
        <p:nvPicPr>
          <p:cNvPr descr="Image" id="913" name="Google Shape;913;p49"/>
          <p:cNvPicPr preferRelativeResize="0"/>
          <p:nvPr/>
        </p:nvPicPr>
        <p:blipFill rotWithShape="1">
          <a:blip r:embed="rId3">
            <a:alphaModFix/>
          </a:blip>
          <a:srcRect b="0" l="0" r="0" t="0"/>
          <a:stretch/>
        </p:blipFill>
        <p:spPr>
          <a:xfrm>
            <a:off x="3033025" y="11318371"/>
            <a:ext cx="436365" cy="533400"/>
          </a:xfrm>
          <a:prstGeom prst="rect">
            <a:avLst/>
          </a:prstGeom>
          <a:noFill/>
          <a:ln>
            <a:noFill/>
          </a:ln>
        </p:spPr>
      </p:pic>
      <p:pic>
        <p:nvPicPr>
          <p:cNvPr descr="Image" id="914" name="Google Shape;914;p49"/>
          <p:cNvPicPr preferRelativeResize="0"/>
          <p:nvPr/>
        </p:nvPicPr>
        <p:blipFill rotWithShape="1">
          <a:blip r:embed="rId3">
            <a:alphaModFix/>
          </a:blip>
          <a:srcRect b="0" l="0" r="0" t="0"/>
          <a:stretch/>
        </p:blipFill>
        <p:spPr>
          <a:xfrm>
            <a:off x="7214178" y="11318371"/>
            <a:ext cx="436365" cy="533400"/>
          </a:xfrm>
          <a:prstGeom prst="rect">
            <a:avLst/>
          </a:prstGeom>
          <a:noFill/>
          <a:ln>
            <a:noFill/>
          </a:ln>
        </p:spPr>
      </p:pic>
      <p:pic>
        <p:nvPicPr>
          <p:cNvPr descr="Image" id="915" name="Google Shape;915;p49"/>
          <p:cNvPicPr preferRelativeResize="0"/>
          <p:nvPr/>
        </p:nvPicPr>
        <p:blipFill rotWithShape="1">
          <a:blip r:embed="rId3">
            <a:alphaModFix/>
          </a:blip>
          <a:srcRect b="0" l="0" r="0" t="0"/>
          <a:stretch/>
        </p:blipFill>
        <p:spPr>
          <a:xfrm flipH="1">
            <a:off x="7909683" y="11318371"/>
            <a:ext cx="436365" cy="533400"/>
          </a:xfrm>
          <a:prstGeom prst="rect">
            <a:avLst/>
          </a:prstGeom>
          <a:noFill/>
          <a:ln>
            <a:noFill/>
          </a:ln>
        </p:spPr>
      </p:pic>
      <p:pic>
        <p:nvPicPr>
          <p:cNvPr descr="Image" id="916" name="Google Shape;916;p49"/>
          <p:cNvPicPr preferRelativeResize="0"/>
          <p:nvPr/>
        </p:nvPicPr>
        <p:blipFill rotWithShape="1">
          <a:blip r:embed="rId3">
            <a:alphaModFix/>
          </a:blip>
          <a:srcRect b="0" l="0" r="0" t="0"/>
          <a:stretch/>
        </p:blipFill>
        <p:spPr>
          <a:xfrm>
            <a:off x="11709416" y="11318371"/>
            <a:ext cx="436365" cy="533400"/>
          </a:xfrm>
          <a:prstGeom prst="rect">
            <a:avLst/>
          </a:prstGeom>
          <a:noFill/>
          <a:ln>
            <a:noFill/>
          </a:ln>
        </p:spPr>
      </p:pic>
      <p:pic>
        <p:nvPicPr>
          <p:cNvPr descr="Image" id="917" name="Google Shape;917;p49"/>
          <p:cNvPicPr preferRelativeResize="0"/>
          <p:nvPr/>
        </p:nvPicPr>
        <p:blipFill rotWithShape="1">
          <a:blip r:embed="rId3">
            <a:alphaModFix/>
          </a:blip>
          <a:srcRect b="0" l="0" r="0" t="0"/>
          <a:stretch/>
        </p:blipFill>
        <p:spPr>
          <a:xfrm flipH="1">
            <a:off x="12404919" y="11318371"/>
            <a:ext cx="436365" cy="533400"/>
          </a:xfrm>
          <a:prstGeom prst="rect">
            <a:avLst/>
          </a:prstGeom>
          <a:noFill/>
          <a:ln>
            <a:noFill/>
          </a:ln>
        </p:spPr>
      </p:pic>
      <p:pic>
        <p:nvPicPr>
          <p:cNvPr descr="Image" id="918" name="Google Shape;918;p49"/>
          <p:cNvPicPr preferRelativeResize="0"/>
          <p:nvPr/>
        </p:nvPicPr>
        <p:blipFill rotWithShape="1">
          <a:blip r:embed="rId3">
            <a:alphaModFix/>
          </a:blip>
          <a:srcRect b="0" l="0" r="0" t="0"/>
          <a:stretch/>
        </p:blipFill>
        <p:spPr>
          <a:xfrm>
            <a:off x="15922535" y="11318371"/>
            <a:ext cx="436365" cy="533400"/>
          </a:xfrm>
          <a:prstGeom prst="rect">
            <a:avLst/>
          </a:prstGeom>
          <a:noFill/>
          <a:ln>
            <a:noFill/>
          </a:ln>
        </p:spPr>
      </p:pic>
      <p:pic>
        <p:nvPicPr>
          <p:cNvPr descr="Image" id="919" name="Google Shape;919;p49"/>
          <p:cNvPicPr preferRelativeResize="0"/>
          <p:nvPr/>
        </p:nvPicPr>
        <p:blipFill rotWithShape="1">
          <a:blip r:embed="rId3">
            <a:alphaModFix/>
          </a:blip>
          <a:srcRect b="0" l="0" r="0" t="0"/>
          <a:stretch/>
        </p:blipFill>
        <p:spPr>
          <a:xfrm flipH="1">
            <a:off x="16618038" y="11318371"/>
            <a:ext cx="436365" cy="533400"/>
          </a:xfrm>
          <a:prstGeom prst="rect">
            <a:avLst/>
          </a:prstGeom>
          <a:noFill/>
          <a:ln>
            <a:noFill/>
          </a:ln>
        </p:spPr>
      </p:pic>
      <p:pic>
        <p:nvPicPr>
          <p:cNvPr descr="Image" id="920" name="Google Shape;920;p49"/>
          <p:cNvPicPr preferRelativeResize="0"/>
          <p:nvPr/>
        </p:nvPicPr>
        <p:blipFill rotWithShape="1">
          <a:blip r:embed="rId3">
            <a:alphaModFix/>
          </a:blip>
          <a:srcRect b="0" l="0" r="0" t="0"/>
          <a:stretch/>
        </p:blipFill>
        <p:spPr>
          <a:xfrm flipH="1">
            <a:off x="20542635" y="11318371"/>
            <a:ext cx="436365" cy="533400"/>
          </a:xfrm>
          <a:prstGeom prst="rect">
            <a:avLst/>
          </a:prstGeom>
          <a:noFill/>
          <a:ln>
            <a:noFill/>
          </a:ln>
        </p:spPr>
      </p:pic>
      <p:pic>
        <p:nvPicPr>
          <p:cNvPr id="921" name="Google Shape;921;p49"/>
          <p:cNvPicPr preferRelativeResize="0"/>
          <p:nvPr/>
        </p:nvPicPr>
        <p:blipFill>
          <a:blip r:embed="rId4">
            <a:alphaModFix/>
          </a:blip>
          <a:stretch>
            <a:fillRect/>
          </a:stretch>
        </p:blipFill>
        <p:spPr>
          <a:xfrm>
            <a:off x="2353530" y="3807452"/>
            <a:ext cx="1814904" cy="1814903"/>
          </a:xfrm>
          <a:prstGeom prst="rect">
            <a:avLst/>
          </a:prstGeom>
          <a:noFill/>
          <a:ln>
            <a:noFill/>
          </a:ln>
        </p:spPr>
      </p:pic>
      <p:pic>
        <p:nvPicPr>
          <p:cNvPr id="922" name="Google Shape;922;p49"/>
          <p:cNvPicPr preferRelativeResize="0"/>
          <p:nvPr/>
        </p:nvPicPr>
        <p:blipFill>
          <a:blip r:embed="rId5">
            <a:alphaModFix/>
          </a:blip>
          <a:stretch>
            <a:fillRect/>
          </a:stretch>
        </p:blipFill>
        <p:spPr>
          <a:xfrm>
            <a:off x="6857321" y="3807452"/>
            <a:ext cx="1814904" cy="1814903"/>
          </a:xfrm>
          <a:prstGeom prst="rect">
            <a:avLst/>
          </a:prstGeom>
          <a:noFill/>
          <a:ln>
            <a:noFill/>
          </a:ln>
        </p:spPr>
      </p:pic>
      <p:pic>
        <p:nvPicPr>
          <p:cNvPr id="923" name="Google Shape;923;p49"/>
          <p:cNvPicPr preferRelativeResize="0"/>
          <p:nvPr/>
        </p:nvPicPr>
        <p:blipFill>
          <a:blip r:embed="rId6">
            <a:alphaModFix/>
          </a:blip>
          <a:stretch>
            <a:fillRect/>
          </a:stretch>
        </p:blipFill>
        <p:spPr>
          <a:xfrm>
            <a:off x="15581025" y="3807452"/>
            <a:ext cx="1814904" cy="1814903"/>
          </a:xfrm>
          <a:prstGeom prst="rect">
            <a:avLst/>
          </a:prstGeom>
          <a:noFill/>
          <a:ln>
            <a:noFill/>
          </a:ln>
        </p:spPr>
      </p:pic>
      <p:pic>
        <p:nvPicPr>
          <p:cNvPr id="924" name="Google Shape;924;p49"/>
          <p:cNvPicPr preferRelativeResize="0"/>
          <p:nvPr/>
        </p:nvPicPr>
        <p:blipFill>
          <a:blip r:embed="rId7">
            <a:alphaModFix/>
          </a:blip>
          <a:stretch>
            <a:fillRect/>
          </a:stretch>
        </p:blipFill>
        <p:spPr>
          <a:xfrm>
            <a:off x="19853318" y="3807452"/>
            <a:ext cx="1814904" cy="1814903"/>
          </a:xfrm>
          <a:prstGeom prst="rect">
            <a:avLst/>
          </a:prstGeom>
          <a:noFill/>
          <a:ln>
            <a:noFill/>
          </a:ln>
        </p:spPr>
      </p:pic>
      <p:pic>
        <p:nvPicPr>
          <p:cNvPr id="925" name="Google Shape;925;p49"/>
          <p:cNvPicPr preferRelativeResize="0"/>
          <p:nvPr/>
        </p:nvPicPr>
        <p:blipFill>
          <a:blip r:embed="rId8">
            <a:alphaModFix/>
          </a:blip>
          <a:stretch>
            <a:fillRect/>
          </a:stretch>
        </p:blipFill>
        <p:spPr>
          <a:xfrm>
            <a:off x="11339112" y="3807453"/>
            <a:ext cx="1814900" cy="18149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9" name="Shape 929"/>
        <p:cNvGrpSpPr/>
        <p:nvPr/>
      </p:nvGrpSpPr>
      <p:grpSpPr>
        <a:xfrm>
          <a:off x="0" y="0"/>
          <a:ext cx="0" cy="0"/>
          <a:chOff x="0" y="0"/>
          <a:chExt cx="0" cy="0"/>
        </a:xfrm>
      </p:grpSpPr>
      <p:pic>
        <p:nvPicPr>
          <p:cNvPr id="930" name="Google Shape;930;p50"/>
          <p:cNvPicPr preferRelativeResize="0"/>
          <p:nvPr/>
        </p:nvPicPr>
        <p:blipFill>
          <a:blip r:embed="rId3">
            <a:alphaModFix/>
          </a:blip>
          <a:stretch>
            <a:fillRect/>
          </a:stretch>
        </p:blipFill>
        <p:spPr>
          <a:xfrm>
            <a:off x="3055800" y="0"/>
            <a:ext cx="21328200" cy="13715999"/>
          </a:xfrm>
          <a:prstGeom prst="rect">
            <a:avLst/>
          </a:prstGeom>
          <a:noFill/>
          <a:ln>
            <a:noFill/>
          </a:ln>
        </p:spPr>
      </p:pic>
      <p:sp>
        <p:nvSpPr>
          <p:cNvPr id="931" name="Google Shape;931;p50"/>
          <p:cNvSpPr txBox="1"/>
          <p:nvPr>
            <p:ph type="title"/>
          </p:nvPr>
        </p:nvSpPr>
        <p:spPr>
          <a:xfrm>
            <a:off x="1345843" y="4571913"/>
            <a:ext cx="10455900" cy="4255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9000"/>
              <a:t>¿Cómo podríamos…</a:t>
            </a:r>
            <a:r>
              <a:rPr lang="en-US" sz="9000"/>
              <a:t>?</a:t>
            </a:r>
            <a:endParaRPr sz="9000"/>
          </a:p>
          <a:p>
            <a:pPr indent="0" lvl="0" marL="0" rtl="0" algn="l">
              <a:spcBef>
                <a:spcPts val="0"/>
              </a:spcBef>
              <a:spcAft>
                <a:spcPts val="0"/>
              </a:spcAft>
              <a:buNone/>
            </a:pPr>
            <a:r>
              <a:t/>
            </a:r>
            <a:endParaRPr sz="9000"/>
          </a:p>
          <a:p>
            <a:pPr indent="0" lvl="0" marL="0" rtl="0" algn="l">
              <a:spcBef>
                <a:spcPts val="0"/>
              </a:spcBef>
              <a:spcAft>
                <a:spcPts val="0"/>
              </a:spcAft>
              <a:buNone/>
            </a:pPr>
            <a:r>
              <a:t/>
            </a:r>
            <a:endParaRPr sz="9000"/>
          </a:p>
        </p:txBody>
      </p:sp>
      <p:sp>
        <p:nvSpPr>
          <p:cNvPr id="932" name="Google Shape;932;p50"/>
          <p:cNvSpPr txBox="1"/>
          <p:nvPr/>
        </p:nvSpPr>
        <p:spPr>
          <a:xfrm>
            <a:off x="1219200" y="6846575"/>
            <a:ext cx="10060200" cy="2397900"/>
          </a:xfrm>
          <a:prstGeom prst="rect">
            <a:avLst/>
          </a:prstGeom>
          <a:noFill/>
          <a:ln>
            <a:noFill/>
          </a:ln>
        </p:spPr>
        <p:txBody>
          <a:bodyPr anchorCtr="0" anchor="t" bIns="45700" lIns="45700" spcFirstLastPara="1" rIns="45700" wrap="square" tIns="45700">
            <a:noAutofit/>
          </a:bodyPr>
          <a:lstStyle/>
          <a:p>
            <a:pPr indent="0" lvl="0" marL="0" rtl="0" algn="l">
              <a:lnSpc>
                <a:spcPct val="120000"/>
              </a:lnSpc>
              <a:spcBef>
                <a:spcPts val="0"/>
              </a:spcBef>
              <a:spcAft>
                <a:spcPts val="0"/>
              </a:spcAft>
              <a:buNone/>
            </a:pPr>
            <a:r>
              <a:rPr lang="en-US" sz="6600">
                <a:solidFill>
                  <a:schemeClr val="lt1"/>
                </a:solidFill>
                <a:latin typeface="Lato"/>
                <a:ea typeface="Lato"/>
                <a:cs typeface="Lato"/>
                <a:sym typeface="Lato"/>
              </a:rPr>
              <a:t>…hacer algo para alguien con qué objetivo?</a:t>
            </a:r>
            <a:endParaRPr sz="6600">
              <a:solidFill>
                <a:schemeClr val="lt1"/>
              </a:solidFill>
              <a:latin typeface="Lato"/>
              <a:ea typeface="Lato"/>
              <a:cs typeface="Lato"/>
              <a:sym typeface="La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936" name="Shape 936"/>
        <p:cNvGrpSpPr/>
        <p:nvPr/>
      </p:nvGrpSpPr>
      <p:grpSpPr>
        <a:xfrm>
          <a:off x="0" y="0"/>
          <a:ext cx="0" cy="0"/>
          <a:chOff x="0" y="0"/>
          <a:chExt cx="0" cy="0"/>
        </a:xfrm>
      </p:grpSpPr>
      <p:sp>
        <p:nvSpPr>
          <p:cNvPr id="937" name="Google Shape;937;p51"/>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Adobe Kickstart</a:t>
            </a:r>
            <a:endParaRPr/>
          </a:p>
          <a:p>
            <a:pPr indent="0" lvl="0" marL="0" rtl="0" algn="l">
              <a:spcBef>
                <a:spcPts val="0"/>
              </a:spcBef>
              <a:spcAft>
                <a:spcPts val="0"/>
              </a:spcAft>
              <a:buNone/>
            </a:pPr>
            <a:r>
              <a:rPr lang="en-US">
                <a:solidFill>
                  <a:srgbClr val="F55D5C"/>
                </a:solidFill>
              </a:rPr>
              <a:t>La caja roja</a:t>
            </a:r>
            <a:endParaRPr>
              <a:solidFill>
                <a:srgbClr val="F55D5C"/>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38" name="Google Shape;938;p51"/>
          <p:cNvSpPr txBox="1"/>
          <p:nvPr/>
        </p:nvSpPr>
        <p:spPr>
          <a:xfrm>
            <a:off x="1277025" y="4505600"/>
            <a:ext cx="12741000" cy="6099300"/>
          </a:xfrm>
          <a:prstGeom prst="rect">
            <a:avLst/>
          </a:prstGeom>
          <a:noFill/>
          <a:ln>
            <a:noFill/>
          </a:ln>
        </p:spPr>
        <p:txBody>
          <a:bodyPr anchorCtr="0" anchor="t" bIns="71425" lIns="71425" spcFirstLastPara="1" rIns="71425" wrap="square" tIns="71425">
            <a:noAutofit/>
          </a:bodyPr>
          <a:lstStyle/>
          <a:p>
            <a:pPr indent="0" lvl="0" marL="0" marR="0" rtl="0" algn="l">
              <a:lnSpc>
                <a:spcPct val="100000"/>
              </a:lnSpc>
              <a:spcBef>
                <a:spcPts val="0"/>
              </a:spcBef>
              <a:spcAft>
                <a:spcPts val="0"/>
              </a:spcAft>
              <a:buClr>
                <a:srgbClr val="F55D5C"/>
              </a:buClr>
              <a:buSzPts val="4000"/>
              <a:buFont typeface="Helvetica Neue"/>
              <a:buNone/>
            </a:pPr>
            <a:r>
              <a:rPr i="0" lang="en-US" sz="9000" u="none" cap="none" strike="noStrike">
                <a:solidFill>
                  <a:srgbClr val="F55D5C"/>
                </a:solidFill>
                <a:latin typeface="Lato Light"/>
                <a:ea typeface="Lato Light"/>
                <a:cs typeface="Lato Light"/>
                <a:sym typeface="Lato Light"/>
              </a:rPr>
              <a:t>¿Cómo podríamos…</a:t>
            </a:r>
            <a:endParaRPr sz="5000">
              <a:solidFill>
                <a:srgbClr val="F55D5C"/>
              </a:solidFill>
              <a:latin typeface="Lato"/>
              <a:ea typeface="Lato"/>
              <a:cs typeface="Lato"/>
              <a:sym typeface="Lato"/>
            </a:endParaRPr>
          </a:p>
          <a:p>
            <a:pPr indent="0" lvl="0" marL="0" marR="0" rtl="0" algn="l">
              <a:lnSpc>
                <a:spcPct val="100000"/>
              </a:lnSpc>
              <a:spcBef>
                <a:spcPts val="2000"/>
              </a:spcBef>
              <a:spcAft>
                <a:spcPts val="0"/>
              </a:spcAft>
              <a:buClr>
                <a:srgbClr val="F55D5C"/>
              </a:buClr>
              <a:buSzPts val="4000"/>
              <a:buFont typeface="Helvetica Neue"/>
              <a:buNone/>
            </a:pPr>
            <a:r>
              <a:rPr lang="en-US" sz="6000">
                <a:solidFill>
                  <a:srgbClr val="032047"/>
                </a:solidFill>
                <a:latin typeface="Lato"/>
                <a:ea typeface="Lato"/>
                <a:cs typeface="Lato"/>
                <a:sym typeface="Lato"/>
              </a:rPr>
              <a:t>e</a:t>
            </a:r>
            <a:r>
              <a:rPr i="0" lang="en-US" sz="6000" u="none" cap="none" strike="noStrike">
                <a:solidFill>
                  <a:srgbClr val="032047"/>
                </a:solidFill>
                <a:latin typeface="Lato"/>
                <a:ea typeface="Lato"/>
                <a:cs typeface="Lato"/>
                <a:sym typeface="Lato"/>
              </a:rPr>
              <a:t>liminar cualquier obstáculo que impide la creatividad y la innovación de nuestros empleados y haciéndolos experimentar más?</a:t>
            </a:r>
            <a:endParaRPr sz="6000">
              <a:solidFill>
                <a:srgbClr val="2A86CA"/>
              </a:solidFill>
              <a:latin typeface="Lato"/>
              <a:ea typeface="Lato"/>
              <a:cs typeface="Lato"/>
              <a:sym typeface="Lato"/>
            </a:endParaRPr>
          </a:p>
          <a:p>
            <a:pPr indent="0" lvl="0" marL="0" marR="0" rtl="0" algn="l">
              <a:lnSpc>
                <a:spcPct val="100000"/>
              </a:lnSpc>
              <a:spcBef>
                <a:spcPts val="0"/>
              </a:spcBef>
              <a:spcAft>
                <a:spcPts val="0"/>
              </a:spcAft>
              <a:buClr>
                <a:srgbClr val="032047"/>
              </a:buClr>
              <a:buSzPts val="3600"/>
              <a:buFont typeface="Helvetica Neue"/>
              <a:buNone/>
            </a:pPr>
            <a:r>
              <a:t/>
            </a:r>
            <a:endParaRPr sz="4800">
              <a:solidFill>
                <a:srgbClr val="2A86CA"/>
              </a:solidFill>
              <a:latin typeface="Lato Light"/>
              <a:ea typeface="Lato Light"/>
              <a:cs typeface="Lato Light"/>
              <a:sym typeface="Lato Light"/>
            </a:endParaRPr>
          </a:p>
          <a:p>
            <a:pPr indent="0" lvl="0" marL="0" marR="0" rtl="0" algn="l">
              <a:lnSpc>
                <a:spcPct val="100000"/>
              </a:lnSpc>
              <a:spcBef>
                <a:spcPts val="0"/>
              </a:spcBef>
              <a:spcAft>
                <a:spcPts val="0"/>
              </a:spcAft>
              <a:buClr>
                <a:srgbClr val="092042"/>
              </a:buClr>
              <a:buSzPts val="3000"/>
              <a:buFont typeface="Helvetica Neue"/>
              <a:buNone/>
            </a:pPr>
            <a:r>
              <a:rPr i="0" lang="en-US" sz="5000" u="none" cap="none" strike="noStrike">
                <a:solidFill>
                  <a:srgbClr val="666666"/>
                </a:solidFill>
                <a:latin typeface="Halant Light"/>
                <a:ea typeface="Halant Light"/>
                <a:cs typeface="Halant Light"/>
                <a:sym typeface="Halant Light"/>
              </a:rPr>
              <a:t>“Daremos 1.000$ para que </a:t>
            </a:r>
            <a:endParaRPr i="0" sz="5000" u="none" cap="none" strike="noStrike">
              <a:solidFill>
                <a:srgbClr val="666666"/>
              </a:solidFill>
              <a:latin typeface="Halant Light"/>
              <a:ea typeface="Halant Light"/>
              <a:cs typeface="Halant Light"/>
              <a:sym typeface="Halant Light"/>
            </a:endParaRPr>
          </a:p>
          <a:p>
            <a:pPr indent="0" lvl="0" marL="0" marR="0" rtl="0" algn="l">
              <a:lnSpc>
                <a:spcPct val="100000"/>
              </a:lnSpc>
              <a:spcBef>
                <a:spcPts val="0"/>
              </a:spcBef>
              <a:spcAft>
                <a:spcPts val="0"/>
              </a:spcAft>
              <a:buClr>
                <a:srgbClr val="092042"/>
              </a:buClr>
              <a:buSzPts val="3000"/>
              <a:buFont typeface="Helvetica Neue"/>
              <a:buNone/>
            </a:pPr>
            <a:r>
              <a:rPr i="0" lang="en-US" sz="5000" u="none" cap="none" strike="noStrike">
                <a:solidFill>
                  <a:srgbClr val="666666"/>
                </a:solidFill>
                <a:latin typeface="Halant Light"/>
                <a:ea typeface="Halant Light"/>
                <a:cs typeface="Halant Light"/>
                <a:sym typeface="Halant Light"/>
              </a:rPr>
              <a:t>puedan prototipar sus ideas”</a:t>
            </a:r>
            <a:endParaRPr sz="5000">
              <a:solidFill>
                <a:srgbClr val="666666"/>
              </a:solidFill>
              <a:latin typeface="Halant Light"/>
              <a:ea typeface="Halant Light"/>
              <a:cs typeface="Halant Light"/>
              <a:sym typeface="Halant Light"/>
            </a:endParaRPr>
          </a:p>
        </p:txBody>
      </p:sp>
      <p:pic>
        <p:nvPicPr>
          <p:cNvPr id="939" name="Google Shape;939;p51"/>
          <p:cNvPicPr preferRelativeResize="0"/>
          <p:nvPr/>
        </p:nvPicPr>
        <p:blipFill rotWithShape="1">
          <a:blip r:embed="rId3">
            <a:alphaModFix/>
          </a:blip>
          <a:srcRect b="0" l="40702" r="0" t="0"/>
          <a:stretch/>
        </p:blipFill>
        <p:spPr>
          <a:xfrm>
            <a:off x="11643001" y="0"/>
            <a:ext cx="12740999" cy="137159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3" name="Shape 943"/>
        <p:cNvGrpSpPr/>
        <p:nvPr/>
      </p:nvGrpSpPr>
      <p:grpSpPr>
        <a:xfrm>
          <a:off x="0" y="0"/>
          <a:ext cx="0" cy="0"/>
          <a:chOff x="0" y="0"/>
          <a:chExt cx="0" cy="0"/>
        </a:xfrm>
      </p:grpSpPr>
      <p:sp>
        <p:nvSpPr>
          <p:cNvPr id="944" name="Google Shape;944;p52"/>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Cirque du soleil</a:t>
            </a:r>
            <a:endParaRPr/>
          </a:p>
          <a:p>
            <a:pPr indent="0" lvl="0" marL="0" rtl="0" algn="l">
              <a:spcBef>
                <a:spcPts val="0"/>
              </a:spcBef>
              <a:spcAft>
                <a:spcPts val="0"/>
              </a:spcAft>
              <a:buNone/>
            </a:pPr>
            <a:r>
              <a:t/>
            </a:r>
            <a:endParaRPr/>
          </a:p>
        </p:txBody>
      </p:sp>
      <p:sp>
        <p:nvSpPr>
          <p:cNvPr id="945" name="Google Shape;945;p52"/>
          <p:cNvSpPr txBox="1"/>
          <p:nvPr/>
        </p:nvSpPr>
        <p:spPr>
          <a:xfrm>
            <a:off x="1277025" y="4505600"/>
            <a:ext cx="11660100" cy="6099300"/>
          </a:xfrm>
          <a:prstGeom prst="rect">
            <a:avLst/>
          </a:prstGeom>
          <a:noFill/>
          <a:ln>
            <a:noFill/>
          </a:ln>
        </p:spPr>
        <p:txBody>
          <a:bodyPr anchorCtr="0" anchor="t" bIns="71425" lIns="71425" spcFirstLastPara="1" rIns="71425" wrap="square" tIns="71425">
            <a:noAutofit/>
          </a:bodyPr>
          <a:lstStyle/>
          <a:p>
            <a:pPr indent="0" lvl="0" marL="0" marR="0" rtl="0" algn="l">
              <a:lnSpc>
                <a:spcPct val="100000"/>
              </a:lnSpc>
              <a:spcBef>
                <a:spcPts val="0"/>
              </a:spcBef>
              <a:spcAft>
                <a:spcPts val="0"/>
              </a:spcAft>
              <a:buClr>
                <a:srgbClr val="F55D5C"/>
              </a:buClr>
              <a:buSzPts val="4000"/>
              <a:buFont typeface="Helvetica Neue"/>
              <a:buNone/>
            </a:pPr>
            <a:r>
              <a:rPr i="0" lang="en-US" sz="9000" u="none" cap="none" strike="noStrike">
                <a:solidFill>
                  <a:srgbClr val="F55D5C"/>
                </a:solidFill>
                <a:latin typeface="Lato Light"/>
                <a:ea typeface="Lato Light"/>
                <a:cs typeface="Lato Light"/>
                <a:sym typeface="Lato Light"/>
              </a:rPr>
              <a:t>¿Cómo podríamos…</a:t>
            </a:r>
            <a:endParaRPr sz="5000">
              <a:solidFill>
                <a:srgbClr val="F55D5C"/>
              </a:solidFill>
              <a:latin typeface="Lato"/>
              <a:ea typeface="Lato"/>
              <a:cs typeface="Lato"/>
              <a:sym typeface="Lato"/>
            </a:endParaRPr>
          </a:p>
          <a:p>
            <a:pPr indent="0" lvl="0" marL="0" marR="0" rtl="0" algn="l">
              <a:lnSpc>
                <a:spcPct val="100000"/>
              </a:lnSpc>
              <a:spcBef>
                <a:spcPts val="2000"/>
              </a:spcBef>
              <a:spcAft>
                <a:spcPts val="0"/>
              </a:spcAft>
              <a:buClr>
                <a:srgbClr val="F55D5C"/>
              </a:buClr>
              <a:buSzPts val="4000"/>
              <a:buFont typeface="Helvetica Neue"/>
              <a:buNone/>
            </a:pPr>
            <a:r>
              <a:rPr lang="en-US" sz="6000">
                <a:solidFill>
                  <a:srgbClr val="032047"/>
                </a:solidFill>
                <a:latin typeface="Lato"/>
                <a:ea typeface="Lato"/>
                <a:cs typeface="Lato"/>
                <a:sym typeface="Lato"/>
              </a:rPr>
              <a:t>Repensar el circo rompiendo las estructuras tradicionales y haciendo del circo una experiencia sofisticada e intelectualmente estimulante como el teatro?</a:t>
            </a:r>
            <a:endParaRPr sz="5500">
              <a:latin typeface="Lato"/>
              <a:ea typeface="Lato"/>
              <a:cs typeface="Lato"/>
              <a:sym typeface="Lato"/>
            </a:endParaRPr>
          </a:p>
        </p:txBody>
      </p:sp>
      <p:pic>
        <p:nvPicPr>
          <p:cNvPr id="946" name="Google Shape;946;p52"/>
          <p:cNvPicPr preferRelativeResize="0"/>
          <p:nvPr/>
        </p:nvPicPr>
        <p:blipFill rotWithShape="1">
          <a:blip r:embed="rId3">
            <a:alphaModFix/>
          </a:blip>
          <a:srcRect b="0" l="30034" r="8191" t="0"/>
          <a:stretch/>
        </p:blipFill>
        <p:spPr>
          <a:xfrm>
            <a:off x="11757400" y="0"/>
            <a:ext cx="12702802" cy="1371599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0" name="Shape 950"/>
        <p:cNvGrpSpPr/>
        <p:nvPr/>
      </p:nvGrpSpPr>
      <p:grpSpPr>
        <a:xfrm>
          <a:off x="0" y="0"/>
          <a:ext cx="0" cy="0"/>
          <a:chOff x="0" y="0"/>
          <a:chExt cx="0" cy="0"/>
        </a:xfrm>
      </p:grpSpPr>
      <p:sp>
        <p:nvSpPr>
          <p:cNvPr id="951" name="Google Shape;951;p53"/>
          <p:cNvSpPr txBox="1"/>
          <p:nvPr/>
        </p:nvSpPr>
        <p:spPr>
          <a:xfrm>
            <a:off x="1277025" y="2269100"/>
            <a:ext cx="11660100" cy="1645800"/>
          </a:xfrm>
          <a:prstGeom prst="rect">
            <a:avLst/>
          </a:prstGeom>
          <a:noFill/>
          <a:ln>
            <a:noFill/>
          </a:ln>
        </p:spPr>
        <p:txBody>
          <a:bodyPr anchorCtr="0" anchor="t" bIns="71425" lIns="71425" spcFirstLastPara="1" rIns="71425" wrap="square" tIns="71425">
            <a:noAutofit/>
          </a:bodyPr>
          <a:lstStyle/>
          <a:p>
            <a:pPr indent="0" lvl="0" marL="0" marR="0" rtl="0" algn="l">
              <a:lnSpc>
                <a:spcPct val="100000"/>
              </a:lnSpc>
              <a:spcBef>
                <a:spcPts val="0"/>
              </a:spcBef>
              <a:spcAft>
                <a:spcPts val="0"/>
              </a:spcAft>
              <a:buClr>
                <a:srgbClr val="F55D5C"/>
              </a:buClr>
              <a:buSzPts val="4000"/>
              <a:buFont typeface="Helvetica Neue"/>
              <a:buNone/>
            </a:pPr>
            <a:r>
              <a:rPr i="0" lang="en-US" sz="9000" u="none" cap="none" strike="noStrike">
                <a:solidFill>
                  <a:srgbClr val="F55D5C"/>
                </a:solidFill>
                <a:latin typeface="Lato Light"/>
                <a:ea typeface="Lato Light"/>
                <a:cs typeface="Lato Light"/>
                <a:sym typeface="Lato Light"/>
              </a:rPr>
              <a:t>¿Cómo podríamos…</a:t>
            </a:r>
            <a:endParaRPr sz="4000">
              <a:solidFill>
                <a:srgbClr val="032047"/>
              </a:solidFill>
              <a:latin typeface="Lato"/>
              <a:ea typeface="Lato"/>
              <a:cs typeface="Lato"/>
              <a:sym typeface="Lato"/>
            </a:endParaRPr>
          </a:p>
        </p:txBody>
      </p:sp>
      <p:sp>
        <p:nvSpPr>
          <p:cNvPr id="952" name="Google Shape;952;p53"/>
          <p:cNvSpPr txBox="1"/>
          <p:nvPr/>
        </p:nvSpPr>
        <p:spPr>
          <a:xfrm>
            <a:off x="1547263" y="5592756"/>
            <a:ext cx="9686400" cy="7422300"/>
          </a:xfrm>
          <a:prstGeom prst="rect">
            <a:avLst/>
          </a:prstGeom>
          <a:noFill/>
          <a:ln>
            <a:noFill/>
          </a:ln>
        </p:spPr>
        <p:txBody>
          <a:bodyPr anchorCtr="0" anchor="t" bIns="71425" lIns="71425" spcFirstLastPara="1" rIns="71425" wrap="square" tIns="71425">
            <a:noAutofit/>
          </a:bodyPr>
          <a:lstStyle/>
          <a:p>
            <a:pPr indent="-685290" lvl="0" marL="488440" marR="0" rtl="0" algn="l">
              <a:lnSpc>
                <a:spcPct val="110000"/>
              </a:lnSpc>
              <a:spcBef>
                <a:spcPts val="0"/>
              </a:spcBef>
              <a:spcAft>
                <a:spcPts val="0"/>
              </a:spcAft>
              <a:buClr>
                <a:srgbClr val="F35E61"/>
              </a:buClr>
              <a:buSzPts val="4600"/>
              <a:buFont typeface="Lato Light"/>
              <a:buChar char="▰"/>
            </a:pPr>
            <a:r>
              <a:rPr lang="en-US" sz="4600">
                <a:solidFill>
                  <a:srgbClr val="092042"/>
                </a:solidFill>
                <a:latin typeface="Lato Light"/>
                <a:ea typeface="Lato Light"/>
                <a:cs typeface="Lato Light"/>
                <a:sym typeface="Lato Light"/>
              </a:rPr>
              <a:t>Cada año hay más muertos y heridos en la temporada de huracanes</a:t>
            </a:r>
            <a:endParaRPr sz="4600">
              <a:solidFill>
                <a:srgbClr val="092042"/>
              </a:solidFill>
              <a:latin typeface="Lato Light"/>
              <a:ea typeface="Lato Light"/>
              <a:cs typeface="Lato Light"/>
              <a:sym typeface="Lato Light"/>
            </a:endParaRPr>
          </a:p>
          <a:p>
            <a:pPr indent="-685290" lvl="0" marL="488440" marR="0" rtl="0" algn="l">
              <a:lnSpc>
                <a:spcPct val="110000"/>
              </a:lnSpc>
              <a:spcBef>
                <a:spcPts val="1800"/>
              </a:spcBef>
              <a:spcAft>
                <a:spcPts val="0"/>
              </a:spcAft>
              <a:buClr>
                <a:srgbClr val="F35E61"/>
              </a:buClr>
              <a:buSzPts val="4600"/>
              <a:buFont typeface="Lato Light"/>
              <a:buChar char="▰"/>
            </a:pPr>
            <a:r>
              <a:rPr lang="en-US" sz="4600">
                <a:solidFill>
                  <a:srgbClr val="092042"/>
                </a:solidFill>
                <a:latin typeface="Lato Light"/>
                <a:ea typeface="Lato Light"/>
                <a:cs typeface="Lato Light"/>
                <a:sym typeface="Lato Light"/>
              </a:rPr>
              <a:t>La gente no llega a tiempo a los refugios</a:t>
            </a:r>
            <a:endParaRPr sz="4600">
              <a:solidFill>
                <a:srgbClr val="092042"/>
              </a:solidFill>
              <a:latin typeface="Lato Light"/>
              <a:ea typeface="Lato Light"/>
              <a:cs typeface="Lato Light"/>
              <a:sym typeface="Lato Light"/>
            </a:endParaRPr>
          </a:p>
          <a:p>
            <a:pPr indent="-685290" lvl="0" marL="488440" marR="0" rtl="0" algn="l">
              <a:lnSpc>
                <a:spcPct val="110000"/>
              </a:lnSpc>
              <a:spcBef>
                <a:spcPts val="1800"/>
              </a:spcBef>
              <a:spcAft>
                <a:spcPts val="0"/>
              </a:spcAft>
              <a:buClr>
                <a:srgbClr val="F35E61"/>
              </a:buClr>
              <a:buSzPts val="4600"/>
              <a:buFont typeface="Lato Light"/>
              <a:buChar char="▰"/>
            </a:pPr>
            <a:r>
              <a:rPr lang="en-US" sz="4600">
                <a:solidFill>
                  <a:srgbClr val="092042"/>
                </a:solidFill>
                <a:latin typeface="Lato Light"/>
                <a:ea typeface="Lato Light"/>
                <a:cs typeface="Lato Light"/>
                <a:sym typeface="Lato Light"/>
              </a:rPr>
              <a:t>La gente habla diferentes idiomas</a:t>
            </a:r>
            <a:endParaRPr sz="4600">
              <a:solidFill>
                <a:srgbClr val="092042"/>
              </a:solidFill>
              <a:latin typeface="Lato Light"/>
              <a:ea typeface="Lato Light"/>
              <a:cs typeface="Lato Light"/>
              <a:sym typeface="Lato Light"/>
            </a:endParaRPr>
          </a:p>
          <a:p>
            <a:pPr indent="-685290" lvl="0" marL="488440" marR="0" rtl="0" algn="l">
              <a:lnSpc>
                <a:spcPct val="110000"/>
              </a:lnSpc>
              <a:spcBef>
                <a:spcPts val="1800"/>
              </a:spcBef>
              <a:spcAft>
                <a:spcPts val="1800"/>
              </a:spcAft>
              <a:buClr>
                <a:srgbClr val="F35E61"/>
              </a:buClr>
              <a:buSzPts val="4600"/>
              <a:buFont typeface="Lato Light"/>
              <a:buChar char="▰"/>
            </a:pPr>
            <a:r>
              <a:rPr lang="en-US" sz="4600">
                <a:solidFill>
                  <a:srgbClr val="092042"/>
                </a:solidFill>
                <a:latin typeface="Lato Light"/>
                <a:ea typeface="Lato Light"/>
                <a:cs typeface="Lato Light"/>
                <a:sym typeface="Lato Light"/>
              </a:rPr>
              <a:t>Los medios de comunicación empiezan a cuestionar la eficacia de la gestión de la crisis por parte del gobierno</a:t>
            </a:r>
            <a:endParaRPr sz="4600">
              <a:solidFill>
                <a:srgbClr val="092042"/>
              </a:solidFill>
              <a:latin typeface="Lato Light"/>
              <a:ea typeface="Lato Light"/>
              <a:cs typeface="Lato Light"/>
              <a:sym typeface="Lato Light"/>
            </a:endParaRPr>
          </a:p>
        </p:txBody>
      </p:sp>
      <p:sp>
        <p:nvSpPr>
          <p:cNvPr id="953" name="Google Shape;953;p53"/>
          <p:cNvSpPr txBox="1"/>
          <p:nvPr>
            <p:ph type="title"/>
          </p:nvPr>
        </p:nvSpPr>
        <p:spPr>
          <a:xfrm>
            <a:off x="1316980" y="47518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4000"/>
              <a:t>Hechos de partida</a:t>
            </a:r>
            <a:endParaRPr sz="4000"/>
          </a:p>
          <a:p>
            <a:pPr indent="0" lvl="0" marL="0" rtl="0" algn="l">
              <a:spcBef>
                <a:spcPts val="0"/>
              </a:spcBef>
              <a:spcAft>
                <a:spcPts val="0"/>
              </a:spcAft>
              <a:buNone/>
            </a:pPr>
            <a:r>
              <a:t/>
            </a:r>
            <a:endParaRPr sz="4000"/>
          </a:p>
          <a:p>
            <a:pPr indent="0" lvl="0" marL="0" rtl="0" algn="l">
              <a:spcBef>
                <a:spcPts val="0"/>
              </a:spcBef>
              <a:spcAft>
                <a:spcPts val="0"/>
              </a:spcAft>
              <a:buNone/>
            </a:pPr>
            <a:r>
              <a:t/>
            </a:r>
            <a:endParaRPr sz="4000"/>
          </a:p>
        </p:txBody>
      </p:sp>
      <p:pic>
        <p:nvPicPr>
          <p:cNvPr id="954" name="Google Shape;954;p53"/>
          <p:cNvPicPr preferRelativeResize="0"/>
          <p:nvPr/>
        </p:nvPicPr>
        <p:blipFill>
          <a:blip r:embed="rId3">
            <a:alphaModFix/>
          </a:blip>
          <a:stretch>
            <a:fillRect/>
          </a:stretch>
        </p:blipFill>
        <p:spPr>
          <a:xfrm>
            <a:off x="3820633" y="0"/>
            <a:ext cx="20563366" cy="137159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8" name="Shape 958"/>
        <p:cNvGrpSpPr/>
        <p:nvPr/>
      </p:nvGrpSpPr>
      <p:grpSpPr>
        <a:xfrm>
          <a:off x="0" y="0"/>
          <a:ext cx="0" cy="0"/>
          <a:chOff x="0" y="0"/>
          <a:chExt cx="0" cy="0"/>
        </a:xfrm>
      </p:grpSpPr>
      <p:sp>
        <p:nvSpPr>
          <p:cNvPr id="959" name="Google Shape;959;p54"/>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Dirigiendo sesiones de ideación</a:t>
            </a:r>
            <a:endParaRPr/>
          </a:p>
        </p:txBody>
      </p:sp>
      <p:sp>
        <p:nvSpPr>
          <p:cNvPr id="960" name="Google Shape;960;p54"/>
          <p:cNvSpPr txBox="1"/>
          <p:nvPr/>
        </p:nvSpPr>
        <p:spPr>
          <a:xfrm>
            <a:off x="9692851" y="3682625"/>
            <a:ext cx="4998300" cy="537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92042"/>
              </a:buClr>
              <a:buSzPts val="3000"/>
              <a:buFont typeface="Helvetica Neue"/>
              <a:buNone/>
            </a:pPr>
            <a:r>
              <a:rPr b="1" i="0" lang="en-US" sz="3600" u="none" cap="none" strike="noStrike">
                <a:solidFill>
                  <a:srgbClr val="092042"/>
                </a:solidFill>
                <a:latin typeface="Lato"/>
                <a:ea typeface="Lato"/>
                <a:cs typeface="Lato"/>
                <a:sym typeface="Lato"/>
              </a:rPr>
              <a:t>Divergencia</a:t>
            </a:r>
            <a:endParaRPr b="1" sz="3600">
              <a:latin typeface="Lato"/>
              <a:ea typeface="Lato"/>
              <a:cs typeface="Lato"/>
              <a:sym typeface="Lato"/>
            </a:endParaRPr>
          </a:p>
        </p:txBody>
      </p:sp>
      <p:sp>
        <p:nvSpPr>
          <p:cNvPr id="961" name="Google Shape;961;p54"/>
          <p:cNvSpPr txBox="1"/>
          <p:nvPr/>
        </p:nvSpPr>
        <p:spPr>
          <a:xfrm>
            <a:off x="18130351" y="3699925"/>
            <a:ext cx="5059500" cy="537600"/>
          </a:xfrm>
          <a:prstGeom prst="rect">
            <a:avLst/>
          </a:prstGeom>
          <a:noFill/>
          <a:ln>
            <a:noFill/>
          </a:ln>
        </p:spPr>
        <p:txBody>
          <a:bodyPr anchorCtr="0" anchor="t" bIns="0" lIns="0" spcFirstLastPara="1" rIns="0" wrap="square" tIns="0">
            <a:noAutofit/>
          </a:bodyPr>
          <a:lstStyle/>
          <a:p>
            <a:pPr indent="0" lvl="0" marL="0" marR="0" rtl="0" algn="r">
              <a:lnSpc>
                <a:spcPct val="120000"/>
              </a:lnSpc>
              <a:spcBef>
                <a:spcPts val="0"/>
              </a:spcBef>
              <a:spcAft>
                <a:spcPts val="0"/>
              </a:spcAft>
              <a:buClr>
                <a:srgbClr val="092042"/>
              </a:buClr>
              <a:buSzPts val="3000"/>
              <a:buFont typeface="Helvetica Neue"/>
              <a:buNone/>
            </a:pPr>
            <a:r>
              <a:rPr b="1" i="0" lang="en-US" sz="3600" u="none" cap="none" strike="noStrike">
                <a:solidFill>
                  <a:srgbClr val="092042"/>
                </a:solidFill>
                <a:latin typeface="Lato"/>
                <a:ea typeface="Lato"/>
                <a:cs typeface="Lato"/>
                <a:sym typeface="Lato"/>
              </a:rPr>
              <a:t>Convergencia</a:t>
            </a:r>
            <a:endParaRPr b="1" sz="3600">
              <a:latin typeface="Lato"/>
              <a:ea typeface="Lato"/>
              <a:cs typeface="Lato"/>
              <a:sym typeface="Lato"/>
            </a:endParaRPr>
          </a:p>
        </p:txBody>
      </p:sp>
      <p:sp>
        <p:nvSpPr>
          <p:cNvPr id="962" name="Google Shape;962;p54"/>
          <p:cNvSpPr txBox="1"/>
          <p:nvPr/>
        </p:nvSpPr>
        <p:spPr>
          <a:xfrm>
            <a:off x="9713396" y="4329274"/>
            <a:ext cx="3178500" cy="601500"/>
          </a:xfrm>
          <a:prstGeom prst="rect">
            <a:avLst/>
          </a:prstGeom>
          <a:noFill/>
          <a:ln>
            <a:noFill/>
          </a:ln>
        </p:spPr>
        <p:txBody>
          <a:bodyPr anchorCtr="0" anchor="t" bIns="27075" lIns="27075" spcFirstLastPara="1" rIns="27075" wrap="square" tIns="27075">
            <a:noAutofit/>
          </a:bodyPr>
          <a:lstStyle/>
          <a:p>
            <a:pPr indent="0" lvl="0" marL="0" marR="0" rtl="0" algn="l">
              <a:lnSpc>
                <a:spcPct val="95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Light"/>
                <a:ea typeface="Lato Light"/>
                <a:cs typeface="Lato Light"/>
                <a:sym typeface="Lato Light"/>
              </a:rPr>
              <a:t>idear, abrir</a:t>
            </a:r>
            <a:endParaRPr sz="3600">
              <a:latin typeface="Lato Light"/>
              <a:ea typeface="Lato Light"/>
              <a:cs typeface="Lato Light"/>
              <a:sym typeface="Lato Light"/>
            </a:endParaRPr>
          </a:p>
        </p:txBody>
      </p:sp>
      <p:sp>
        <p:nvSpPr>
          <p:cNvPr id="963" name="Google Shape;963;p54"/>
          <p:cNvSpPr txBox="1"/>
          <p:nvPr/>
        </p:nvSpPr>
        <p:spPr>
          <a:xfrm>
            <a:off x="19354569" y="4298659"/>
            <a:ext cx="3835200" cy="601500"/>
          </a:xfrm>
          <a:prstGeom prst="rect">
            <a:avLst/>
          </a:prstGeom>
          <a:noFill/>
          <a:ln>
            <a:noFill/>
          </a:ln>
        </p:spPr>
        <p:txBody>
          <a:bodyPr anchorCtr="0" anchor="t" bIns="27075" lIns="27075" spcFirstLastPara="1" rIns="27075" wrap="square" tIns="27075">
            <a:noAutofit/>
          </a:bodyPr>
          <a:lstStyle/>
          <a:p>
            <a:pPr indent="0" lvl="0" marL="0" marR="0" rtl="0" algn="r">
              <a:lnSpc>
                <a:spcPct val="95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Light"/>
                <a:ea typeface="Lato Light"/>
                <a:cs typeface="Lato Light"/>
                <a:sym typeface="Lato Light"/>
              </a:rPr>
              <a:t>evaluar, cerrar</a:t>
            </a:r>
            <a:endParaRPr sz="3600">
              <a:latin typeface="Lato Light"/>
              <a:ea typeface="Lato Light"/>
              <a:cs typeface="Lato Light"/>
              <a:sym typeface="Lato Light"/>
            </a:endParaRPr>
          </a:p>
        </p:txBody>
      </p:sp>
      <p:sp>
        <p:nvSpPr>
          <p:cNvPr id="964" name="Google Shape;964;p54"/>
          <p:cNvSpPr txBox="1"/>
          <p:nvPr/>
        </p:nvSpPr>
        <p:spPr>
          <a:xfrm>
            <a:off x="13538384" y="11811863"/>
            <a:ext cx="5359500" cy="4572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92042"/>
              </a:buClr>
              <a:buSzPts val="3000"/>
              <a:buFont typeface="Helvetica Neue"/>
              <a:buNone/>
            </a:pPr>
            <a:r>
              <a:rPr b="1" lang="en-US" sz="3000">
                <a:solidFill>
                  <a:srgbClr val="02A5A5"/>
                </a:solidFill>
                <a:latin typeface="Lato"/>
                <a:ea typeface="Lato"/>
                <a:cs typeface="Lato"/>
                <a:sym typeface="Lato"/>
              </a:rPr>
              <a:t>POSPONER EL JUICIO</a:t>
            </a:r>
            <a:endParaRPr>
              <a:solidFill>
                <a:srgbClr val="02A5A5"/>
              </a:solidFill>
              <a:latin typeface="Lato"/>
              <a:ea typeface="Lato"/>
              <a:cs typeface="Lato"/>
              <a:sym typeface="Lato"/>
            </a:endParaRPr>
          </a:p>
        </p:txBody>
      </p:sp>
      <p:pic>
        <p:nvPicPr>
          <p:cNvPr id="965" name="Google Shape;965;p54"/>
          <p:cNvPicPr preferRelativeResize="0"/>
          <p:nvPr/>
        </p:nvPicPr>
        <p:blipFill>
          <a:blip r:embed="rId3">
            <a:alphaModFix/>
          </a:blip>
          <a:stretch>
            <a:fillRect/>
          </a:stretch>
        </p:blipFill>
        <p:spPr>
          <a:xfrm>
            <a:off x="9713400" y="6947274"/>
            <a:ext cx="1527075" cy="1527101"/>
          </a:xfrm>
          <a:prstGeom prst="rect">
            <a:avLst/>
          </a:prstGeom>
          <a:noFill/>
          <a:ln>
            <a:noFill/>
          </a:ln>
        </p:spPr>
      </p:pic>
      <p:grpSp>
        <p:nvGrpSpPr>
          <p:cNvPr id="966" name="Google Shape;966;p54"/>
          <p:cNvGrpSpPr/>
          <p:nvPr/>
        </p:nvGrpSpPr>
        <p:grpSpPr>
          <a:xfrm>
            <a:off x="12331511" y="4476151"/>
            <a:ext cx="8007997" cy="7021500"/>
            <a:chOff x="12331511" y="4476151"/>
            <a:chExt cx="8007997" cy="7021500"/>
          </a:xfrm>
        </p:grpSpPr>
        <p:sp>
          <p:nvSpPr>
            <p:cNvPr id="967" name="Google Shape;967;p54"/>
            <p:cNvSpPr/>
            <p:nvPr/>
          </p:nvSpPr>
          <p:spPr>
            <a:xfrm flipH="1" rot="5406610">
              <a:off x="12667110" y="7972951"/>
              <a:ext cx="7021513" cy="27900"/>
            </a:xfrm>
            <a:prstGeom prst="rect">
              <a:avLst/>
            </a:prstGeom>
            <a:gradFill>
              <a:gsLst>
                <a:gs pos="0">
                  <a:srgbClr val="D6D6D6"/>
                </a:gs>
                <a:gs pos="100000">
                  <a:schemeClr val="lt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8" name="Google Shape;968;p54"/>
            <p:cNvGrpSpPr/>
            <p:nvPr/>
          </p:nvGrpSpPr>
          <p:grpSpPr>
            <a:xfrm>
              <a:off x="12331511" y="8155576"/>
              <a:ext cx="456997" cy="685495"/>
              <a:chOff x="9182100" y="15035213"/>
              <a:chExt cx="2032000" cy="3048000"/>
            </a:xfrm>
          </p:grpSpPr>
          <p:sp>
            <p:nvSpPr>
              <p:cNvPr id="969" name="Google Shape;969;p5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70" name="Google Shape;970;p5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71" name="Google Shape;971;p5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72" name="Google Shape;972;p5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973" name="Google Shape;973;p54"/>
            <p:cNvGrpSpPr/>
            <p:nvPr/>
          </p:nvGrpSpPr>
          <p:grpSpPr>
            <a:xfrm>
              <a:off x="12331511" y="6814651"/>
              <a:ext cx="456997" cy="685495"/>
              <a:chOff x="9182100" y="15035213"/>
              <a:chExt cx="2032000" cy="3048000"/>
            </a:xfrm>
          </p:grpSpPr>
          <p:sp>
            <p:nvSpPr>
              <p:cNvPr id="974" name="Google Shape;974;p5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75" name="Google Shape;975;p5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76" name="Google Shape;976;p5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77" name="Google Shape;977;p5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978" name="Google Shape;978;p54"/>
            <p:cNvGrpSpPr/>
            <p:nvPr/>
          </p:nvGrpSpPr>
          <p:grpSpPr>
            <a:xfrm>
              <a:off x="13531286" y="5945501"/>
              <a:ext cx="456997" cy="685495"/>
              <a:chOff x="9182100" y="15035213"/>
              <a:chExt cx="2032000" cy="3048000"/>
            </a:xfrm>
          </p:grpSpPr>
          <p:sp>
            <p:nvSpPr>
              <p:cNvPr id="979" name="Google Shape;979;p5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80" name="Google Shape;980;p5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81" name="Google Shape;981;p5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82" name="Google Shape;982;p5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983" name="Google Shape;983;p54"/>
            <p:cNvGrpSpPr/>
            <p:nvPr/>
          </p:nvGrpSpPr>
          <p:grpSpPr>
            <a:xfrm>
              <a:off x="13531286" y="7641463"/>
              <a:ext cx="456997" cy="685495"/>
              <a:chOff x="9182100" y="15035213"/>
              <a:chExt cx="2032000" cy="3048000"/>
            </a:xfrm>
          </p:grpSpPr>
          <p:sp>
            <p:nvSpPr>
              <p:cNvPr id="984" name="Google Shape;984;p5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85" name="Google Shape;985;p5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86" name="Google Shape;986;p5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87" name="Google Shape;987;p5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988" name="Google Shape;988;p54"/>
            <p:cNvGrpSpPr/>
            <p:nvPr/>
          </p:nvGrpSpPr>
          <p:grpSpPr>
            <a:xfrm>
              <a:off x="13531286" y="9337426"/>
              <a:ext cx="456997" cy="685495"/>
              <a:chOff x="9182100" y="15035213"/>
              <a:chExt cx="2032000" cy="3048000"/>
            </a:xfrm>
          </p:grpSpPr>
          <p:sp>
            <p:nvSpPr>
              <p:cNvPr id="989" name="Google Shape;989;p5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90" name="Google Shape;990;p5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91" name="Google Shape;991;p5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92" name="Google Shape;992;p5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993" name="Google Shape;993;p54"/>
            <p:cNvGrpSpPr/>
            <p:nvPr/>
          </p:nvGrpSpPr>
          <p:grpSpPr>
            <a:xfrm>
              <a:off x="14796498" y="6852655"/>
              <a:ext cx="456997" cy="685495"/>
              <a:chOff x="9182100" y="15035213"/>
              <a:chExt cx="2032000" cy="3048000"/>
            </a:xfrm>
          </p:grpSpPr>
          <p:sp>
            <p:nvSpPr>
              <p:cNvPr id="994" name="Google Shape;994;p5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95" name="Google Shape;995;p5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96" name="Google Shape;996;p5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997" name="Google Shape;997;p5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998" name="Google Shape;998;p54"/>
            <p:cNvGrpSpPr/>
            <p:nvPr/>
          </p:nvGrpSpPr>
          <p:grpSpPr>
            <a:xfrm>
              <a:off x="14796498" y="5275038"/>
              <a:ext cx="456997" cy="685495"/>
              <a:chOff x="9182100" y="15035213"/>
              <a:chExt cx="2032000" cy="3048000"/>
            </a:xfrm>
          </p:grpSpPr>
          <p:sp>
            <p:nvSpPr>
              <p:cNvPr id="999" name="Google Shape;999;p5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00" name="Google Shape;1000;p5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01" name="Google Shape;1001;p5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02" name="Google Shape;1002;p5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03" name="Google Shape;1003;p54"/>
            <p:cNvGrpSpPr/>
            <p:nvPr/>
          </p:nvGrpSpPr>
          <p:grpSpPr>
            <a:xfrm>
              <a:off x="14796498" y="10007888"/>
              <a:ext cx="456997" cy="685495"/>
              <a:chOff x="9182100" y="15035213"/>
              <a:chExt cx="2032000" cy="3048000"/>
            </a:xfrm>
          </p:grpSpPr>
          <p:sp>
            <p:nvSpPr>
              <p:cNvPr id="1004" name="Google Shape;1004;p5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05" name="Google Shape;1005;p5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06" name="Google Shape;1006;p5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07" name="Google Shape;1007;p5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08" name="Google Shape;1008;p54"/>
            <p:cNvGrpSpPr/>
            <p:nvPr/>
          </p:nvGrpSpPr>
          <p:grpSpPr>
            <a:xfrm>
              <a:off x="14796498" y="8430272"/>
              <a:ext cx="456997" cy="685495"/>
              <a:chOff x="9182100" y="15035213"/>
              <a:chExt cx="2032000" cy="3048000"/>
            </a:xfrm>
          </p:grpSpPr>
          <p:sp>
            <p:nvSpPr>
              <p:cNvPr id="1009" name="Google Shape;1009;p5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10" name="Google Shape;1010;p5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11" name="Google Shape;1011;p5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12" name="Google Shape;1012;p5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13" name="Google Shape;1013;p54"/>
            <p:cNvGrpSpPr/>
            <p:nvPr/>
          </p:nvGrpSpPr>
          <p:grpSpPr>
            <a:xfrm>
              <a:off x="17106648" y="6852655"/>
              <a:ext cx="456997" cy="685495"/>
              <a:chOff x="9182100" y="15035213"/>
              <a:chExt cx="2032000" cy="3048000"/>
            </a:xfrm>
          </p:grpSpPr>
          <p:sp>
            <p:nvSpPr>
              <p:cNvPr id="1014" name="Google Shape;1014;p5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15" name="Google Shape;1015;p5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16" name="Google Shape;1016;p5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17" name="Google Shape;1017;p5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18" name="Google Shape;1018;p54"/>
            <p:cNvGrpSpPr/>
            <p:nvPr/>
          </p:nvGrpSpPr>
          <p:grpSpPr>
            <a:xfrm>
              <a:off x="17106648" y="5275038"/>
              <a:ext cx="456997" cy="685495"/>
              <a:chOff x="9182100" y="15035213"/>
              <a:chExt cx="2032000" cy="3048000"/>
            </a:xfrm>
          </p:grpSpPr>
          <p:sp>
            <p:nvSpPr>
              <p:cNvPr id="1019" name="Google Shape;1019;p5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20" name="Google Shape;1020;p5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21" name="Google Shape;1021;p5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22" name="Google Shape;1022;p5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23" name="Google Shape;1023;p54"/>
            <p:cNvGrpSpPr/>
            <p:nvPr/>
          </p:nvGrpSpPr>
          <p:grpSpPr>
            <a:xfrm>
              <a:off x="17106648" y="10007888"/>
              <a:ext cx="456997" cy="685495"/>
              <a:chOff x="9182100" y="15035213"/>
              <a:chExt cx="2032000" cy="3048000"/>
            </a:xfrm>
          </p:grpSpPr>
          <p:sp>
            <p:nvSpPr>
              <p:cNvPr id="1024" name="Google Shape;1024;p5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25" name="Google Shape;1025;p5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26" name="Google Shape;1026;p5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27" name="Google Shape;1027;p5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28" name="Google Shape;1028;p54"/>
            <p:cNvGrpSpPr/>
            <p:nvPr/>
          </p:nvGrpSpPr>
          <p:grpSpPr>
            <a:xfrm>
              <a:off x="17106648" y="8430272"/>
              <a:ext cx="456997" cy="685495"/>
              <a:chOff x="9182100" y="15035213"/>
              <a:chExt cx="2032000" cy="3048000"/>
            </a:xfrm>
          </p:grpSpPr>
          <p:sp>
            <p:nvSpPr>
              <p:cNvPr id="1029" name="Google Shape;1029;p5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30" name="Google Shape;1030;p5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31" name="Google Shape;1031;p5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32" name="Google Shape;1032;p5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33" name="Google Shape;1033;p54"/>
            <p:cNvGrpSpPr/>
            <p:nvPr/>
          </p:nvGrpSpPr>
          <p:grpSpPr>
            <a:xfrm>
              <a:off x="18499936" y="5945501"/>
              <a:ext cx="456997" cy="685495"/>
              <a:chOff x="9182100" y="15035213"/>
              <a:chExt cx="2032000" cy="3048000"/>
            </a:xfrm>
          </p:grpSpPr>
          <p:sp>
            <p:nvSpPr>
              <p:cNvPr id="1034" name="Google Shape;1034;p5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35" name="Google Shape;1035;p5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36" name="Google Shape;1036;p5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37" name="Google Shape;1037;p5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38" name="Google Shape;1038;p54"/>
            <p:cNvGrpSpPr/>
            <p:nvPr/>
          </p:nvGrpSpPr>
          <p:grpSpPr>
            <a:xfrm>
              <a:off x="18499936" y="7641463"/>
              <a:ext cx="456997" cy="685495"/>
              <a:chOff x="9182100" y="15035213"/>
              <a:chExt cx="2032000" cy="3048000"/>
            </a:xfrm>
          </p:grpSpPr>
          <p:sp>
            <p:nvSpPr>
              <p:cNvPr id="1039" name="Google Shape;1039;p5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40" name="Google Shape;1040;p5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41" name="Google Shape;1041;p5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42" name="Google Shape;1042;p5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43" name="Google Shape;1043;p54"/>
            <p:cNvGrpSpPr/>
            <p:nvPr/>
          </p:nvGrpSpPr>
          <p:grpSpPr>
            <a:xfrm>
              <a:off x="18499936" y="9337426"/>
              <a:ext cx="456997" cy="685495"/>
              <a:chOff x="9182100" y="15035213"/>
              <a:chExt cx="2032000" cy="3048000"/>
            </a:xfrm>
          </p:grpSpPr>
          <p:sp>
            <p:nvSpPr>
              <p:cNvPr id="1044" name="Google Shape;1044;p5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45" name="Google Shape;1045;p5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46" name="Google Shape;1046;p5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47" name="Google Shape;1047;p5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48" name="Google Shape;1048;p54"/>
            <p:cNvGrpSpPr/>
            <p:nvPr/>
          </p:nvGrpSpPr>
          <p:grpSpPr>
            <a:xfrm>
              <a:off x="19882511" y="8155576"/>
              <a:ext cx="456997" cy="685495"/>
              <a:chOff x="9182100" y="15035213"/>
              <a:chExt cx="2032000" cy="3048000"/>
            </a:xfrm>
          </p:grpSpPr>
          <p:sp>
            <p:nvSpPr>
              <p:cNvPr id="1049" name="Google Shape;1049;p5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50" name="Google Shape;1050;p5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51" name="Google Shape;1051;p5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52" name="Google Shape;1052;p5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53" name="Google Shape;1053;p54"/>
            <p:cNvGrpSpPr/>
            <p:nvPr/>
          </p:nvGrpSpPr>
          <p:grpSpPr>
            <a:xfrm>
              <a:off x="19882511" y="6814651"/>
              <a:ext cx="456997" cy="685495"/>
              <a:chOff x="9182100" y="15035213"/>
              <a:chExt cx="2032000" cy="3048000"/>
            </a:xfrm>
          </p:grpSpPr>
          <p:sp>
            <p:nvSpPr>
              <p:cNvPr id="1054" name="Google Shape;1054;p54"/>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55" name="Google Shape;1055;p54"/>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56" name="Google Shape;1056;p54"/>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57" name="Google Shape;1057;p54"/>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pic>
        <p:nvPicPr>
          <p:cNvPr id="1058" name="Google Shape;1058;p54"/>
          <p:cNvPicPr preferRelativeResize="0"/>
          <p:nvPr/>
        </p:nvPicPr>
        <p:blipFill>
          <a:blip r:embed="rId4">
            <a:alphaModFix/>
          </a:blip>
          <a:stretch>
            <a:fillRect/>
          </a:stretch>
        </p:blipFill>
        <p:spPr>
          <a:xfrm>
            <a:off x="21625972" y="7001435"/>
            <a:ext cx="1527075" cy="1527075"/>
          </a:xfrm>
          <a:prstGeom prst="rect">
            <a:avLst/>
          </a:prstGeom>
          <a:noFill/>
          <a:ln>
            <a:noFill/>
          </a:ln>
        </p:spPr>
      </p:pic>
      <p:sp>
        <p:nvSpPr>
          <p:cNvPr id="1059" name="Google Shape;1059;p54"/>
          <p:cNvSpPr txBox="1"/>
          <p:nvPr/>
        </p:nvSpPr>
        <p:spPr>
          <a:xfrm>
            <a:off x="1316975" y="4069863"/>
            <a:ext cx="6132300" cy="72819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92042"/>
              </a:buClr>
              <a:buSzPts val="3600"/>
              <a:buFont typeface="Helvetica Neue"/>
              <a:buNone/>
            </a:pPr>
            <a:r>
              <a:rPr i="0" lang="en-US" sz="6000" u="none" cap="none" strike="noStrike">
                <a:solidFill>
                  <a:schemeClr val="lt2"/>
                </a:solidFill>
                <a:latin typeface="Lato Light"/>
                <a:ea typeface="Lato Light"/>
                <a:cs typeface="Lato Light"/>
                <a:sym typeface="Lato Light"/>
              </a:rPr>
              <a:t>Posponer el juicio.</a:t>
            </a:r>
            <a:endParaRPr i="0" sz="6000" u="none" cap="none" strike="noStrike">
              <a:solidFill>
                <a:schemeClr val="lt2"/>
              </a:solidFill>
              <a:latin typeface="Lato Light"/>
              <a:ea typeface="Lato Light"/>
              <a:cs typeface="Lato Light"/>
              <a:sym typeface="Lato Light"/>
            </a:endParaRPr>
          </a:p>
          <a:p>
            <a:pPr indent="0" lvl="0" marL="0" marR="0" rtl="0" algn="l">
              <a:lnSpc>
                <a:spcPct val="115000"/>
              </a:lnSpc>
              <a:spcBef>
                <a:spcPts val="0"/>
              </a:spcBef>
              <a:spcAft>
                <a:spcPts val="0"/>
              </a:spcAft>
              <a:buClr>
                <a:srgbClr val="092042"/>
              </a:buClr>
              <a:buSzPts val="3600"/>
              <a:buFont typeface="Helvetica Neue"/>
              <a:buNone/>
            </a:pPr>
            <a:r>
              <a:rPr i="0" lang="en-US" sz="6000" u="none" cap="none" strike="noStrike">
                <a:solidFill>
                  <a:schemeClr val="lt2"/>
                </a:solidFill>
                <a:latin typeface="Lato Light"/>
                <a:ea typeface="Lato Light"/>
                <a:cs typeface="Lato Light"/>
                <a:sym typeface="Lato Light"/>
              </a:rPr>
              <a:t>Hay dos tipos de pensamiento, </a:t>
            </a:r>
            <a:r>
              <a:rPr i="0" lang="en-US" sz="6000" u="none" cap="none" strike="noStrike">
                <a:solidFill>
                  <a:schemeClr val="lt2"/>
                </a:solidFill>
                <a:latin typeface="Lato"/>
                <a:ea typeface="Lato"/>
                <a:cs typeface="Lato"/>
                <a:sym typeface="Lato"/>
              </a:rPr>
              <a:t>divergencia </a:t>
            </a:r>
            <a:r>
              <a:rPr i="0" lang="en-US" sz="6000" u="none" cap="none" strike="noStrike">
                <a:solidFill>
                  <a:schemeClr val="lt2"/>
                </a:solidFill>
                <a:latin typeface="Lato Light"/>
                <a:ea typeface="Lato Light"/>
                <a:cs typeface="Lato Light"/>
                <a:sym typeface="Lato Light"/>
              </a:rPr>
              <a:t>y </a:t>
            </a:r>
            <a:r>
              <a:rPr i="0" lang="en-US" sz="6000" u="none" cap="none" strike="noStrike">
                <a:solidFill>
                  <a:schemeClr val="lt2"/>
                </a:solidFill>
                <a:latin typeface="Lato"/>
                <a:ea typeface="Lato"/>
                <a:cs typeface="Lato"/>
                <a:sym typeface="Lato"/>
              </a:rPr>
              <a:t>convergencia</a:t>
            </a:r>
            <a:r>
              <a:rPr i="0" lang="en-US" sz="6000" u="none" cap="none" strike="noStrike">
                <a:solidFill>
                  <a:schemeClr val="lt2"/>
                </a:solidFill>
                <a:latin typeface="Lato Light"/>
                <a:ea typeface="Lato Light"/>
                <a:cs typeface="Lato Light"/>
                <a:sym typeface="Lato Light"/>
              </a:rPr>
              <a:t>, que se deben separar conscientemente</a:t>
            </a:r>
            <a:endParaRPr sz="6000">
              <a:solidFill>
                <a:schemeClr val="lt2"/>
              </a:solidFill>
              <a:latin typeface="Lato Light"/>
              <a:ea typeface="Lato Light"/>
              <a:cs typeface="Lato Light"/>
              <a:sym typeface="Lato Light"/>
            </a:endParaRPr>
          </a:p>
        </p:txBody>
      </p:sp>
    </p:spTree>
  </p:cSld>
  <p:clrMapOvr>
    <a:masterClrMapping/>
  </p:clrMapOvr>
  <mc:AlternateContent>
    <mc:Choice Requires="p14">
      <p:transition p14:dur="250">
        <p:fade thruBlk="1"/>
      </p:transition>
    </mc:Choice>
    <mc:Fallback>
      <p:transition>
        <p:fade/>
      </p:transition>
    </mc:Fallback>
  </mc:AlternateContent>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3" name="Shape 1063"/>
        <p:cNvGrpSpPr/>
        <p:nvPr/>
      </p:nvGrpSpPr>
      <p:grpSpPr>
        <a:xfrm>
          <a:off x="0" y="0"/>
          <a:ext cx="0" cy="0"/>
          <a:chOff x="0" y="0"/>
          <a:chExt cx="0" cy="0"/>
        </a:xfrm>
      </p:grpSpPr>
      <p:sp>
        <p:nvSpPr>
          <p:cNvPr id="1064" name="Google Shape;1064;p55"/>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Divergencia</a:t>
            </a:r>
            <a:endParaRPr/>
          </a:p>
        </p:txBody>
      </p:sp>
      <p:sp>
        <p:nvSpPr>
          <p:cNvPr id="1065" name="Google Shape;1065;p55"/>
          <p:cNvSpPr txBox="1"/>
          <p:nvPr/>
        </p:nvSpPr>
        <p:spPr>
          <a:xfrm>
            <a:off x="9692851" y="3682625"/>
            <a:ext cx="4998300" cy="537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92042"/>
              </a:buClr>
              <a:buSzPts val="3000"/>
              <a:buFont typeface="Helvetica Neue"/>
              <a:buNone/>
            </a:pPr>
            <a:r>
              <a:rPr b="1" i="0" lang="en-US" sz="3600" u="none" cap="none" strike="noStrike">
                <a:solidFill>
                  <a:srgbClr val="092042"/>
                </a:solidFill>
                <a:latin typeface="Lato"/>
                <a:ea typeface="Lato"/>
                <a:cs typeface="Lato"/>
                <a:sym typeface="Lato"/>
              </a:rPr>
              <a:t>Divergencia</a:t>
            </a:r>
            <a:endParaRPr b="1" sz="3600">
              <a:latin typeface="Lato"/>
              <a:ea typeface="Lato"/>
              <a:cs typeface="Lato"/>
              <a:sym typeface="Lato"/>
            </a:endParaRPr>
          </a:p>
        </p:txBody>
      </p:sp>
      <p:sp>
        <p:nvSpPr>
          <p:cNvPr id="1066" name="Google Shape;1066;p55"/>
          <p:cNvSpPr txBox="1"/>
          <p:nvPr/>
        </p:nvSpPr>
        <p:spPr>
          <a:xfrm>
            <a:off x="9713396" y="4329274"/>
            <a:ext cx="3178500" cy="601500"/>
          </a:xfrm>
          <a:prstGeom prst="rect">
            <a:avLst/>
          </a:prstGeom>
          <a:noFill/>
          <a:ln>
            <a:noFill/>
          </a:ln>
        </p:spPr>
        <p:txBody>
          <a:bodyPr anchorCtr="0" anchor="t" bIns="27075" lIns="27075" spcFirstLastPara="1" rIns="27075" wrap="square" tIns="27075">
            <a:noAutofit/>
          </a:bodyPr>
          <a:lstStyle/>
          <a:p>
            <a:pPr indent="0" lvl="0" marL="0" marR="0" rtl="0" algn="l">
              <a:lnSpc>
                <a:spcPct val="95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Light"/>
                <a:ea typeface="Lato Light"/>
                <a:cs typeface="Lato Light"/>
                <a:sym typeface="Lato Light"/>
              </a:rPr>
              <a:t>idear, abrir</a:t>
            </a:r>
            <a:endParaRPr sz="3600">
              <a:latin typeface="Lato Light"/>
              <a:ea typeface="Lato Light"/>
              <a:cs typeface="Lato Light"/>
              <a:sym typeface="Lato Light"/>
            </a:endParaRPr>
          </a:p>
        </p:txBody>
      </p:sp>
      <p:sp>
        <p:nvSpPr>
          <p:cNvPr id="1067" name="Google Shape;1067;p55"/>
          <p:cNvSpPr txBox="1"/>
          <p:nvPr/>
        </p:nvSpPr>
        <p:spPr>
          <a:xfrm>
            <a:off x="13538384" y="11811863"/>
            <a:ext cx="5359500" cy="4572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92042"/>
              </a:buClr>
              <a:buSzPts val="3000"/>
              <a:buFont typeface="Helvetica Neue"/>
              <a:buNone/>
            </a:pPr>
            <a:r>
              <a:rPr b="1" lang="en-US" sz="3000">
                <a:solidFill>
                  <a:srgbClr val="02A5A5"/>
                </a:solidFill>
                <a:latin typeface="Lato"/>
                <a:ea typeface="Lato"/>
                <a:cs typeface="Lato"/>
                <a:sym typeface="Lato"/>
              </a:rPr>
              <a:t>POSPONER EL JUICIO</a:t>
            </a:r>
            <a:endParaRPr>
              <a:solidFill>
                <a:srgbClr val="02A5A5"/>
              </a:solidFill>
              <a:latin typeface="Lato"/>
              <a:ea typeface="Lato"/>
              <a:cs typeface="Lato"/>
              <a:sym typeface="Lato"/>
            </a:endParaRPr>
          </a:p>
        </p:txBody>
      </p:sp>
      <p:sp>
        <p:nvSpPr>
          <p:cNvPr id="1068" name="Google Shape;1068;p55"/>
          <p:cNvSpPr/>
          <p:nvPr/>
        </p:nvSpPr>
        <p:spPr>
          <a:xfrm rot="-5393380">
            <a:off x="12081504" y="7351954"/>
            <a:ext cx="8257215" cy="34200"/>
          </a:xfrm>
          <a:prstGeom prst="rect">
            <a:avLst/>
          </a:prstGeom>
          <a:gradFill>
            <a:gsLst>
              <a:gs pos="0">
                <a:srgbClr val="D6D6D6"/>
              </a:gs>
              <a:gs pos="100000">
                <a:schemeClr val="lt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69" name="Google Shape;1069;p55"/>
          <p:cNvGrpSpPr/>
          <p:nvPr/>
        </p:nvGrpSpPr>
        <p:grpSpPr>
          <a:xfrm>
            <a:off x="12331511" y="8155576"/>
            <a:ext cx="456997" cy="685495"/>
            <a:chOff x="9182100" y="15035213"/>
            <a:chExt cx="2032000" cy="3048000"/>
          </a:xfrm>
        </p:grpSpPr>
        <p:sp>
          <p:nvSpPr>
            <p:cNvPr id="1070" name="Google Shape;1070;p5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71" name="Google Shape;1071;p5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72" name="Google Shape;1072;p5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73" name="Google Shape;1073;p5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pic>
        <p:nvPicPr>
          <p:cNvPr id="1074" name="Google Shape;1074;p55"/>
          <p:cNvPicPr preferRelativeResize="0"/>
          <p:nvPr/>
        </p:nvPicPr>
        <p:blipFill>
          <a:blip r:embed="rId3">
            <a:alphaModFix/>
          </a:blip>
          <a:stretch>
            <a:fillRect/>
          </a:stretch>
        </p:blipFill>
        <p:spPr>
          <a:xfrm>
            <a:off x="9713400" y="6947274"/>
            <a:ext cx="1527075" cy="1527101"/>
          </a:xfrm>
          <a:prstGeom prst="rect">
            <a:avLst/>
          </a:prstGeom>
          <a:noFill/>
          <a:ln>
            <a:noFill/>
          </a:ln>
        </p:spPr>
      </p:pic>
      <p:grpSp>
        <p:nvGrpSpPr>
          <p:cNvPr id="1075" name="Google Shape;1075;p55"/>
          <p:cNvGrpSpPr/>
          <p:nvPr/>
        </p:nvGrpSpPr>
        <p:grpSpPr>
          <a:xfrm>
            <a:off x="12331511" y="6814651"/>
            <a:ext cx="456997" cy="685495"/>
            <a:chOff x="9182100" y="15035213"/>
            <a:chExt cx="2032000" cy="3048000"/>
          </a:xfrm>
        </p:grpSpPr>
        <p:sp>
          <p:nvSpPr>
            <p:cNvPr id="1076" name="Google Shape;1076;p5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77" name="Google Shape;1077;p5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78" name="Google Shape;1078;p5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79" name="Google Shape;1079;p5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80" name="Google Shape;1080;p55"/>
          <p:cNvGrpSpPr/>
          <p:nvPr/>
        </p:nvGrpSpPr>
        <p:grpSpPr>
          <a:xfrm>
            <a:off x="13531286" y="5945501"/>
            <a:ext cx="456997" cy="685495"/>
            <a:chOff x="9182100" y="15035213"/>
            <a:chExt cx="2032000" cy="3048000"/>
          </a:xfrm>
        </p:grpSpPr>
        <p:sp>
          <p:nvSpPr>
            <p:cNvPr id="1081" name="Google Shape;1081;p5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82" name="Google Shape;1082;p5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83" name="Google Shape;1083;p5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84" name="Google Shape;1084;p5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85" name="Google Shape;1085;p55"/>
          <p:cNvGrpSpPr/>
          <p:nvPr/>
        </p:nvGrpSpPr>
        <p:grpSpPr>
          <a:xfrm>
            <a:off x="13531286" y="7641463"/>
            <a:ext cx="456997" cy="685495"/>
            <a:chOff x="9182100" y="15035213"/>
            <a:chExt cx="2032000" cy="3048000"/>
          </a:xfrm>
        </p:grpSpPr>
        <p:sp>
          <p:nvSpPr>
            <p:cNvPr id="1086" name="Google Shape;1086;p5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87" name="Google Shape;1087;p5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88" name="Google Shape;1088;p5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89" name="Google Shape;1089;p5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90" name="Google Shape;1090;p55"/>
          <p:cNvGrpSpPr/>
          <p:nvPr/>
        </p:nvGrpSpPr>
        <p:grpSpPr>
          <a:xfrm>
            <a:off x="13531286" y="9337426"/>
            <a:ext cx="456997" cy="685495"/>
            <a:chOff x="9182100" y="15035213"/>
            <a:chExt cx="2032000" cy="3048000"/>
          </a:xfrm>
        </p:grpSpPr>
        <p:sp>
          <p:nvSpPr>
            <p:cNvPr id="1091" name="Google Shape;1091;p5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92" name="Google Shape;1092;p5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93" name="Google Shape;1093;p5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94" name="Google Shape;1094;p5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95" name="Google Shape;1095;p55"/>
          <p:cNvGrpSpPr/>
          <p:nvPr/>
        </p:nvGrpSpPr>
        <p:grpSpPr>
          <a:xfrm>
            <a:off x="14796498" y="6852655"/>
            <a:ext cx="456997" cy="685495"/>
            <a:chOff x="9182100" y="15035213"/>
            <a:chExt cx="2032000" cy="3048000"/>
          </a:xfrm>
        </p:grpSpPr>
        <p:sp>
          <p:nvSpPr>
            <p:cNvPr id="1096" name="Google Shape;1096;p5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97" name="Google Shape;1097;p5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98" name="Google Shape;1098;p5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99" name="Google Shape;1099;p5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100" name="Google Shape;1100;p55"/>
          <p:cNvGrpSpPr/>
          <p:nvPr/>
        </p:nvGrpSpPr>
        <p:grpSpPr>
          <a:xfrm>
            <a:off x="14796498" y="5275038"/>
            <a:ext cx="456997" cy="685495"/>
            <a:chOff x="9182100" y="15035213"/>
            <a:chExt cx="2032000" cy="3048000"/>
          </a:xfrm>
        </p:grpSpPr>
        <p:sp>
          <p:nvSpPr>
            <p:cNvPr id="1101" name="Google Shape;1101;p5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02" name="Google Shape;1102;p5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03" name="Google Shape;1103;p5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04" name="Google Shape;1104;p5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105" name="Google Shape;1105;p55"/>
          <p:cNvGrpSpPr/>
          <p:nvPr/>
        </p:nvGrpSpPr>
        <p:grpSpPr>
          <a:xfrm>
            <a:off x="14796498" y="10007888"/>
            <a:ext cx="456997" cy="685495"/>
            <a:chOff x="9182100" y="15035213"/>
            <a:chExt cx="2032000" cy="3048000"/>
          </a:xfrm>
        </p:grpSpPr>
        <p:sp>
          <p:nvSpPr>
            <p:cNvPr id="1106" name="Google Shape;1106;p5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07" name="Google Shape;1107;p5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08" name="Google Shape;1108;p5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09" name="Google Shape;1109;p5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110" name="Google Shape;1110;p55"/>
          <p:cNvGrpSpPr/>
          <p:nvPr/>
        </p:nvGrpSpPr>
        <p:grpSpPr>
          <a:xfrm>
            <a:off x="14796498" y="8430272"/>
            <a:ext cx="456997" cy="685495"/>
            <a:chOff x="9182100" y="15035213"/>
            <a:chExt cx="2032000" cy="3048000"/>
          </a:xfrm>
        </p:grpSpPr>
        <p:sp>
          <p:nvSpPr>
            <p:cNvPr id="1111" name="Google Shape;1111;p5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12" name="Google Shape;1112;p5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13" name="Google Shape;1113;p5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14" name="Google Shape;1114;p5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sp>
        <p:nvSpPr>
          <p:cNvPr id="1115" name="Google Shape;1115;p55"/>
          <p:cNvSpPr txBox="1"/>
          <p:nvPr/>
        </p:nvSpPr>
        <p:spPr>
          <a:xfrm>
            <a:off x="1584300" y="3987119"/>
            <a:ext cx="6613500" cy="6987600"/>
          </a:xfrm>
          <a:prstGeom prst="rect">
            <a:avLst/>
          </a:prstGeom>
          <a:noFill/>
          <a:ln>
            <a:noFill/>
          </a:ln>
        </p:spPr>
        <p:txBody>
          <a:bodyPr anchorCtr="0" anchor="t" bIns="71425" lIns="71425" spcFirstLastPara="1" rIns="71425" wrap="square" tIns="71425">
            <a:noAutofit/>
          </a:bodyPr>
          <a:lstStyle/>
          <a:p>
            <a:pPr indent="-710690" lvl="0" marL="488440" marR="0" rtl="0" algn="l">
              <a:lnSpc>
                <a:spcPct val="110000"/>
              </a:lnSpc>
              <a:spcBef>
                <a:spcPts val="0"/>
              </a:spcBef>
              <a:spcAft>
                <a:spcPts val="0"/>
              </a:spcAft>
              <a:buClr>
                <a:srgbClr val="F35E61"/>
              </a:buClr>
              <a:buSzPts val="5000"/>
              <a:buFont typeface="Lato Light"/>
              <a:buChar char="▰"/>
            </a:pPr>
            <a:r>
              <a:rPr lang="en-US" sz="5000">
                <a:solidFill>
                  <a:srgbClr val="092042"/>
                </a:solidFill>
                <a:latin typeface="Lato Light"/>
                <a:ea typeface="Lato Light"/>
                <a:cs typeface="Lato Light"/>
                <a:sym typeface="Lato Light"/>
              </a:rPr>
              <a:t>Cantidad de ideas</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2500"/>
              </a:spcBef>
              <a:spcAft>
                <a:spcPts val="0"/>
              </a:spcAft>
              <a:buClr>
                <a:srgbClr val="F35E61"/>
              </a:buClr>
              <a:buSzPts val="5000"/>
              <a:buFont typeface="Lato Light"/>
              <a:buChar char="▰"/>
            </a:pPr>
            <a:r>
              <a:rPr lang="en-US" sz="5000">
                <a:solidFill>
                  <a:srgbClr val="092042"/>
                </a:solidFill>
                <a:latin typeface="Lato Light"/>
                <a:ea typeface="Lato Light"/>
                <a:cs typeface="Lato Light"/>
                <a:sym typeface="Lato Light"/>
              </a:rPr>
              <a:t>Pensamiento infantil</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2500"/>
              </a:spcBef>
              <a:spcAft>
                <a:spcPts val="0"/>
              </a:spcAft>
              <a:buClr>
                <a:srgbClr val="F35E61"/>
              </a:buClr>
              <a:buSzPts val="5000"/>
              <a:buFont typeface="Lato Light"/>
              <a:buChar char="▰"/>
            </a:pPr>
            <a:r>
              <a:rPr lang="en-US" sz="5000">
                <a:solidFill>
                  <a:srgbClr val="092042"/>
                </a:solidFill>
                <a:latin typeface="Lato Light"/>
                <a:ea typeface="Lato Light"/>
                <a:cs typeface="Lato Light"/>
                <a:sym typeface="Lato Light"/>
              </a:rPr>
              <a:t>Pensamiento libre</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2500"/>
              </a:spcBef>
              <a:spcAft>
                <a:spcPts val="0"/>
              </a:spcAft>
              <a:buClr>
                <a:srgbClr val="F35E61"/>
              </a:buClr>
              <a:buSzPts val="5000"/>
              <a:buFont typeface="Lato Light"/>
              <a:buChar char="▰"/>
            </a:pPr>
            <a:r>
              <a:rPr lang="en-US" sz="5000">
                <a:solidFill>
                  <a:srgbClr val="092042"/>
                </a:solidFill>
                <a:latin typeface="Lato Light"/>
                <a:ea typeface="Lato Light"/>
                <a:cs typeface="Lato Light"/>
                <a:sym typeface="Lato Light"/>
              </a:rPr>
              <a:t>Instintivo</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2500"/>
              </a:spcBef>
              <a:spcAft>
                <a:spcPts val="0"/>
              </a:spcAft>
              <a:buClr>
                <a:srgbClr val="F35E61"/>
              </a:buClr>
              <a:buSzPts val="5000"/>
              <a:buFont typeface="Lato Light"/>
              <a:buChar char="▰"/>
            </a:pPr>
            <a:r>
              <a:rPr lang="en-US" sz="5000">
                <a:solidFill>
                  <a:srgbClr val="092042"/>
                </a:solidFill>
                <a:latin typeface="Lato Light"/>
                <a:ea typeface="Lato Light"/>
                <a:cs typeface="Lato Light"/>
                <a:sym typeface="Lato Light"/>
              </a:rPr>
              <a:t>Imaginativo </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2500"/>
              </a:spcBef>
              <a:spcAft>
                <a:spcPts val="2500"/>
              </a:spcAft>
              <a:buClr>
                <a:srgbClr val="F35E61"/>
              </a:buClr>
              <a:buSzPts val="5000"/>
              <a:buFont typeface="Lato Light"/>
              <a:buChar char="▰"/>
            </a:pPr>
            <a:r>
              <a:rPr lang="en-US" sz="5000">
                <a:solidFill>
                  <a:srgbClr val="092042"/>
                </a:solidFill>
                <a:latin typeface="Lato Light"/>
                <a:ea typeface="Lato Light"/>
                <a:cs typeface="Lato Light"/>
                <a:sym typeface="Lato Light"/>
              </a:rPr>
              <a:t>Exploratorio</a:t>
            </a:r>
            <a:endParaRPr sz="5000">
              <a:solidFill>
                <a:srgbClr val="092042"/>
              </a:solidFill>
              <a:latin typeface="Lato Light"/>
              <a:ea typeface="Lato Light"/>
              <a:cs typeface="Lato Light"/>
              <a:sym typeface="Lato Light"/>
            </a:endParaRPr>
          </a:p>
        </p:txBody>
      </p:sp>
    </p:spTree>
  </p:cSld>
  <p:clrMapOvr>
    <a:masterClrMapping/>
  </p:clrMapOvr>
  <mc:AlternateContent>
    <mc:Choice Requires="p14">
      <p:transition p14:dur="250">
        <p:fade thruBlk="1"/>
      </p:transition>
    </mc:Choice>
    <mc:Fallback>
      <p:transition>
        <p:fade/>
      </p:transition>
    </mc:Fallback>
  </mc:AlternateContent>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9" name="Shape 1119"/>
        <p:cNvGrpSpPr/>
        <p:nvPr/>
      </p:nvGrpSpPr>
      <p:grpSpPr>
        <a:xfrm>
          <a:off x="0" y="0"/>
          <a:ext cx="0" cy="0"/>
          <a:chOff x="0" y="0"/>
          <a:chExt cx="0" cy="0"/>
        </a:xfrm>
      </p:grpSpPr>
      <p:sp>
        <p:nvSpPr>
          <p:cNvPr id="1120" name="Google Shape;1120;p56"/>
          <p:cNvSpPr txBox="1"/>
          <p:nvPr/>
        </p:nvSpPr>
        <p:spPr>
          <a:xfrm>
            <a:off x="1657175" y="3427925"/>
            <a:ext cx="21766500" cy="8350800"/>
          </a:xfrm>
          <a:prstGeom prst="rect">
            <a:avLst/>
          </a:prstGeom>
          <a:noFill/>
          <a:ln>
            <a:noFill/>
          </a:ln>
        </p:spPr>
        <p:txBody>
          <a:bodyPr anchorCtr="0" anchor="t" bIns="45700" lIns="45700" spcFirstLastPara="1" rIns="45700" wrap="square" tIns="45700">
            <a:noAutofit/>
          </a:bodyPr>
          <a:lstStyle/>
          <a:p>
            <a:pPr indent="0" lvl="0" marL="0" rtl="0" algn="ctr">
              <a:lnSpc>
                <a:spcPct val="120000"/>
              </a:lnSpc>
              <a:spcBef>
                <a:spcPts val="0"/>
              </a:spcBef>
              <a:spcAft>
                <a:spcPts val="0"/>
              </a:spcAft>
              <a:buNone/>
            </a:pPr>
            <a:r>
              <a:rPr lang="en-US" sz="10000">
                <a:solidFill>
                  <a:srgbClr val="1973B8"/>
                </a:solidFill>
                <a:latin typeface="Lato"/>
                <a:ea typeface="Lato"/>
                <a:cs typeface="Lato"/>
                <a:sym typeface="Lato"/>
              </a:rPr>
              <a:t>Diverge nuevos retos basados </a:t>
            </a:r>
            <a:br>
              <a:rPr lang="en-US" sz="10000">
                <a:solidFill>
                  <a:srgbClr val="1973B8"/>
                </a:solidFill>
                <a:latin typeface="Lato"/>
                <a:ea typeface="Lato"/>
                <a:cs typeface="Lato"/>
                <a:sym typeface="Lato"/>
              </a:rPr>
            </a:br>
            <a:r>
              <a:rPr lang="en-US" sz="10000">
                <a:solidFill>
                  <a:srgbClr val="1973B8"/>
                </a:solidFill>
                <a:latin typeface="Lato"/>
                <a:ea typeface="Lato"/>
                <a:cs typeface="Lato"/>
                <a:sym typeface="Lato"/>
              </a:rPr>
              <a:t>en el reto inicial…</a:t>
            </a:r>
            <a:endParaRPr sz="10000">
              <a:solidFill>
                <a:srgbClr val="1973B8"/>
              </a:solidFill>
              <a:latin typeface="Lato"/>
              <a:ea typeface="Lato"/>
              <a:cs typeface="Lato"/>
              <a:sym typeface="Lato"/>
            </a:endParaRPr>
          </a:p>
          <a:p>
            <a:pPr indent="0" lvl="0" marL="0" rtl="0" algn="ctr">
              <a:lnSpc>
                <a:spcPct val="120000"/>
              </a:lnSpc>
              <a:spcBef>
                <a:spcPts val="2000"/>
              </a:spcBef>
              <a:spcAft>
                <a:spcPts val="0"/>
              </a:spcAft>
              <a:buNone/>
            </a:pPr>
            <a:r>
              <a:rPr lang="en-US" sz="8000">
                <a:solidFill>
                  <a:srgbClr val="666666"/>
                </a:solidFill>
                <a:latin typeface="Lato Light"/>
                <a:ea typeface="Lato Light"/>
                <a:cs typeface="Lato Light"/>
                <a:sym typeface="Lato Light"/>
              </a:rPr>
              <a:t>¿Cómo podríamos acompañar a nuestros usuarios a lo largo de toda su vida financiera?</a:t>
            </a:r>
            <a:endParaRPr sz="8000">
              <a:solidFill>
                <a:srgbClr val="666666"/>
              </a:solidFill>
              <a:latin typeface="Lato Light"/>
              <a:ea typeface="Lato Light"/>
              <a:cs typeface="Lato Light"/>
              <a:sym typeface="Lato Light"/>
            </a:endParaRPr>
          </a:p>
          <a:p>
            <a:pPr indent="0" lvl="0" marL="0" rtl="0" algn="ctr">
              <a:lnSpc>
                <a:spcPct val="120000"/>
              </a:lnSpc>
              <a:spcBef>
                <a:spcPts val="0"/>
              </a:spcBef>
              <a:spcAft>
                <a:spcPts val="0"/>
              </a:spcAft>
              <a:buNone/>
            </a:pPr>
            <a:r>
              <a:t/>
            </a:r>
            <a:endParaRPr sz="12000">
              <a:solidFill>
                <a:srgbClr val="666666"/>
              </a:solidFill>
              <a:latin typeface="Lato Light"/>
              <a:ea typeface="Lato Light"/>
              <a:cs typeface="Lato Light"/>
              <a:sym typeface="Lato Light"/>
            </a:endParaRPr>
          </a:p>
          <a:p>
            <a:pPr indent="0" lvl="0" marL="0" rtl="0" algn="ctr">
              <a:lnSpc>
                <a:spcPct val="120000"/>
              </a:lnSpc>
              <a:spcBef>
                <a:spcPts val="0"/>
              </a:spcBef>
              <a:spcAft>
                <a:spcPts val="0"/>
              </a:spcAft>
              <a:buNone/>
            </a:pPr>
            <a:r>
              <a:t/>
            </a:r>
            <a:endParaRPr sz="12000">
              <a:solidFill>
                <a:srgbClr val="666666"/>
              </a:solidFill>
              <a:latin typeface="Lato Light"/>
              <a:ea typeface="Lato Light"/>
              <a:cs typeface="Lato Light"/>
              <a:sym typeface="Lato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2"/>
          <p:cNvSpPr/>
          <p:nvPr/>
        </p:nvSpPr>
        <p:spPr>
          <a:xfrm>
            <a:off x="14405350" y="4851475"/>
            <a:ext cx="7251300" cy="7251300"/>
          </a:xfrm>
          <a:prstGeom prst="ellipse">
            <a:avLst/>
          </a:prstGeom>
          <a:noFill/>
          <a:ln cap="flat" cmpd="sng" w="9525">
            <a:solidFill>
              <a:srgbClr val="D3D3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1" name="Google Shape;91;p12"/>
          <p:cNvGrpSpPr/>
          <p:nvPr/>
        </p:nvGrpSpPr>
        <p:grpSpPr>
          <a:xfrm>
            <a:off x="14499257" y="9814202"/>
            <a:ext cx="1548595" cy="1548595"/>
            <a:chOff x="12559282" y="2753450"/>
            <a:chExt cx="906300" cy="906300"/>
          </a:xfrm>
        </p:grpSpPr>
        <p:sp>
          <p:nvSpPr>
            <p:cNvPr id="92" name="Google Shape;92;p12"/>
            <p:cNvSpPr/>
            <p:nvPr/>
          </p:nvSpPr>
          <p:spPr>
            <a:xfrm>
              <a:off x="12559282" y="2753450"/>
              <a:ext cx="906300" cy="906300"/>
            </a:xfrm>
            <a:prstGeom prst="ellipse">
              <a:avLst/>
            </a:prstGeom>
            <a:solidFill>
              <a:srgbClr val="FFFFFF"/>
            </a:solidFill>
            <a:ln cap="flat" cmpd="sng" w="28575">
              <a:solidFill>
                <a:srgbClr val="48AE64"/>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2"/>
            <p:cNvSpPr/>
            <p:nvPr/>
          </p:nvSpPr>
          <p:spPr>
            <a:xfrm>
              <a:off x="12805257" y="2998427"/>
              <a:ext cx="414350" cy="416346"/>
            </a:xfrm>
            <a:custGeom>
              <a:rect b="b" l="l" r="r" t="t"/>
              <a:pathLst>
                <a:path extrusionOk="0" h="884" w="880">
                  <a:moveTo>
                    <a:pt x="864" y="159"/>
                  </a:moveTo>
                  <a:cubicBezTo>
                    <a:pt x="721" y="16"/>
                    <a:pt x="721" y="16"/>
                    <a:pt x="721" y="16"/>
                  </a:cubicBezTo>
                  <a:cubicBezTo>
                    <a:pt x="706" y="0"/>
                    <a:pt x="681" y="0"/>
                    <a:pt x="665" y="16"/>
                  </a:cubicBezTo>
                  <a:cubicBezTo>
                    <a:pt x="538" y="144"/>
                    <a:pt x="538" y="144"/>
                    <a:pt x="538" y="144"/>
                  </a:cubicBezTo>
                  <a:cubicBezTo>
                    <a:pt x="677" y="284"/>
                    <a:pt x="677" y="284"/>
                    <a:pt x="677" y="284"/>
                  </a:cubicBezTo>
                  <a:cubicBezTo>
                    <a:pt x="557" y="284"/>
                    <a:pt x="557" y="284"/>
                    <a:pt x="557" y="284"/>
                  </a:cubicBezTo>
                  <a:cubicBezTo>
                    <a:pt x="478" y="204"/>
                    <a:pt x="478" y="204"/>
                    <a:pt x="478" y="204"/>
                  </a:cubicBezTo>
                  <a:cubicBezTo>
                    <a:pt x="0" y="684"/>
                    <a:pt x="0" y="684"/>
                    <a:pt x="0" y="684"/>
                  </a:cubicBezTo>
                  <a:cubicBezTo>
                    <a:pt x="0" y="884"/>
                    <a:pt x="0" y="884"/>
                    <a:pt x="0" y="884"/>
                  </a:cubicBezTo>
                  <a:cubicBezTo>
                    <a:pt x="199" y="884"/>
                    <a:pt x="199" y="884"/>
                    <a:pt x="199" y="884"/>
                  </a:cubicBezTo>
                  <a:cubicBezTo>
                    <a:pt x="864" y="216"/>
                    <a:pt x="864" y="216"/>
                    <a:pt x="864" y="216"/>
                  </a:cubicBezTo>
                  <a:cubicBezTo>
                    <a:pt x="880" y="200"/>
                    <a:pt x="880" y="175"/>
                    <a:pt x="864" y="159"/>
                  </a:cubicBezTo>
                  <a:close/>
                  <a:moveTo>
                    <a:pt x="400" y="804"/>
                  </a:moveTo>
                  <a:cubicBezTo>
                    <a:pt x="320" y="884"/>
                    <a:pt x="320" y="884"/>
                    <a:pt x="320" y="884"/>
                  </a:cubicBezTo>
                  <a:cubicBezTo>
                    <a:pt x="880" y="884"/>
                    <a:pt x="880" y="884"/>
                    <a:pt x="880" y="884"/>
                  </a:cubicBezTo>
                  <a:cubicBezTo>
                    <a:pt x="880" y="804"/>
                    <a:pt x="880" y="804"/>
                    <a:pt x="880" y="804"/>
                  </a:cubicBezTo>
                  <a:lnTo>
                    <a:pt x="400" y="804"/>
                  </a:lnTo>
                  <a:close/>
                </a:path>
              </a:pathLst>
            </a:custGeom>
            <a:solidFill>
              <a:srgbClr val="48AE64"/>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
        <p:nvSpPr>
          <p:cNvPr id="94" name="Google Shape;94;p12"/>
          <p:cNvSpPr txBox="1"/>
          <p:nvPr/>
        </p:nvSpPr>
        <p:spPr>
          <a:xfrm>
            <a:off x="1260724" y="2859725"/>
            <a:ext cx="3243300" cy="1511400"/>
          </a:xfrm>
          <a:prstGeom prst="rect">
            <a:avLst/>
          </a:prstGeom>
          <a:noFill/>
          <a:ln>
            <a:noFill/>
          </a:ln>
        </p:spPr>
        <p:txBody>
          <a:bodyPr anchorCtr="0" anchor="ctr" bIns="0" lIns="0" spcFirstLastPara="1" rIns="0" wrap="square" tIns="0">
            <a:noAutofit/>
          </a:bodyPr>
          <a:lstStyle/>
          <a:p>
            <a:pPr indent="0" lvl="0" marL="0" marR="0" rtl="0" algn="l">
              <a:lnSpc>
                <a:spcPct val="80000"/>
              </a:lnSpc>
              <a:spcBef>
                <a:spcPts val="0"/>
              </a:spcBef>
              <a:spcAft>
                <a:spcPts val="0"/>
              </a:spcAft>
              <a:buClr>
                <a:srgbClr val="000000"/>
              </a:buClr>
              <a:buSzPts val="8500"/>
              <a:buFont typeface="Arial"/>
              <a:buNone/>
            </a:pPr>
            <a:r>
              <a:rPr i="0" lang="en-US" sz="8500" u="none" cap="none" strike="noStrike">
                <a:solidFill>
                  <a:srgbClr val="E35B64"/>
                </a:solidFill>
                <a:latin typeface="Lato"/>
                <a:ea typeface="Lato"/>
                <a:cs typeface="Lato"/>
                <a:sym typeface="Lato"/>
              </a:rPr>
              <a:t>D</a:t>
            </a:r>
            <a:r>
              <a:rPr lang="en-US" sz="8500">
                <a:solidFill>
                  <a:srgbClr val="E35B64"/>
                </a:solidFill>
                <a:latin typeface="Lato"/>
                <a:ea typeface="Lato"/>
                <a:cs typeface="Lato"/>
                <a:sym typeface="Lato"/>
              </a:rPr>
              <a:t>ÍA</a:t>
            </a:r>
            <a:r>
              <a:rPr i="0" lang="en-US" sz="8500" u="none" cap="none" strike="noStrike">
                <a:solidFill>
                  <a:srgbClr val="E35B64"/>
                </a:solidFill>
                <a:latin typeface="Lato"/>
                <a:ea typeface="Lato"/>
                <a:cs typeface="Lato"/>
                <a:sym typeface="Lato"/>
              </a:rPr>
              <a:t> </a:t>
            </a:r>
            <a:r>
              <a:rPr lang="en-US" sz="8500">
                <a:solidFill>
                  <a:srgbClr val="E35B64"/>
                </a:solidFill>
                <a:latin typeface="Lato"/>
                <a:ea typeface="Lato"/>
                <a:cs typeface="Lato"/>
                <a:sym typeface="Lato"/>
              </a:rPr>
              <a:t>2</a:t>
            </a:r>
            <a:endParaRPr>
              <a:solidFill>
                <a:srgbClr val="E35B64"/>
              </a:solidFill>
              <a:latin typeface="Lato"/>
              <a:ea typeface="Lato"/>
              <a:cs typeface="Lato"/>
              <a:sym typeface="Lato"/>
            </a:endParaRPr>
          </a:p>
        </p:txBody>
      </p:sp>
      <p:sp>
        <p:nvSpPr>
          <p:cNvPr id="95" name="Google Shape;95;p12"/>
          <p:cNvSpPr txBox="1"/>
          <p:nvPr/>
        </p:nvSpPr>
        <p:spPr>
          <a:xfrm>
            <a:off x="1312325" y="4763925"/>
            <a:ext cx="11367900" cy="8252100"/>
          </a:xfrm>
          <a:prstGeom prst="rect">
            <a:avLst/>
          </a:prstGeom>
          <a:noFill/>
          <a:ln>
            <a:noFill/>
          </a:ln>
        </p:spPr>
        <p:txBody>
          <a:bodyPr anchorCtr="0" anchor="t" bIns="50800" lIns="50800" spcFirstLastPara="1" rIns="50800" wrap="square" tIns="50800">
            <a:noAutofit/>
          </a:bodyPr>
          <a:lstStyle/>
          <a:p>
            <a:pPr indent="-755650" lvl="0" marL="914400" marR="0" rtl="0" algn="l">
              <a:lnSpc>
                <a:spcPct val="110000"/>
              </a:lnSpc>
              <a:spcBef>
                <a:spcPts val="0"/>
              </a:spcBef>
              <a:spcAft>
                <a:spcPts val="0"/>
              </a:spcAft>
              <a:buClr>
                <a:srgbClr val="E35B64"/>
              </a:buClr>
              <a:buSzPts val="3800"/>
              <a:buFont typeface="Lato"/>
              <a:buAutoNum type="arabicPeriod"/>
            </a:pPr>
            <a:r>
              <a:rPr lang="en-US" sz="3800">
                <a:solidFill>
                  <a:srgbClr val="666666"/>
                </a:solidFill>
                <a:latin typeface="Lato Light"/>
                <a:ea typeface="Lato Light"/>
                <a:cs typeface="Lato Light"/>
                <a:sym typeface="Lato Light"/>
              </a:rPr>
              <a:t>Calentamiento </a:t>
            </a:r>
            <a:r>
              <a:rPr lang="en-US" sz="3800">
                <a:solidFill>
                  <a:srgbClr val="E35B64"/>
                </a:solidFill>
                <a:latin typeface="Lato"/>
                <a:ea typeface="Lato"/>
                <a:cs typeface="Lato"/>
                <a:sym typeface="Lato"/>
              </a:rPr>
              <a:t>Visual Thinking</a:t>
            </a:r>
            <a:endParaRPr sz="3800">
              <a:solidFill>
                <a:srgbClr val="E35B64"/>
              </a:solidFill>
              <a:latin typeface="Lato"/>
              <a:ea typeface="Lato"/>
              <a:cs typeface="Lato"/>
              <a:sym typeface="Lato"/>
            </a:endParaRPr>
          </a:p>
          <a:p>
            <a:pPr indent="-755650" lvl="0" marL="914400" marR="0" rtl="0" algn="l">
              <a:lnSpc>
                <a:spcPct val="110000"/>
              </a:lnSpc>
              <a:spcBef>
                <a:spcPts val="2600"/>
              </a:spcBef>
              <a:spcAft>
                <a:spcPts val="0"/>
              </a:spcAft>
              <a:buClr>
                <a:srgbClr val="E35B64"/>
              </a:buClr>
              <a:buSzPts val="3800"/>
              <a:buFont typeface="Lato"/>
              <a:buAutoNum type="arabicPeriod"/>
            </a:pPr>
            <a:r>
              <a:rPr lang="en-US" sz="3800">
                <a:solidFill>
                  <a:srgbClr val="666666"/>
                </a:solidFill>
                <a:latin typeface="Lato Light"/>
                <a:ea typeface="Lato Light"/>
                <a:cs typeface="Lato Light"/>
                <a:sym typeface="Lato Light"/>
              </a:rPr>
              <a:t>Calentamiento de </a:t>
            </a:r>
            <a:r>
              <a:rPr lang="en-US" sz="3800">
                <a:solidFill>
                  <a:srgbClr val="E35B64"/>
                </a:solidFill>
                <a:latin typeface="Lato"/>
                <a:ea typeface="Lato"/>
                <a:cs typeface="Lato"/>
                <a:sym typeface="Lato"/>
              </a:rPr>
              <a:t>creatividad en equipo</a:t>
            </a:r>
            <a:endParaRPr sz="3800">
              <a:solidFill>
                <a:srgbClr val="E35B64"/>
              </a:solidFill>
              <a:latin typeface="Lato"/>
              <a:ea typeface="Lato"/>
              <a:cs typeface="Lato"/>
              <a:sym typeface="Lato"/>
            </a:endParaRPr>
          </a:p>
          <a:p>
            <a:pPr indent="-755650" lvl="0" marL="914400" marR="0" rtl="0" algn="l">
              <a:lnSpc>
                <a:spcPct val="110000"/>
              </a:lnSpc>
              <a:spcBef>
                <a:spcPts val="2600"/>
              </a:spcBef>
              <a:spcAft>
                <a:spcPts val="0"/>
              </a:spcAft>
              <a:buClr>
                <a:srgbClr val="E35B64"/>
              </a:buClr>
              <a:buSzPts val="3800"/>
              <a:buFont typeface="Lato"/>
              <a:buAutoNum type="arabicPeriod"/>
            </a:pPr>
            <a:r>
              <a:rPr lang="en-US" sz="3800">
                <a:solidFill>
                  <a:srgbClr val="666666"/>
                </a:solidFill>
                <a:latin typeface="Lato Light"/>
                <a:ea typeface="Lato Light"/>
                <a:cs typeface="Lato Light"/>
                <a:sym typeface="Lato Light"/>
              </a:rPr>
              <a:t>Identificación de </a:t>
            </a:r>
            <a:r>
              <a:rPr lang="en-US" sz="3800">
                <a:solidFill>
                  <a:srgbClr val="E35B64"/>
                </a:solidFill>
                <a:latin typeface="Lato"/>
                <a:ea typeface="Lato"/>
                <a:cs typeface="Lato"/>
                <a:sym typeface="Lato"/>
              </a:rPr>
              <a:t>insights y oportunidades</a:t>
            </a:r>
            <a:endParaRPr sz="3800">
              <a:solidFill>
                <a:srgbClr val="E35B64"/>
              </a:solidFill>
              <a:latin typeface="Lato"/>
              <a:ea typeface="Lato"/>
              <a:cs typeface="Lato"/>
              <a:sym typeface="Lato"/>
            </a:endParaRPr>
          </a:p>
          <a:p>
            <a:pPr indent="-755650" lvl="0" marL="914400" marR="0" rtl="0" algn="l">
              <a:lnSpc>
                <a:spcPct val="110000"/>
              </a:lnSpc>
              <a:spcBef>
                <a:spcPts val="2600"/>
              </a:spcBef>
              <a:spcAft>
                <a:spcPts val="0"/>
              </a:spcAft>
              <a:buClr>
                <a:srgbClr val="E35B64"/>
              </a:buClr>
              <a:buSzPts val="3800"/>
              <a:buFont typeface="Lato"/>
              <a:buAutoNum type="arabicPeriod"/>
            </a:pPr>
            <a:r>
              <a:rPr lang="en-US" sz="3800">
                <a:solidFill>
                  <a:srgbClr val="E35B64"/>
                </a:solidFill>
                <a:latin typeface="Lato"/>
                <a:ea typeface="Lato"/>
                <a:cs typeface="Lato"/>
                <a:sym typeface="Lato"/>
              </a:rPr>
              <a:t>Reformular el reto</a:t>
            </a:r>
            <a:endParaRPr sz="3800">
              <a:solidFill>
                <a:srgbClr val="666666"/>
              </a:solidFill>
              <a:latin typeface="Lato Light"/>
              <a:ea typeface="Lato Light"/>
              <a:cs typeface="Lato Light"/>
              <a:sym typeface="Lato Light"/>
            </a:endParaRPr>
          </a:p>
          <a:p>
            <a:pPr indent="-755650" lvl="0" marL="914400" marR="0" rtl="0" algn="l">
              <a:lnSpc>
                <a:spcPct val="110000"/>
              </a:lnSpc>
              <a:spcBef>
                <a:spcPts val="2600"/>
              </a:spcBef>
              <a:spcAft>
                <a:spcPts val="0"/>
              </a:spcAft>
              <a:buClr>
                <a:srgbClr val="E35B64"/>
              </a:buClr>
              <a:buSzPts val="3800"/>
              <a:buFont typeface="Lato"/>
              <a:buAutoNum type="arabicPeriod"/>
            </a:pPr>
            <a:r>
              <a:rPr lang="en-US" sz="3800">
                <a:solidFill>
                  <a:srgbClr val="E35B64"/>
                </a:solidFill>
                <a:latin typeface="Lato"/>
                <a:ea typeface="Lato"/>
                <a:cs typeface="Lato"/>
                <a:sym typeface="Lato"/>
              </a:rPr>
              <a:t>Generación de ideas</a:t>
            </a:r>
            <a:endParaRPr sz="3800">
              <a:solidFill>
                <a:srgbClr val="666666"/>
              </a:solidFill>
              <a:latin typeface="Lato Light"/>
              <a:ea typeface="Lato Light"/>
              <a:cs typeface="Lato Light"/>
              <a:sym typeface="Lato Light"/>
            </a:endParaRPr>
          </a:p>
          <a:p>
            <a:pPr indent="-755650" lvl="0" marL="914400" marR="0" rtl="0" algn="l">
              <a:lnSpc>
                <a:spcPct val="110000"/>
              </a:lnSpc>
              <a:spcBef>
                <a:spcPts val="2600"/>
              </a:spcBef>
              <a:spcAft>
                <a:spcPts val="0"/>
              </a:spcAft>
              <a:buClr>
                <a:srgbClr val="E35B64"/>
              </a:buClr>
              <a:buSzPts val="3800"/>
              <a:buFont typeface="Lato"/>
              <a:buAutoNum type="arabicPeriod"/>
            </a:pPr>
            <a:r>
              <a:rPr lang="en-US" sz="3800">
                <a:solidFill>
                  <a:srgbClr val="666666"/>
                </a:solidFill>
                <a:latin typeface="Lato Light"/>
                <a:ea typeface="Lato Light"/>
                <a:cs typeface="Lato Light"/>
                <a:sym typeface="Lato Light"/>
              </a:rPr>
              <a:t>Comida  (50 minutos)  </a:t>
            </a:r>
            <a:endParaRPr sz="3800">
              <a:solidFill>
                <a:srgbClr val="666666"/>
              </a:solidFill>
              <a:latin typeface="Lato Light"/>
              <a:ea typeface="Lato Light"/>
              <a:cs typeface="Lato Light"/>
              <a:sym typeface="Lato Light"/>
            </a:endParaRPr>
          </a:p>
          <a:p>
            <a:pPr indent="-755650" lvl="0" marL="914400" marR="0" rtl="0" algn="l">
              <a:lnSpc>
                <a:spcPct val="110000"/>
              </a:lnSpc>
              <a:spcBef>
                <a:spcPts val="2600"/>
              </a:spcBef>
              <a:spcAft>
                <a:spcPts val="0"/>
              </a:spcAft>
              <a:buClr>
                <a:srgbClr val="E35B64"/>
              </a:buClr>
              <a:buSzPts val="3800"/>
              <a:buFont typeface="Lato"/>
              <a:buAutoNum type="arabicPeriod"/>
            </a:pPr>
            <a:r>
              <a:rPr lang="en-US" sz="3800">
                <a:solidFill>
                  <a:srgbClr val="E35B64"/>
                </a:solidFill>
                <a:latin typeface="Lato"/>
                <a:ea typeface="Lato"/>
                <a:cs typeface="Lato"/>
                <a:sym typeface="Lato"/>
              </a:rPr>
              <a:t>Principios de diseño</a:t>
            </a:r>
            <a:endParaRPr sz="3800">
              <a:solidFill>
                <a:srgbClr val="666666"/>
              </a:solidFill>
              <a:latin typeface="Lato Light"/>
              <a:ea typeface="Lato Light"/>
              <a:cs typeface="Lato Light"/>
              <a:sym typeface="Lato Light"/>
            </a:endParaRPr>
          </a:p>
          <a:p>
            <a:pPr indent="-755650" lvl="0" marL="914400" marR="0" rtl="0" algn="l">
              <a:lnSpc>
                <a:spcPct val="110000"/>
              </a:lnSpc>
              <a:spcBef>
                <a:spcPts val="2600"/>
              </a:spcBef>
              <a:spcAft>
                <a:spcPts val="0"/>
              </a:spcAft>
              <a:buClr>
                <a:srgbClr val="E35B64"/>
              </a:buClr>
              <a:buSzPts val="3800"/>
              <a:buFont typeface="Lato"/>
              <a:buAutoNum type="arabicPeriod"/>
            </a:pPr>
            <a:r>
              <a:rPr lang="en-US" sz="3800">
                <a:solidFill>
                  <a:srgbClr val="E35B64"/>
                </a:solidFill>
                <a:latin typeface="Lato"/>
                <a:ea typeface="Lato"/>
                <a:cs typeface="Lato"/>
                <a:sym typeface="Lato"/>
              </a:rPr>
              <a:t>Mapa de concepto</a:t>
            </a:r>
            <a:endParaRPr sz="3800">
              <a:solidFill>
                <a:srgbClr val="666666"/>
              </a:solidFill>
              <a:latin typeface="Lato Light"/>
              <a:ea typeface="Lato Light"/>
              <a:cs typeface="Lato Light"/>
              <a:sym typeface="Lato Light"/>
            </a:endParaRPr>
          </a:p>
          <a:p>
            <a:pPr indent="-755650" lvl="0" marL="914400" marR="0" rtl="0" algn="l">
              <a:lnSpc>
                <a:spcPct val="100000"/>
              </a:lnSpc>
              <a:spcBef>
                <a:spcPts val="2600"/>
              </a:spcBef>
              <a:spcAft>
                <a:spcPts val="1000"/>
              </a:spcAft>
              <a:buClr>
                <a:srgbClr val="E35B64"/>
              </a:buClr>
              <a:buSzPts val="3800"/>
              <a:buFont typeface="Lato"/>
              <a:buAutoNum type="arabicPeriod"/>
            </a:pPr>
            <a:r>
              <a:rPr lang="en-US" sz="3800">
                <a:solidFill>
                  <a:srgbClr val="666666"/>
                </a:solidFill>
                <a:latin typeface="Lato Light"/>
                <a:ea typeface="Lato Light"/>
                <a:cs typeface="Lato Light"/>
                <a:sym typeface="Lato Light"/>
              </a:rPr>
              <a:t>Compartir aprendizajes</a:t>
            </a:r>
            <a:endParaRPr sz="3800">
              <a:solidFill>
                <a:srgbClr val="666666"/>
              </a:solidFill>
              <a:latin typeface="Lato Light"/>
              <a:ea typeface="Lato Light"/>
              <a:cs typeface="Lato Light"/>
              <a:sym typeface="Lato Light"/>
            </a:endParaRPr>
          </a:p>
        </p:txBody>
      </p:sp>
      <p:sp>
        <p:nvSpPr>
          <p:cNvPr id="96" name="Google Shape;96;p12"/>
          <p:cNvSpPr txBox="1"/>
          <p:nvPr>
            <p:ph type="title"/>
          </p:nvPr>
        </p:nvSpPr>
        <p:spPr>
          <a:xfrm>
            <a:off x="1316979" y="1017950"/>
            <a:ext cx="35262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Ideación</a:t>
            </a:r>
            <a:endParaRPr/>
          </a:p>
        </p:txBody>
      </p:sp>
      <p:grpSp>
        <p:nvGrpSpPr>
          <p:cNvPr id="97" name="Google Shape;97;p12"/>
          <p:cNvGrpSpPr/>
          <p:nvPr/>
        </p:nvGrpSpPr>
        <p:grpSpPr>
          <a:xfrm>
            <a:off x="14739011" y="4992534"/>
            <a:ext cx="1548595" cy="1548595"/>
            <a:chOff x="18364732" y="2804750"/>
            <a:chExt cx="906300" cy="906300"/>
          </a:xfrm>
        </p:grpSpPr>
        <p:sp>
          <p:nvSpPr>
            <p:cNvPr id="98" name="Google Shape;98;p12"/>
            <p:cNvSpPr/>
            <p:nvPr/>
          </p:nvSpPr>
          <p:spPr>
            <a:xfrm>
              <a:off x="18364732" y="2804750"/>
              <a:ext cx="906300" cy="906300"/>
            </a:xfrm>
            <a:prstGeom prst="ellipse">
              <a:avLst/>
            </a:prstGeom>
            <a:solidFill>
              <a:srgbClr val="FFFFFF"/>
            </a:solidFill>
            <a:ln cap="flat" cmpd="sng" w="28575">
              <a:solidFill>
                <a:srgbClr val="6754B8"/>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2"/>
            <p:cNvSpPr/>
            <p:nvPr/>
          </p:nvSpPr>
          <p:spPr>
            <a:xfrm>
              <a:off x="18661639" y="3049725"/>
              <a:ext cx="312485" cy="416350"/>
            </a:xfrm>
            <a:custGeom>
              <a:rect b="b" l="l" r="r" t="t"/>
              <a:pathLst>
                <a:path extrusionOk="0" h="960" w="720">
                  <a:moveTo>
                    <a:pt x="481" y="0"/>
                  </a:moveTo>
                  <a:cubicBezTo>
                    <a:pt x="341" y="0"/>
                    <a:pt x="341" y="0"/>
                    <a:pt x="341" y="0"/>
                  </a:cubicBezTo>
                  <a:cubicBezTo>
                    <a:pt x="26" y="0"/>
                    <a:pt x="26" y="0"/>
                    <a:pt x="26" y="0"/>
                  </a:cubicBezTo>
                  <a:cubicBezTo>
                    <a:pt x="12" y="0"/>
                    <a:pt x="0" y="11"/>
                    <a:pt x="0" y="25"/>
                  </a:cubicBezTo>
                  <a:cubicBezTo>
                    <a:pt x="0" y="935"/>
                    <a:pt x="0" y="935"/>
                    <a:pt x="0" y="935"/>
                  </a:cubicBezTo>
                  <a:cubicBezTo>
                    <a:pt x="0" y="949"/>
                    <a:pt x="12" y="960"/>
                    <a:pt x="26" y="960"/>
                  </a:cubicBezTo>
                  <a:cubicBezTo>
                    <a:pt x="695" y="960"/>
                    <a:pt x="695" y="960"/>
                    <a:pt x="695" y="960"/>
                  </a:cubicBezTo>
                  <a:cubicBezTo>
                    <a:pt x="710" y="960"/>
                    <a:pt x="720" y="949"/>
                    <a:pt x="720" y="935"/>
                  </a:cubicBezTo>
                  <a:cubicBezTo>
                    <a:pt x="720" y="240"/>
                    <a:pt x="720" y="240"/>
                    <a:pt x="720" y="240"/>
                  </a:cubicBezTo>
                  <a:lnTo>
                    <a:pt x="481" y="0"/>
                  </a:lnTo>
                  <a:close/>
                  <a:moveTo>
                    <a:pt x="578" y="332"/>
                  </a:moveTo>
                  <a:cubicBezTo>
                    <a:pt x="400" y="332"/>
                    <a:pt x="400" y="332"/>
                    <a:pt x="400" y="332"/>
                  </a:cubicBezTo>
                  <a:cubicBezTo>
                    <a:pt x="400" y="0"/>
                    <a:pt x="400" y="0"/>
                    <a:pt x="400" y="0"/>
                  </a:cubicBezTo>
                  <a:cubicBezTo>
                    <a:pt x="480" y="0"/>
                    <a:pt x="480" y="0"/>
                    <a:pt x="480" y="0"/>
                  </a:cubicBezTo>
                  <a:cubicBezTo>
                    <a:pt x="480" y="252"/>
                    <a:pt x="480" y="252"/>
                    <a:pt x="480" y="252"/>
                  </a:cubicBezTo>
                  <a:cubicBezTo>
                    <a:pt x="658" y="252"/>
                    <a:pt x="658" y="252"/>
                    <a:pt x="658" y="252"/>
                  </a:cubicBezTo>
                  <a:lnTo>
                    <a:pt x="578" y="332"/>
                  </a:lnTo>
                  <a:close/>
                </a:path>
              </a:pathLst>
            </a:custGeom>
            <a:solidFill>
              <a:srgbClr val="6754B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grpSp>
        <p:nvGrpSpPr>
          <p:cNvPr id="100" name="Google Shape;100;p12"/>
          <p:cNvGrpSpPr/>
          <p:nvPr/>
        </p:nvGrpSpPr>
        <p:grpSpPr>
          <a:xfrm>
            <a:off x="19697786" y="4851465"/>
            <a:ext cx="1548595" cy="1548595"/>
            <a:chOff x="1307557" y="2770575"/>
            <a:chExt cx="906300" cy="906300"/>
          </a:xfrm>
        </p:grpSpPr>
        <p:sp>
          <p:nvSpPr>
            <p:cNvPr id="101" name="Google Shape;101;p12"/>
            <p:cNvSpPr/>
            <p:nvPr/>
          </p:nvSpPr>
          <p:spPr>
            <a:xfrm>
              <a:off x="1307557" y="2770575"/>
              <a:ext cx="906300" cy="906300"/>
            </a:xfrm>
            <a:prstGeom prst="ellipse">
              <a:avLst/>
            </a:prstGeom>
            <a:solidFill>
              <a:srgbClr val="FFFFFF"/>
            </a:solidFill>
            <a:ln cap="flat" cmpd="sng" w="28575">
              <a:solidFill>
                <a:srgbClr val="F7893B"/>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2"/>
            <p:cNvSpPr/>
            <p:nvPr/>
          </p:nvSpPr>
          <p:spPr>
            <a:xfrm>
              <a:off x="1553532" y="3016550"/>
              <a:ext cx="414350" cy="414350"/>
            </a:xfrm>
            <a:custGeom>
              <a:rect b="b" l="l" r="r" t="t"/>
              <a:pathLst>
                <a:path extrusionOk="0" h="880" w="880">
                  <a:moveTo>
                    <a:pt x="651" y="571"/>
                  </a:moveTo>
                  <a:cubicBezTo>
                    <a:pt x="695" y="512"/>
                    <a:pt x="720" y="439"/>
                    <a:pt x="720" y="360"/>
                  </a:cubicBezTo>
                  <a:cubicBezTo>
                    <a:pt x="720" y="161"/>
                    <a:pt x="559" y="0"/>
                    <a:pt x="360" y="0"/>
                  </a:cubicBezTo>
                  <a:cubicBezTo>
                    <a:pt x="161" y="0"/>
                    <a:pt x="0" y="161"/>
                    <a:pt x="0" y="360"/>
                  </a:cubicBezTo>
                  <a:cubicBezTo>
                    <a:pt x="0" y="559"/>
                    <a:pt x="161" y="720"/>
                    <a:pt x="360" y="720"/>
                  </a:cubicBezTo>
                  <a:cubicBezTo>
                    <a:pt x="439" y="720"/>
                    <a:pt x="512" y="695"/>
                    <a:pt x="571" y="651"/>
                  </a:cubicBezTo>
                  <a:cubicBezTo>
                    <a:pt x="800" y="880"/>
                    <a:pt x="800" y="880"/>
                    <a:pt x="800" y="880"/>
                  </a:cubicBezTo>
                  <a:cubicBezTo>
                    <a:pt x="880" y="800"/>
                    <a:pt x="880" y="800"/>
                    <a:pt x="880" y="800"/>
                  </a:cubicBezTo>
                  <a:lnTo>
                    <a:pt x="651" y="571"/>
                  </a:lnTo>
                  <a:close/>
                  <a:moveTo>
                    <a:pt x="520" y="360"/>
                  </a:moveTo>
                  <a:cubicBezTo>
                    <a:pt x="520" y="272"/>
                    <a:pt x="448" y="200"/>
                    <a:pt x="360" y="200"/>
                  </a:cubicBezTo>
                  <a:cubicBezTo>
                    <a:pt x="360" y="120"/>
                    <a:pt x="360" y="120"/>
                    <a:pt x="360" y="120"/>
                  </a:cubicBezTo>
                  <a:cubicBezTo>
                    <a:pt x="493" y="120"/>
                    <a:pt x="600" y="227"/>
                    <a:pt x="600" y="360"/>
                  </a:cubicBezTo>
                  <a:lnTo>
                    <a:pt x="520" y="360"/>
                  </a:lnTo>
                  <a:close/>
                </a:path>
              </a:pathLst>
            </a:custGeom>
            <a:solidFill>
              <a:srgbClr val="F7893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sp>
        <p:nvSpPr>
          <p:cNvPr id="103" name="Google Shape;103;p12"/>
          <p:cNvSpPr/>
          <p:nvPr/>
        </p:nvSpPr>
        <p:spPr>
          <a:xfrm>
            <a:off x="17670627" y="8116750"/>
            <a:ext cx="720725" cy="720725"/>
          </a:xfrm>
          <a:custGeom>
            <a:rect b="b" l="l" r="r" t="t"/>
            <a:pathLst>
              <a:path extrusionOk="0" h="960" w="960">
                <a:moveTo>
                  <a:pt x="960" y="440"/>
                </a:moveTo>
                <a:cubicBezTo>
                  <a:pt x="960" y="120"/>
                  <a:pt x="960" y="120"/>
                  <a:pt x="960" y="120"/>
                </a:cubicBezTo>
                <a:cubicBezTo>
                  <a:pt x="869" y="198"/>
                  <a:pt x="869" y="198"/>
                  <a:pt x="869" y="198"/>
                </a:cubicBezTo>
                <a:cubicBezTo>
                  <a:pt x="781" y="78"/>
                  <a:pt x="640" y="0"/>
                  <a:pt x="480" y="0"/>
                </a:cubicBezTo>
                <a:cubicBezTo>
                  <a:pt x="215" y="0"/>
                  <a:pt x="0" y="215"/>
                  <a:pt x="0" y="480"/>
                </a:cubicBezTo>
                <a:cubicBezTo>
                  <a:pt x="0" y="745"/>
                  <a:pt x="215" y="960"/>
                  <a:pt x="480" y="960"/>
                </a:cubicBezTo>
                <a:cubicBezTo>
                  <a:pt x="692" y="960"/>
                  <a:pt x="872" y="823"/>
                  <a:pt x="935" y="632"/>
                </a:cubicBezTo>
                <a:cubicBezTo>
                  <a:pt x="822" y="594"/>
                  <a:pt x="822" y="594"/>
                  <a:pt x="822" y="594"/>
                </a:cubicBezTo>
                <a:cubicBezTo>
                  <a:pt x="774" y="737"/>
                  <a:pt x="639" y="840"/>
                  <a:pt x="480" y="840"/>
                </a:cubicBezTo>
                <a:cubicBezTo>
                  <a:pt x="281" y="840"/>
                  <a:pt x="120" y="679"/>
                  <a:pt x="120" y="480"/>
                </a:cubicBezTo>
                <a:cubicBezTo>
                  <a:pt x="120" y="281"/>
                  <a:pt x="281" y="120"/>
                  <a:pt x="480" y="120"/>
                </a:cubicBezTo>
                <a:cubicBezTo>
                  <a:pt x="603" y="120"/>
                  <a:pt x="712" y="182"/>
                  <a:pt x="777" y="277"/>
                </a:cubicBezTo>
                <a:cubicBezTo>
                  <a:pt x="680" y="360"/>
                  <a:pt x="680" y="360"/>
                  <a:pt x="680" y="360"/>
                </a:cubicBezTo>
                <a:lnTo>
                  <a:pt x="960" y="440"/>
                </a:lnTo>
                <a:close/>
              </a:path>
            </a:pathLst>
          </a:custGeom>
          <a:solidFill>
            <a:srgbClr val="D3D3D3"/>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sp>
        <p:nvSpPr>
          <p:cNvPr id="104" name="Google Shape;104;p12"/>
          <p:cNvSpPr/>
          <p:nvPr/>
        </p:nvSpPr>
        <p:spPr>
          <a:xfrm>
            <a:off x="13358188" y="3659100"/>
            <a:ext cx="9345600" cy="8992800"/>
          </a:xfrm>
          <a:prstGeom prst="ellipse">
            <a:avLst/>
          </a:prstGeom>
          <a:solidFill>
            <a:srgbClr val="FFFFFF">
              <a:alpha val="58929"/>
            </a:srgbClr>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2A86CA"/>
              </a:buClr>
              <a:buSzPts val="4000"/>
              <a:buFont typeface="Helvetica Neue"/>
              <a:buNone/>
            </a:pPr>
            <a:r>
              <a:t/>
            </a:r>
            <a:endParaRPr sz="4000">
              <a:solidFill>
                <a:srgbClr val="2A86CA"/>
              </a:solidFill>
              <a:latin typeface="Helvetica Neue"/>
              <a:ea typeface="Helvetica Neue"/>
              <a:cs typeface="Helvetica Neue"/>
              <a:sym typeface="Helvetica Neue"/>
            </a:endParaRPr>
          </a:p>
        </p:txBody>
      </p:sp>
      <p:grpSp>
        <p:nvGrpSpPr>
          <p:cNvPr id="105" name="Google Shape;105;p12"/>
          <p:cNvGrpSpPr/>
          <p:nvPr/>
        </p:nvGrpSpPr>
        <p:grpSpPr>
          <a:xfrm>
            <a:off x="19949686" y="9814202"/>
            <a:ext cx="1548595" cy="1548595"/>
            <a:chOff x="6752332" y="2736350"/>
            <a:chExt cx="906300" cy="906300"/>
          </a:xfrm>
        </p:grpSpPr>
        <p:sp>
          <p:nvSpPr>
            <p:cNvPr id="106" name="Google Shape;106;p12"/>
            <p:cNvSpPr/>
            <p:nvPr/>
          </p:nvSpPr>
          <p:spPr>
            <a:xfrm>
              <a:off x="6752332" y="2736350"/>
              <a:ext cx="906300" cy="906300"/>
            </a:xfrm>
            <a:prstGeom prst="ellipse">
              <a:avLst/>
            </a:prstGeom>
            <a:solidFill>
              <a:srgbClr val="FFFFFF"/>
            </a:solidFill>
            <a:ln cap="flat" cmpd="sng" w="28575">
              <a:solidFill>
                <a:srgbClr val="F35E6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7" name="Google Shape;107;p12"/>
            <p:cNvGrpSpPr/>
            <p:nvPr/>
          </p:nvGrpSpPr>
          <p:grpSpPr>
            <a:xfrm>
              <a:off x="7071370" y="2988332"/>
              <a:ext cx="268224" cy="402336"/>
              <a:chOff x="9182100" y="15035213"/>
              <a:chExt cx="2032000" cy="3048000"/>
            </a:xfrm>
          </p:grpSpPr>
          <p:sp>
            <p:nvSpPr>
              <p:cNvPr id="108" name="Google Shape;108;p12"/>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09" name="Google Shape;109;p12"/>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0" name="Google Shape;110;p12"/>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1" name="Google Shape;111;p12"/>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4" name="Shape 1124"/>
        <p:cNvGrpSpPr/>
        <p:nvPr/>
      </p:nvGrpSpPr>
      <p:grpSpPr>
        <a:xfrm>
          <a:off x="0" y="0"/>
          <a:ext cx="0" cy="0"/>
          <a:chOff x="0" y="0"/>
          <a:chExt cx="0" cy="0"/>
        </a:xfrm>
      </p:grpSpPr>
      <p:sp>
        <p:nvSpPr>
          <p:cNvPr id="1125" name="Google Shape;1125;p57"/>
          <p:cNvSpPr txBox="1"/>
          <p:nvPr>
            <p:ph type="title"/>
          </p:nvPr>
        </p:nvSpPr>
        <p:spPr>
          <a:xfrm>
            <a:off x="1276280" y="1094139"/>
            <a:ext cx="18357600" cy="912300"/>
          </a:xfrm>
          <a:prstGeom prst="rect">
            <a:avLst/>
          </a:prstGeom>
          <a:noFill/>
          <a:ln>
            <a:noFill/>
          </a:ln>
        </p:spPr>
        <p:txBody>
          <a:bodyPr anchorCtr="0" anchor="t" bIns="45700" lIns="45700" spcFirstLastPara="1" rIns="45700" wrap="square" tIns="45700">
            <a:noAutofit/>
          </a:bodyPr>
          <a:lstStyle/>
          <a:p>
            <a:pPr indent="0" lvl="0" marL="0" marR="0" rtl="0" algn="l">
              <a:lnSpc>
                <a:spcPct val="80000"/>
              </a:lnSpc>
              <a:spcBef>
                <a:spcPts val="0"/>
              </a:spcBef>
              <a:spcAft>
                <a:spcPts val="0"/>
              </a:spcAft>
              <a:buClr>
                <a:srgbClr val="000000"/>
              </a:buClr>
              <a:buSzPts val="8500"/>
              <a:buFont typeface="Arial"/>
              <a:buNone/>
            </a:pPr>
            <a:r>
              <a:rPr lang="en-US"/>
              <a:t>Actividad</a:t>
            </a:r>
            <a:endParaRPr/>
          </a:p>
        </p:txBody>
      </p:sp>
      <p:sp>
        <p:nvSpPr>
          <p:cNvPr id="1126" name="Google Shape;1126;p57"/>
          <p:cNvSpPr txBox="1"/>
          <p:nvPr/>
        </p:nvSpPr>
        <p:spPr>
          <a:xfrm>
            <a:off x="1316975" y="5837125"/>
            <a:ext cx="9564900" cy="5815200"/>
          </a:xfrm>
          <a:prstGeom prst="rect">
            <a:avLst/>
          </a:prstGeom>
          <a:noFill/>
          <a:ln>
            <a:noFill/>
          </a:ln>
        </p:spPr>
        <p:txBody>
          <a:bodyPr anchorCtr="0" anchor="ctr" bIns="71425" lIns="71425" spcFirstLastPara="1" rIns="71425" wrap="square" tIns="71425">
            <a:noAutofit/>
          </a:bodyPr>
          <a:lstStyle/>
          <a:p>
            <a:pPr indent="0" lvl="0" marL="0" marR="0" rtl="0" algn="l">
              <a:lnSpc>
                <a:spcPct val="110000"/>
              </a:lnSpc>
              <a:spcBef>
                <a:spcPts val="0"/>
              </a:spcBef>
              <a:spcAft>
                <a:spcPts val="0"/>
              </a:spcAft>
              <a:buNone/>
            </a:pPr>
            <a:r>
              <a:rPr lang="en-US" sz="6000">
                <a:solidFill>
                  <a:srgbClr val="032047"/>
                </a:solidFill>
                <a:latin typeface="Lato Light"/>
                <a:ea typeface="Lato Light"/>
                <a:cs typeface="Lato Light"/>
                <a:sym typeface="Lato Light"/>
              </a:rPr>
              <a:t>Basándose en vuestra investigación y análisis, haced brainstorming para reformular el reto general para conseguir uno mucho más estratégico y enfocado</a:t>
            </a:r>
            <a:endParaRPr sz="6000">
              <a:solidFill>
                <a:srgbClr val="032047"/>
              </a:solidFill>
              <a:latin typeface="Lato Light"/>
              <a:ea typeface="Lato Light"/>
              <a:cs typeface="Lato Light"/>
              <a:sym typeface="Lato Light"/>
            </a:endParaRPr>
          </a:p>
        </p:txBody>
      </p:sp>
      <p:sp>
        <p:nvSpPr>
          <p:cNvPr id="1127" name="Google Shape;1127;p57"/>
          <p:cNvSpPr txBox="1"/>
          <p:nvPr/>
        </p:nvSpPr>
        <p:spPr>
          <a:xfrm>
            <a:off x="14867843" y="4334550"/>
            <a:ext cx="8193900" cy="5376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92042"/>
              </a:buClr>
              <a:buSzPts val="3000"/>
              <a:buFont typeface="Helvetica Neue"/>
              <a:buNone/>
            </a:pPr>
            <a:r>
              <a:rPr b="1" lang="en-US" sz="3600">
                <a:solidFill>
                  <a:srgbClr val="092042"/>
                </a:solidFill>
                <a:latin typeface="Lato"/>
                <a:ea typeface="Lato"/>
                <a:cs typeface="Lato"/>
                <a:sym typeface="Lato"/>
              </a:rPr>
              <a:t>Un gran listado de opciones</a:t>
            </a:r>
            <a:endParaRPr b="1" sz="3600">
              <a:latin typeface="Lato"/>
              <a:ea typeface="Lato"/>
              <a:cs typeface="Lato"/>
              <a:sym typeface="Lato"/>
            </a:endParaRPr>
          </a:p>
        </p:txBody>
      </p:sp>
      <p:grpSp>
        <p:nvGrpSpPr>
          <p:cNvPr id="1128" name="Google Shape;1128;p57"/>
          <p:cNvGrpSpPr/>
          <p:nvPr/>
        </p:nvGrpSpPr>
        <p:grpSpPr>
          <a:xfrm>
            <a:off x="15923804" y="7368589"/>
            <a:ext cx="478536" cy="717804"/>
            <a:chOff x="9182100" y="15035213"/>
            <a:chExt cx="2032000" cy="3048000"/>
          </a:xfrm>
        </p:grpSpPr>
        <p:sp>
          <p:nvSpPr>
            <p:cNvPr id="1129" name="Google Shape;1129;p57"/>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30" name="Google Shape;1130;p57"/>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31" name="Google Shape;1131;p57"/>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32" name="Google Shape;1132;p57"/>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133" name="Google Shape;1133;p57"/>
          <p:cNvGrpSpPr/>
          <p:nvPr/>
        </p:nvGrpSpPr>
        <p:grpSpPr>
          <a:xfrm>
            <a:off x="15923804" y="5716739"/>
            <a:ext cx="478536" cy="717804"/>
            <a:chOff x="9182100" y="15035213"/>
            <a:chExt cx="2032000" cy="3048000"/>
          </a:xfrm>
        </p:grpSpPr>
        <p:sp>
          <p:nvSpPr>
            <p:cNvPr id="1134" name="Google Shape;1134;p57"/>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35" name="Google Shape;1135;p57"/>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36" name="Google Shape;1136;p57"/>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37" name="Google Shape;1137;p57"/>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138" name="Google Shape;1138;p57"/>
          <p:cNvGrpSpPr/>
          <p:nvPr/>
        </p:nvGrpSpPr>
        <p:grpSpPr>
          <a:xfrm>
            <a:off x="15923804" y="10672289"/>
            <a:ext cx="478536" cy="717804"/>
            <a:chOff x="9182100" y="15035213"/>
            <a:chExt cx="2032000" cy="3048000"/>
          </a:xfrm>
        </p:grpSpPr>
        <p:sp>
          <p:nvSpPr>
            <p:cNvPr id="1139" name="Google Shape;1139;p57"/>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40" name="Google Shape;1140;p57"/>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41" name="Google Shape;1141;p57"/>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42" name="Google Shape;1142;p57"/>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143" name="Google Shape;1143;p57"/>
          <p:cNvGrpSpPr/>
          <p:nvPr/>
        </p:nvGrpSpPr>
        <p:grpSpPr>
          <a:xfrm>
            <a:off x="15923804" y="9020439"/>
            <a:ext cx="478536" cy="717804"/>
            <a:chOff x="9182100" y="15035213"/>
            <a:chExt cx="2032000" cy="3048000"/>
          </a:xfrm>
        </p:grpSpPr>
        <p:sp>
          <p:nvSpPr>
            <p:cNvPr id="1144" name="Google Shape;1144;p57"/>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45" name="Google Shape;1145;p57"/>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46" name="Google Shape;1146;p57"/>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47" name="Google Shape;1147;p57"/>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148" name="Google Shape;1148;p57"/>
          <p:cNvGrpSpPr/>
          <p:nvPr/>
        </p:nvGrpSpPr>
        <p:grpSpPr>
          <a:xfrm>
            <a:off x="17346286" y="7368589"/>
            <a:ext cx="478536" cy="717804"/>
            <a:chOff x="9182100" y="15035213"/>
            <a:chExt cx="2032000" cy="3048000"/>
          </a:xfrm>
        </p:grpSpPr>
        <p:sp>
          <p:nvSpPr>
            <p:cNvPr id="1149" name="Google Shape;1149;p57"/>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50" name="Google Shape;1150;p57"/>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51" name="Google Shape;1151;p57"/>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52" name="Google Shape;1152;p57"/>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153" name="Google Shape;1153;p57"/>
          <p:cNvGrpSpPr/>
          <p:nvPr/>
        </p:nvGrpSpPr>
        <p:grpSpPr>
          <a:xfrm>
            <a:off x="17346286" y="5716739"/>
            <a:ext cx="478536" cy="717804"/>
            <a:chOff x="9182100" y="15035213"/>
            <a:chExt cx="2032000" cy="3048000"/>
          </a:xfrm>
        </p:grpSpPr>
        <p:sp>
          <p:nvSpPr>
            <p:cNvPr id="1154" name="Google Shape;1154;p57"/>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55" name="Google Shape;1155;p57"/>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56" name="Google Shape;1156;p57"/>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57" name="Google Shape;1157;p57"/>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158" name="Google Shape;1158;p57"/>
          <p:cNvGrpSpPr/>
          <p:nvPr/>
        </p:nvGrpSpPr>
        <p:grpSpPr>
          <a:xfrm>
            <a:off x="17346286" y="10672289"/>
            <a:ext cx="478536" cy="717804"/>
            <a:chOff x="9182100" y="15035213"/>
            <a:chExt cx="2032000" cy="3048000"/>
          </a:xfrm>
        </p:grpSpPr>
        <p:sp>
          <p:nvSpPr>
            <p:cNvPr id="1159" name="Google Shape;1159;p57"/>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60" name="Google Shape;1160;p57"/>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61" name="Google Shape;1161;p57"/>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62" name="Google Shape;1162;p57"/>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163" name="Google Shape;1163;p57"/>
          <p:cNvGrpSpPr/>
          <p:nvPr/>
        </p:nvGrpSpPr>
        <p:grpSpPr>
          <a:xfrm>
            <a:off x="17346286" y="9020439"/>
            <a:ext cx="478536" cy="717804"/>
            <a:chOff x="9182100" y="15035213"/>
            <a:chExt cx="2032000" cy="3048000"/>
          </a:xfrm>
        </p:grpSpPr>
        <p:sp>
          <p:nvSpPr>
            <p:cNvPr id="1164" name="Google Shape;1164;p57"/>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65" name="Google Shape;1165;p57"/>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66" name="Google Shape;1166;p57"/>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67" name="Google Shape;1167;p57"/>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168" name="Google Shape;1168;p57"/>
          <p:cNvGrpSpPr/>
          <p:nvPr/>
        </p:nvGrpSpPr>
        <p:grpSpPr>
          <a:xfrm>
            <a:off x="18768767" y="7368589"/>
            <a:ext cx="478536" cy="717804"/>
            <a:chOff x="9182100" y="15035213"/>
            <a:chExt cx="2032000" cy="3048000"/>
          </a:xfrm>
        </p:grpSpPr>
        <p:sp>
          <p:nvSpPr>
            <p:cNvPr id="1169" name="Google Shape;1169;p57"/>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70" name="Google Shape;1170;p57"/>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71" name="Google Shape;1171;p57"/>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72" name="Google Shape;1172;p57"/>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173" name="Google Shape;1173;p57"/>
          <p:cNvGrpSpPr/>
          <p:nvPr/>
        </p:nvGrpSpPr>
        <p:grpSpPr>
          <a:xfrm>
            <a:off x="18768767" y="5716739"/>
            <a:ext cx="478536" cy="717804"/>
            <a:chOff x="9182100" y="15035213"/>
            <a:chExt cx="2032000" cy="3048000"/>
          </a:xfrm>
        </p:grpSpPr>
        <p:sp>
          <p:nvSpPr>
            <p:cNvPr id="1174" name="Google Shape;1174;p57"/>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75" name="Google Shape;1175;p57"/>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76" name="Google Shape;1176;p57"/>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77" name="Google Shape;1177;p57"/>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178" name="Google Shape;1178;p57"/>
          <p:cNvGrpSpPr/>
          <p:nvPr/>
        </p:nvGrpSpPr>
        <p:grpSpPr>
          <a:xfrm>
            <a:off x="18768767" y="10672289"/>
            <a:ext cx="478536" cy="717804"/>
            <a:chOff x="9182100" y="15035213"/>
            <a:chExt cx="2032000" cy="3048000"/>
          </a:xfrm>
        </p:grpSpPr>
        <p:sp>
          <p:nvSpPr>
            <p:cNvPr id="1179" name="Google Shape;1179;p57"/>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80" name="Google Shape;1180;p57"/>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81" name="Google Shape;1181;p57"/>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82" name="Google Shape;1182;p57"/>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183" name="Google Shape;1183;p57"/>
          <p:cNvGrpSpPr/>
          <p:nvPr/>
        </p:nvGrpSpPr>
        <p:grpSpPr>
          <a:xfrm>
            <a:off x="18768767" y="9020439"/>
            <a:ext cx="478536" cy="717804"/>
            <a:chOff x="9182100" y="15035213"/>
            <a:chExt cx="2032000" cy="3048000"/>
          </a:xfrm>
        </p:grpSpPr>
        <p:sp>
          <p:nvSpPr>
            <p:cNvPr id="1184" name="Google Shape;1184;p57"/>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85" name="Google Shape;1185;p57"/>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86" name="Google Shape;1186;p57"/>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87" name="Google Shape;1187;p57"/>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188" name="Google Shape;1188;p57"/>
          <p:cNvGrpSpPr/>
          <p:nvPr/>
        </p:nvGrpSpPr>
        <p:grpSpPr>
          <a:xfrm>
            <a:off x="20191248" y="7368589"/>
            <a:ext cx="478536" cy="717804"/>
            <a:chOff x="9182100" y="15035213"/>
            <a:chExt cx="2032000" cy="3048000"/>
          </a:xfrm>
        </p:grpSpPr>
        <p:sp>
          <p:nvSpPr>
            <p:cNvPr id="1189" name="Google Shape;1189;p57"/>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90" name="Google Shape;1190;p57"/>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91" name="Google Shape;1191;p57"/>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92" name="Google Shape;1192;p57"/>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193" name="Google Shape;1193;p57"/>
          <p:cNvGrpSpPr/>
          <p:nvPr/>
        </p:nvGrpSpPr>
        <p:grpSpPr>
          <a:xfrm>
            <a:off x="20191248" y="5716739"/>
            <a:ext cx="478536" cy="717804"/>
            <a:chOff x="9182100" y="15035213"/>
            <a:chExt cx="2032000" cy="3048000"/>
          </a:xfrm>
        </p:grpSpPr>
        <p:sp>
          <p:nvSpPr>
            <p:cNvPr id="1194" name="Google Shape;1194;p57"/>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95" name="Google Shape;1195;p57"/>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96" name="Google Shape;1196;p57"/>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197" name="Google Shape;1197;p57"/>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198" name="Google Shape;1198;p57"/>
          <p:cNvGrpSpPr/>
          <p:nvPr/>
        </p:nvGrpSpPr>
        <p:grpSpPr>
          <a:xfrm>
            <a:off x="20191248" y="10672289"/>
            <a:ext cx="478536" cy="717804"/>
            <a:chOff x="9182100" y="15035213"/>
            <a:chExt cx="2032000" cy="3048000"/>
          </a:xfrm>
        </p:grpSpPr>
        <p:sp>
          <p:nvSpPr>
            <p:cNvPr id="1199" name="Google Shape;1199;p57"/>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00" name="Google Shape;1200;p57"/>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01" name="Google Shape;1201;p57"/>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02" name="Google Shape;1202;p57"/>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203" name="Google Shape;1203;p57"/>
          <p:cNvGrpSpPr/>
          <p:nvPr/>
        </p:nvGrpSpPr>
        <p:grpSpPr>
          <a:xfrm>
            <a:off x="20191248" y="9020439"/>
            <a:ext cx="478536" cy="717804"/>
            <a:chOff x="9182100" y="15035213"/>
            <a:chExt cx="2032000" cy="3048000"/>
          </a:xfrm>
        </p:grpSpPr>
        <p:sp>
          <p:nvSpPr>
            <p:cNvPr id="1204" name="Google Shape;1204;p57"/>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05" name="Google Shape;1205;p57"/>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06" name="Google Shape;1206;p57"/>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07" name="Google Shape;1207;p57"/>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208" name="Google Shape;1208;p57"/>
          <p:cNvGrpSpPr/>
          <p:nvPr/>
        </p:nvGrpSpPr>
        <p:grpSpPr>
          <a:xfrm>
            <a:off x="21613729" y="7368589"/>
            <a:ext cx="478536" cy="717804"/>
            <a:chOff x="9182100" y="15035213"/>
            <a:chExt cx="2032000" cy="3048000"/>
          </a:xfrm>
        </p:grpSpPr>
        <p:sp>
          <p:nvSpPr>
            <p:cNvPr id="1209" name="Google Shape;1209;p57"/>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10" name="Google Shape;1210;p57"/>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11" name="Google Shape;1211;p57"/>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12" name="Google Shape;1212;p57"/>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213" name="Google Shape;1213;p57"/>
          <p:cNvGrpSpPr/>
          <p:nvPr/>
        </p:nvGrpSpPr>
        <p:grpSpPr>
          <a:xfrm>
            <a:off x="21613729" y="5716739"/>
            <a:ext cx="478536" cy="717804"/>
            <a:chOff x="9182100" y="15035213"/>
            <a:chExt cx="2032000" cy="3048000"/>
          </a:xfrm>
        </p:grpSpPr>
        <p:sp>
          <p:nvSpPr>
            <p:cNvPr id="1214" name="Google Shape;1214;p57"/>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15" name="Google Shape;1215;p57"/>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16" name="Google Shape;1216;p57"/>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17" name="Google Shape;1217;p57"/>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218" name="Google Shape;1218;p57"/>
          <p:cNvGrpSpPr/>
          <p:nvPr/>
        </p:nvGrpSpPr>
        <p:grpSpPr>
          <a:xfrm>
            <a:off x="21613729" y="10672289"/>
            <a:ext cx="478536" cy="717804"/>
            <a:chOff x="9182100" y="15035213"/>
            <a:chExt cx="2032000" cy="3048000"/>
          </a:xfrm>
        </p:grpSpPr>
        <p:sp>
          <p:nvSpPr>
            <p:cNvPr id="1219" name="Google Shape;1219;p57"/>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20" name="Google Shape;1220;p57"/>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21" name="Google Shape;1221;p57"/>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22" name="Google Shape;1222;p57"/>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223" name="Google Shape;1223;p57"/>
          <p:cNvGrpSpPr/>
          <p:nvPr/>
        </p:nvGrpSpPr>
        <p:grpSpPr>
          <a:xfrm>
            <a:off x="21613729" y="9020439"/>
            <a:ext cx="478536" cy="717804"/>
            <a:chOff x="9182100" y="15035213"/>
            <a:chExt cx="2032000" cy="3048000"/>
          </a:xfrm>
        </p:grpSpPr>
        <p:sp>
          <p:nvSpPr>
            <p:cNvPr id="1224" name="Google Shape;1224;p57"/>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25" name="Google Shape;1225;p57"/>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26" name="Google Shape;1226;p57"/>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27" name="Google Shape;1227;p57"/>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sp>
        <p:nvSpPr>
          <p:cNvPr id="1228" name="Google Shape;1228;p57"/>
          <p:cNvSpPr txBox="1"/>
          <p:nvPr/>
        </p:nvSpPr>
        <p:spPr>
          <a:xfrm>
            <a:off x="3118725" y="3304900"/>
            <a:ext cx="23544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rgbClr val="F55D5C"/>
                </a:solidFill>
                <a:latin typeface="Lato"/>
                <a:ea typeface="Lato"/>
                <a:cs typeface="Lato"/>
                <a:sym typeface="Lato"/>
              </a:rPr>
              <a:t>20</a:t>
            </a:r>
            <a:r>
              <a:rPr lang="en-US" sz="10000">
                <a:solidFill>
                  <a:srgbClr val="F55D5C"/>
                </a:solidFill>
                <a:latin typeface="Lato"/>
                <a:ea typeface="Lato"/>
                <a:cs typeface="Lato"/>
                <a:sym typeface="Lato"/>
              </a:rPr>
              <a:t>’</a:t>
            </a:r>
            <a:endParaRPr sz="10000">
              <a:solidFill>
                <a:srgbClr val="F55D5C"/>
              </a:solidFill>
              <a:latin typeface="Lato"/>
              <a:ea typeface="Lato"/>
              <a:cs typeface="Lato"/>
              <a:sym typeface="Lato"/>
            </a:endParaRPr>
          </a:p>
        </p:txBody>
      </p:sp>
      <p:pic>
        <p:nvPicPr>
          <p:cNvPr id="1229" name="Google Shape;1229;p57"/>
          <p:cNvPicPr preferRelativeResize="0"/>
          <p:nvPr/>
        </p:nvPicPr>
        <p:blipFill>
          <a:blip r:embed="rId3">
            <a:alphaModFix/>
          </a:blip>
          <a:stretch>
            <a:fillRect/>
          </a:stretch>
        </p:blipFill>
        <p:spPr>
          <a:xfrm>
            <a:off x="1185650" y="3304887"/>
            <a:ext cx="1443600" cy="1443600"/>
          </a:xfrm>
          <a:prstGeom prst="rect">
            <a:avLst/>
          </a:prstGeom>
          <a:noFill/>
          <a:ln>
            <a:noFill/>
          </a:ln>
        </p:spPr>
      </p:pic>
    </p:spTree>
  </p:cSld>
  <p:clrMapOvr>
    <a:masterClrMapping/>
  </p:clrMapOvr>
  <mc:AlternateContent>
    <mc:Choice Requires="p14">
      <p:transition p14:dur="250">
        <p:fade thruBlk="1"/>
      </p:transition>
    </mc:Choice>
    <mc:Fallback>
      <p:transition>
        <p:fade/>
      </p:transition>
    </mc:Fallback>
  </mc:AlternateContent>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3" name="Shape 1233"/>
        <p:cNvGrpSpPr/>
        <p:nvPr/>
      </p:nvGrpSpPr>
      <p:grpSpPr>
        <a:xfrm>
          <a:off x="0" y="0"/>
          <a:ext cx="0" cy="0"/>
          <a:chOff x="0" y="0"/>
          <a:chExt cx="0" cy="0"/>
        </a:xfrm>
      </p:grpSpPr>
      <p:cxnSp>
        <p:nvCxnSpPr>
          <p:cNvPr id="1234" name="Google Shape;1234;p58"/>
          <p:cNvCxnSpPr/>
          <p:nvPr/>
        </p:nvCxnSpPr>
        <p:spPr>
          <a:xfrm>
            <a:off x="1920875" y="7654694"/>
            <a:ext cx="20999400" cy="0"/>
          </a:xfrm>
          <a:prstGeom prst="straightConnector1">
            <a:avLst/>
          </a:prstGeom>
          <a:noFill/>
          <a:ln cap="flat" cmpd="sng" w="101600">
            <a:solidFill>
              <a:srgbClr val="D3D3D3"/>
            </a:solidFill>
            <a:prstDash val="solid"/>
            <a:round/>
            <a:headEnd len="sm" w="sm" type="none"/>
            <a:tailEnd len="med" w="med" type="triangle"/>
          </a:ln>
        </p:spPr>
      </p:cxnSp>
      <p:sp>
        <p:nvSpPr>
          <p:cNvPr id="1235" name="Google Shape;1235;p58"/>
          <p:cNvSpPr/>
          <p:nvPr/>
        </p:nvSpPr>
        <p:spPr>
          <a:xfrm>
            <a:off x="11895712" y="7285601"/>
            <a:ext cx="701700" cy="701700"/>
          </a:xfrm>
          <a:prstGeom prst="ellipse">
            <a:avLst/>
          </a:prstGeom>
          <a:solidFill>
            <a:srgbClr val="F55D5C"/>
          </a:solidFill>
          <a:ln cap="flat" cmpd="sng" w="177800">
            <a:solidFill>
              <a:srgbClr val="F55D5C">
                <a:alpha val="90200"/>
              </a:srgb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0863D"/>
              </a:buClr>
              <a:buSzPts val="3200"/>
              <a:buFont typeface="Helvetica Neue"/>
              <a:buNone/>
            </a:pPr>
            <a:r>
              <a:t/>
            </a:r>
            <a:endParaRPr b="0" i="0" sz="3200" u="none" cap="none" strike="noStrike">
              <a:solidFill>
                <a:srgbClr val="F0863D"/>
              </a:solidFill>
              <a:latin typeface="Helvetica Neue"/>
              <a:ea typeface="Helvetica Neue"/>
              <a:cs typeface="Helvetica Neue"/>
              <a:sym typeface="Helvetica Neue"/>
            </a:endParaRPr>
          </a:p>
        </p:txBody>
      </p:sp>
      <p:sp>
        <p:nvSpPr>
          <p:cNvPr id="1236" name="Google Shape;1236;p58"/>
          <p:cNvSpPr/>
          <p:nvPr/>
        </p:nvSpPr>
        <p:spPr>
          <a:xfrm>
            <a:off x="2910132" y="7286394"/>
            <a:ext cx="701700" cy="700200"/>
          </a:xfrm>
          <a:prstGeom prst="ellipse">
            <a:avLst/>
          </a:prstGeom>
          <a:solidFill>
            <a:srgbClr val="F55D5C"/>
          </a:solidFill>
          <a:ln cap="flat" cmpd="sng" w="177800">
            <a:solidFill>
              <a:srgbClr val="F55D5C">
                <a:alpha val="90200"/>
              </a:srgb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237" name="Google Shape;1237;p58"/>
          <p:cNvSpPr/>
          <p:nvPr/>
        </p:nvSpPr>
        <p:spPr>
          <a:xfrm>
            <a:off x="7413923" y="7286394"/>
            <a:ext cx="701700" cy="700200"/>
          </a:xfrm>
          <a:prstGeom prst="ellipse">
            <a:avLst/>
          </a:prstGeom>
          <a:solidFill>
            <a:srgbClr val="F55D5C"/>
          </a:solidFill>
          <a:ln cap="flat" cmpd="sng" w="177800">
            <a:solidFill>
              <a:srgbClr val="F55D5C">
                <a:alpha val="90200"/>
              </a:srgb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0863D"/>
              </a:buClr>
              <a:buSzPts val="3200"/>
              <a:buFont typeface="Helvetica Neue"/>
              <a:buNone/>
            </a:pPr>
            <a:r>
              <a:t/>
            </a:r>
            <a:endParaRPr b="0" i="0" sz="3200" u="none" cap="none" strike="noStrike">
              <a:solidFill>
                <a:srgbClr val="F0863D"/>
              </a:solidFill>
              <a:latin typeface="Helvetica Neue"/>
              <a:ea typeface="Helvetica Neue"/>
              <a:cs typeface="Helvetica Neue"/>
              <a:sym typeface="Helvetica Neue"/>
            </a:endParaRPr>
          </a:p>
        </p:txBody>
      </p:sp>
      <p:sp>
        <p:nvSpPr>
          <p:cNvPr id="1238" name="Google Shape;1238;p58"/>
          <p:cNvSpPr/>
          <p:nvPr/>
        </p:nvSpPr>
        <p:spPr>
          <a:xfrm>
            <a:off x="16137627" y="7303856"/>
            <a:ext cx="701700" cy="701700"/>
          </a:xfrm>
          <a:prstGeom prst="ellipse">
            <a:avLst/>
          </a:prstGeom>
          <a:solidFill>
            <a:srgbClr val="FDFEFE">
              <a:alpha val="89800"/>
            </a:srgbClr>
          </a:solidFill>
          <a:ln cap="flat" cmpd="sng" w="177800">
            <a:solidFill>
              <a:srgbClr val="F55D5C">
                <a:alpha val="90200"/>
              </a:srgb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0863D"/>
              </a:buClr>
              <a:buSzPts val="3200"/>
              <a:buFont typeface="Helvetica Neue"/>
              <a:buNone/>
            </a:pPr>
            <a:r>
              <a:t/>
            </a:r>
            <a:endParaRPr b="0" i="0" sz="3200" u="none" cap="none" strike="noStrike">
              <a:solidFill>
                <a:srgbClr val="F0863D"/>
              </a:solidFill>
              <a:latin typeface="Helvetica Neue"/>
              <a:ea typeface="Helvetica Neue"/>
              <a:cs typeface="Helvetica Neue"/>
              <a:sym typeface="Helvetica Neue"/>
            </a:endParaRPr>
          </a:p>
        </p:txBody>
      </p:sp>
      <p:sp>
        <p:nvSpPr>
          <p:cNvPr id="1239" name="Google Shape;1239;p58"/>
          <p:cNvSpPr/>
          <p:nvPr/>
        </p:nvSpPr>
        <p:spPr>
          <a:xfrm>
            <a:off x="20409920" y="7303856"/>
            <a:ext cx="701700" cy="701700"/>
          </a:xfrm>
          <a:prstGeom prst="ellipse">
            <a:avLst/>
          </a:prstGeom>
          <a:solidFill>
            <a:srgbClr val="FDFEFE">
              <a:alpha val="89800"/>
            </a:srgbClr>
          </a:solidFill>
          <a:ln cap="flat" cmpd="sng" w="177800">
            <a:solidFill>
              <a:srgbClr val="F55D5C">
                <a:alpha val="90200"/>
              </a:srgb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0863D"/>
              </a:buClr>
              <a:buSzPts val="3200"/>
              <a:buFont typeface="Helvetica Neue"/>
              <a:buNone/>
            </a:pPr>
            <a:r>
              <a:t/>
            </a:r>
            <a:endParaRPr b="0" i="0" sz="3200" u="none" cap="none" strike="noStrike">
              <a:solidFill>
                <a:srgbClr val="F0863D"/>
              </a:solidFill>
              <a:latin typeface="Helvetica Neue"/>
              <a:ea typeface="Helvetica Neue"/>
              <a:cs typeface="Helvetica Neue"/>
              <a:sym typeface="Helvetica Neue"/>
            </a:endParaRPr>
          </a:p>
        </p:txBody>
      </p:sp>
      <p:sp>
        <p:nvSpPr>
          <p:cNvPr id="1240" name="Google Shape;1240;p58"/>
          <p:cNvSpPr txBox="1"/>
          <p:nvPr/>
        </p:nvSpPr>
        <p:spPr>
          <a:xfrm>
            <a:off x="2021682" y="9011422"/>
            <a:ext cx="2478600" cy="533400"/>
          </a:xfrm>
          <a:prstGeom prst="rect">
            <a:avLst/>
          </a:prstGeom>
          <a:noFill/>
          <a:ln>
            <a:noFill/>
          </a:ln>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a:ea typeface="Lato"/>
                <a:cs typeface="Lato"/>
                <a:sym typeface="Lato"/>
              </a:rPr>
              <a:t>Investigar</a:t>
            </a:r>
            <a:endParaRPr sz="3600">
              <a:latin typeface="Lato"/>
              <a:ea typeface="Lato"/>
              <a:cs typeface="Lato"/>
              <a:sym typeface="Lato"/>
            </a:endParaRPr>
          </a:p>
        </p:txBody>
      </p:sp>
      <p:sp>
        <p:nvSpPr>
          <p:cNvPr id="1241" name="Google Shape;1241;p58"/>
          <p:cNvSpPr txBox="1"/>
          <p:nvPr/>
        </p:nvSpPr>
        <p:spPr>
          <a:xfrm>
            <a:off x="5782288" y="9011425"/>
            <a:ext cx="39651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a:ea typeface="Lato"/>
                <a:cs typeface="Lato"/>
                <a:sym typeface="Lato"/>
              </a:rPr>
              <a:t>Insights + Oportunidades</a:t>
            </a:r>
            <a:endParaRPr sz="3600">
              <a:latin typeface="Lato"/>
              <a:ea typeface="Lato"/>
              <a:cs typeface="Lato"/>
              <a:sym typeface="Lato"/>
            </a:endParaRPr>
          </a:p>
        </p:txBody>
      </p:sp>
      <p:sp>
        <p:nvSpPr>
          <p:cNvPr id="1242" name="Google Shape;1242;p58"/>
          <p:cNvSpPr txBox="1"/>
          <p:nvPr/>
        </p:nvSpPr>
        <p:spPr>
          <a:xfrm>
            <a:off x="10943225" y="9011425"/>
            <a:ext cx="26067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a:ea typeface="Lato"/>
                <a:cs typeface="Lato"/>
                <a:sym typeface="Lato"/>
              </a:rPr>
              <a:t>Reformular el reto</a:t>
            </a:r>
            <a:endParaRPr sz="3600">
              <a:latin typeface="Lato"/>
              <a:ea typeface="Lato"/>
              <a:cs typeface="Lato"/>
              <a:sym typeface="Lato"/>
            </a:endParaRPr>
          </a:p>
        </p:txBody>
      </p:sp>
      <p:sp>
        <p:nvSpPr>
          <p:cNvPr id="1243" name="Google Shape;1243;p58"/>
          <p:cNvSpPr txBox="1"/>
          <p:nvPr/>
        </p:nvSpPr>
        <p:spPr>
          <a:xfrm>
            <a:off x="19742420" y="9011422"/>
            <a:ext cx="2036700" cy="533400"/>
          </a:xfrm>
          <a:prstGeom prst="rect">
            <a:avLst/>
          </a:prstGeom>
          <a:noFill/>
          <a:ln>
            <a:noFill/>
          </a:ln>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a:ea typeface="Lato"/>
                <a:cs typeface="Lato"/>
                <a:sym typeface="Lato"/>
              </a:rPr>
              <a:t>Evaluar</a:t>
            </a:r>
            <a:endParaRPr sz="3600">
              <a:latin typeface="Lato"/>
              <a:ea typeface="Lato"/>
              <a:cs typeface="Lato"/>
              <a:sym typeface="Lato"/>
            </a:endParaRPr>
          </a:p>
        </p:txBody>
      </p:sp>
      <p:sp>
        <p:nvSpPr>
          <p:cNvPr id="1244" name="Google Shape;1244;p58"/>
          <p:cNvSpPr txBox="1"/>
          <p:nvPr/>
        </p:nvSpPr>
        <p:spPr>
          <a:xfrm>
            <a:off x="15185127" y="9011422"/>
            <a:ext cx="26067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a:ea typeface="Lato"/>
                <a:cs typeface="Lato"/>
                <a:sym typeface="Lato"/>
              </a:rPr>
              <a:t>Generación de ideas</a:t>
            </a:r>
            <a:endParaRPr sz="3600">
              <a:latin typeface="Lato"/>
              <a:ea typeface="Lato"/>
              <a:cs typeface="Lato"/>
              <a:sym typeface="Lato"/>
            </a:endParaRPr>
          </a:p>
        </p:txBody>
      </p:sp>
      <p:pic>
        <p:nvPicPr>
          <p:cNvPr descr="Image" id="1245" name="Google Shape;1245;p58"/>
          <p:cNvPicPr preferRelativeResize="0"/>
          <p:nvPr/>
        </p:nvPicPr>
        <p:blipFill rotWithShape="1">
          <a:blip r:embed="rId3">
            <a:alphaModFix/>
          </a:blip>
          <a:srcRect b="0" l="0" r="0" t="0"/>
          <a:stretch/>
        </p:blipFill>
        <p:spPr>
          <a:xfrm>
            <a:off x="3033025" y="11318371"/>
            <a:ext cx="436365" cy="533400"/>
          </a:xfrm>
          <a:prstGeom prst="rect">
            <a:avLst/>
          </a:prstGeom>
          <a:noFill/>
          <a:ln>
            <a:noFill/>
          </a:ln>
        </p:spPr>
      </p:pic>
      <p:pic>
        <p:nvPicPr>
          <p:cNvPr descr="Image" id="1246" name="Google Shape;1246;p58"/>
          <p:cNvPicPr preferRelativeResize="0"/>
          <p:nvPr/>
        </p:nvPicPr>
        <p:blipFill rotWithShape="1">
          <a:blip r:embed="rId3">
            <a:alphaModFix/>
          </a:blip>
          <a:srcRect b="0" l="0" r="0" t="0"/>
          <a:stretch/>
        </p:blipFill>
        <p:spPr>
          <a:xfrm>
            <a:off x="7214178" y="11318371"/>
            <a:ext cx="436365" cy="533400"/>
          </a:xfrm>
          <a:prstGeom prst="rect">
            <a:avLst/>
          </a:prstGeom>
          <a:noFill/>
          <a:ln>
            <a:noFill/>
          </a:ln>
        </p:spPr>
      </p:pic>
      <p:pic>
        <p:nvPicPr>
          <p:cNvPr descr="Image" id="1247" name="Google Shape;1247;p58"/>
          <p:cNvPicPr preferRelativeResize="0"/>
          <p:nvPr/>
        </p:nvPicPr>
        <p:blipFill rotWithShape="1">
          <a:blip r:embed="rId3">
            <a:alphaModFix/>
          </a:blip>
          <a:srcRect b="0" l="0" r="0" t="0"/>
          <a:stretch/>
        </p:blipFill>
        <p:spPr>
          <a:xfrm flipH="1">
            <a:off x="7909683" y="11318371"/>
            <a:ext cx="436365" cy="533400"/>
          </a:xfrm>
          <a:prstGeom prst="rect">
            <a:avLst/>
          </a:prstGeom>
          <a:noFill/>
          <a:ln>
            <a:noFill/>
          </a:ln>
        </p:spPr>
      </p:pic>
      <p:pic>
        <p:nvPicPr>
          <p:cNvPr descr="Image" id="1248" name="Google Shape;1248;p58"/>
          <p:cNvPicPr preferRelativeResize="0"/>
          <p:nvPr/>
        </p:nvPicPr>
        <p:blipFill rotWithShape="1">
          <a:blip r:embed="rId3">
            <a:alphaModFix/>
          </a:blip>
          <a:srcRect b="0" l="0" r="0" t="0"/>
          <a:stretch/>
        </p:blipFill>
        <p:spPr>
          <a:xfrm>
            <a:off x="11709416" y="11318371"/>
            <a:ext cx="436365" cy="533400"/>
          </a:xfrm>
          <a:prstGeom prst="rect">
            <a:avLst/>
          </a:prstGeom>
          <a:noFill/>
          <a:ln>
            <a:noFill/>
          </a:ln>
        </p:spPr>
      </p:pic>
      <p:pic>
        <p:nvPicPr>
          <p:cNvPr descr="Image" id="1249" name="Google Shape;1249;p58"/>
          <p:cNvPicPr preferRelativeResize="0"/>
          <p:nvPr/>
        </p:nvPicPr>
        <p:blipFill rotWithShape="1">
          <a:blip r:embed="rId3">
            <a:alphaModFix/>
          </a:blip>
          <a:srcRect b="0" l="0" r="0" t="0"/>
          <a:stretch/>
        </p:blipFill>
        <p:spPr>
          <a:xfrm flipH="1">
            <a:off x="12404919" y="11318371"/>
            <a:ext cx="436365" cy="533400"/>
          </a:xfrm>
          <a:prstGeom prst="rect">
            <a:avLst/>
          </a:prstGeom>
          <a:noFill/>
          <a:ln>
            <a:noFill/>
          </a:ln>
        </p:spPr>
      </p:pic>
      <p:pic>
        <p:nvPicPr>
          <p:cNvPr descr="Image" id="1250" name="Google Shape;1250;p58"/>
          <p:cNvPicPr preferRelativeResize="0"/>
          <p:nvPr/>
        </p:nvPicPr>
        <p:blipFill rotWithShape="1">
          <a:blip r:embed="rId3">
            <a:alphaModFix/>
          </a:blip>
          <a:srcRect b="0" l="0" r="0" t="0"/>
          <a:stretch/>
        </p:blipFill>
        <p:spPr>
          <a:xfrm>
            <a:off x="15922535" y="11318371"/>
            <a:ext cx="436365" cy="533400"/>
          </a:xfrm>
          <a:prstGeom prst="rect">
            <a:avLst/>
          </a:prstGeom>
          <a:noFill/>
          <a:ln>
            <a:noFill/>
          </a:ln>
        </p:spPr>
      </p:pic>
      <p:pic>
        <p:nvPicPr>
          <p:cNvPr descr="Image" id="1251" name="Google Shape;1251;p58"/>
          <p:cNvPicPr preferRelativeResize="0"/>
          <p:nvPr/>
        </p:nvPicPr>
        <p:blipFill rotWithShape="1">
          <a:blip r:embed="rId3">
            <a:alphaModFix/>
          </a:blip>
          <a:srcRect b="0" l="0" r="0" t="0"/>
          <a:stretch/>
        </p:blipFill>
        <p:spPr>
          <a:xfrm flipH="1">
            <a:off x="16618038" y="11318371"/>
            <a:ext cx="436365" cy="533400"/>
          </a:xfrm>
          <a:prstGeom prst="rect">
            <a:avLst/>
          </a:prstGeom>
          <a:noFill/>
          <a:ln>
            <a:noFill/>
          </a:ln>
        </p:spPr>
      </p:pic>
      <p:pic>
        <p:nvPicPr>
          <p:cNvPr descr="Image" id="1252" name="Google Shape;1252;p58"/>
          <p:cNvPicPr preferRelativeResize="0"/>
          <p:nvPr/>
        </p:nvPicPr>
        <p:blipFill rotWithShape="1">
          <a:blip r:embed="rId3">
            <a:alphaModFix/>
          </a:blip>
          <a:srcRect b="0" l="0" r="0" t="0"/>
          <a:stretch/>
        </p:blipFill>
        <p:spPr>
          <a:xfrm flipH="1">
            <a:off x="20542635" y="11318371"/>
            <a:ext cx="436365" cy="533400"/>
          </a:xfrm>
          <a:prstGeom prst="rect">
            <a:avLst/>
          </a:prstGeom>
          <a:noFill/>
          <a:ln>
            <a:noFill/>
          </a:ln>
        </p:spPr>
      </p:pic>
      <p:pic>
        <p:nvPicPr>
          <p:cNvPr id="1253" name="Google Shape;1253;p58"/>
          <p:cNvPicPr preferRelativeResize="0"/>
          <p:nvPr/>
        </p:nvPicPr>
        <p:blipFill>
          <a:blip r:embed="rId4">
            <a:alphaModFix/>
          </a:blip>
          <a:stretch>
            <a:fillRect/>
          </a:stretch>
        </p:blipFill>
        <p:spPr>
          <a:xfrm>
            <a:off x="2353530" y="3807452"/>
            <a:ext cx="1814904" cy="1814903"/>
          </a:xfrm>
          <a:prstGeom prst="rect">
            <a:avLst/>
          </a:prstGeom>
          <a:noFill/>
          <a:ln>
            <a:noFill/>
          </a:ln>
        </p:spPr>
      </p:pic>
      <p:pic>
        <p:nvPicPr>
          <p:cNvPr id="1254" name="Google Shape;1254;p58"/>
          <p:cNvPicPr preferRelativeResize="0"/>
          <p:nvPr/>
        </p:nvPicPr>
        <p:blipFill>
          <a:blip r:embed="rId5">
            <a:alphaModFix/>
          </a:blip>
          <a:stretch>
            <a:fillRect/>
          </a:stretch>
        </p:blipFill>
        <p:spPr>
          <a:xfrm>
            <a:off x="6857321" y="3807452"/>
            <a:ext cx="1814904" cy="1814903"/>
          </a:xfrm>
          <a:prstGeom prst="rect">
            <a:avLst/>
          </a:prstGeom>
          <a:noFill/>
          <a:ln>
            <a:noFill/>
          </a:ln>
        </p:spPr>
      </p:pic>
      <p:pic>
        <p:nvPicPr>
          <p:cNvPr id="1255" name="Google Shape;1255;p58"/>
          <p:cNvPicPr preferRelativeResize="0"/>
          <p:nvPr/>
        </p:nvPicPr>
        <p:blipFill>
          <a:blip r:embed="rId6">
            <a:alphaModFix/>
          </a:blip>
          <a:stretch>
            <a:fillRect/>
          </a:stretch>
        </p:blipFill>
        <p:spPr>
          <a:xfrm>
            <a:off x="15581025" y="3807452"/>
            <a:ext cx="1814904" cy="1814903"/>
          </a:xfrm>
          <a:prstGeom prst="rect">
            <a:avLst/>
          </a:prstGeom>
          <a:noFill/>
          <a:ln>
            <a:noFill/>
          </a:ln>
        </p:spPr>
      </p:pic>
      <p:pic>
        <p:nvPicPr>
          <p:cNvPr id="1256" name="Google Shape;1256;p58"/>
          <p:cNvPicPr preferRelativeResize="0"/>
          <p:nvPr/>
        </p:nvPicPr>
        <p:blipFill>
          <a:blip r:embed="rId7">
            <a:alphaModFix/>
          </a:blip>
          <a:stretch>
            <a:fillRect/>
          </a:stretch>
        </p:blipFill>
        <p:spPr>
          <a:xfrm>
            <a:off x="19853318" y="3807452"/>
            <a:ext cx="1814904" cy="1814903"/>
          </a:xfrm>
          <a:prstGeom prst="rect">
            <a:avLst/>
          </a:prstGeom>
          <a:noFill/>
          <a:ln>
            <a:noFill/>
          </a:ln>
        </p:spPr>
      </p:pic>
      <p:pic>
        <p:nvPicPr>
          <p:cNvPr id="1257" name="Google Shape;1257;p58"/>
          <p:cNvPicPr preferRelativeResize="0"/>
          <p:nvPr/>
        </p:nvPicPr>
        <p:blipFill>
          <a:blip r:embed="rId8">
            <a:alphaModFix/>
          </a:blip>
          <a:stretch>
            <a:fillRect/>
          </a:stretch>
        </p:blipFill>
        <p:spPr>
          <a:xfrm>
            <a:off x="11339112" y="3807453"/>
            <a:ext cx="1814900" cy="18149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1" name="Shape 1261"/>
        <p:cNvGrpSpPr/>
        <p:nvPr/>
      </p:nvGrpSpPr>
      <p:grpSpPr>
        <a:xfrm>
          <a:off x="0" y="0"/>
          <a:ext cx="0" cy="0"/>
          <a:chOff x="0" y="0"/>
          <a:chExt cx="0" cy="0"/>
        </a:xfrm>
      </p:grpSpPr>
      <p:sp>
        <p:nvSpPr>
          <p:cNvPr id="1262" name="Google Shape;1262;p59"/>
          <p:cNvSpPr txBox="1"/>
          <p:nvPr>
            <p:ph type="title"/>
          </p:nvPr>
        </p:nvSpPr>
        <p:spPr>
          <a:xfrm>
            <a:off x="1276280" y="1094139"/>
            <a:ext cx="18357600" cy="912300"/>
          </a:xfrm>
          <a:prstGeom prst="rect">
            <a:avLst/>
          </a:prstGeom>
          <a:noFill/>
          <a:ln>
            <a:noFill/>
          </a:ln>
        </p:spPr>
        <p:txBody>
          <a:bodyPr anchorCtr="0" anchor="t" bIns="45700" lIns="45700" spcFirstLastPara="1" rIns="45700" wrap="square" tIns="45700">
            <a:noAutofit/>
          </a:bodyPr>
          <a:lstStyle/>
          <a:p>
            <a:pPr indent="0" lvl="0" marL="0" marR="0" rtl="0" algn="l">
              <a:lnSpc>
                <a:spcPct val="80000"/>
              </a:lnSpc>
              <a:spcBef>
                <a:spcPts val="0"/>
              </a:spcBef>
              <a:spcAft>
                <a:spcPts val="0"/>
              </a:spcAft>
              <a:buClr>
                <a:srgbClr val="000000"/>
              </a:buClr>
              <a:buSzPts val="8500"/>
              <a:buFont typeface="Arial"/>
              <a:buNone/>
            </a:pPr>
            <a:r>
              <a:rPr lang="en-US"/>
              <a:t>Convergencia</a:t>
            </a:r>
            <a:endParaRPr/>
          </a:p>
        </p:txBody>
      </p:sp>
      <p:sp>
        <p:nvSpPr>
          <p:cNvPr id="1263" name="Google Shape;1263;p59"/>
          <p:cNvSpPr txBox="1"/>
          <p:nvPr/>
        </p:nvSpPr>
        <p:spPr>
          <a:xfrm>
            <a:off x="18130351" y="3699925"/>
            <a:ext cx="5059500" cy="537600"/>
          </a:xfrm>
          <a:prstGeom prst="rect">
            <a:avLst/>
          </a:prstGeom>
          <a:noFill/>
          <a:ln>
            <a:noFill/>
          </a:ln>
        </p:spPr>
        <p:txBody>
          <a:bodyPr anchorCtr="0" anchor="t" bIns="0" lIns="0" spcFirstLastPara="1" rIns="0" wrap="square" tIns="0">
            <a:noAutofit/>
          </a:bodyPr>
          <a:lstStyle/>
          <a:p>
            <a:pPr indent="0" lvl="0" marL="0" marR="0" rtl="0" algn="r">
              <a:lnSpc>
                <a:spcPct val="120000"/>
              </a:lnSpc>
              <a:spcBef>
                <a:spcPts val="0"/>
              </a:spcBef>
              <a:spcAft>
                <a:spcPts val="0"/>
              </a:spcAft>
              <a:buClr>
                <a:srgbClr val="092042"/>
              </a:buClr>
              <a:buSzPts val="3000"/>
              <a:buFont typeface="Helvetica Neue"/>
              <a:buNone/>
            </a:pPr>
            <a:r>
              <a:rPr b="1" i="0" lang="en-US" sz="3600" u="none" cap="none" strike="noStrike">
                <a:solidFill>
                  <a:srgbClr val="092042"/>
                </a:solidFill>
                <a:latin typeface="Lato"/>
                <a:ea typeface="Lato"/>
                <a:cs typeface="Lato"/>
                <a:sym typeface="Lato"/>
              </a:rPr>
              <a:t>Convergencia</a:t>
            </a:r>
            <a:endParaRPr b="1" sz="3600">
              <a:latin typeface="Lato"/>
              <a:ea typeface="Lato"/>
              <a:cs typeface="Lato"/>
              <a:sym typeface="Lato"/>
            </a:endParaRPr>
          </a:p>
        </p:txBody>
      </p:sp>
      <p:sp>
        <p:nvSpPr>
          <p:cNvPr id="1264" name="Google Shape;1264;p59"/>
          <p:cNvSpPr txBox="1"/>
          <p:nvPr/>
        </p:nvSpPr>
        <p:spPr>
          <a:xfrm>
            <a:off x="19354569" y="4298659"/>
            <a:ext cx="3835200" cy="601500"/>
          </a:xfrm>
          <a:prstGeom prst="rect">
            <a:avLst/>
          </a:prstGeom>
          <a:noFill/>
          <a:ln>
            <a:noFill/>
          </a:ln>
        </p:spPr>
        <p:txBody>
          <a:bodyPr anchorCtr="0" anchor="t" bIns="27075" lIns="27075" spcFirstLastPara="1" rIns="27075" wrap="square" tIns="27075">
            <a:noAutofit/>
          </a:bodyPr>
          <a:lstStyle/>
          <a:p>
            <a:pPr indent="0" lvl="0" marL="0" marR="0" rtl="0" algn="r">
              <a:lnSpc>
                <a:spcPct val="95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Light"/>
                <a:ea typeface="Lato Light"/>
                <a:cs typeface="Lato Light"/>
                <a:sym typeface="Lato Light"/>
              </a:rPr>
              <a:t>evaluar, cerrar</a:t>
            </a:r>
            <a:endParaRPr sz="3600">
              <a:latin typeface="Lato Light"/>
              <a:ea typeface="Lato Light"/>
              <a:cs typeface="Lato Light"/>
              <a:sym typeface="Lato Light"/>
            </a:endParaRPr>
          </a:p>
        </p:txBody>
      </p:sp>
      <p:sp>
        <p:nvSpPr>
          <p:cNvPr id="1265" name="Google Shape;1265;p59"/>
          <p:cNvSpPr txBox="1"/>
          <p:nvPr/>
        </p:nvSpPr>
        <p:spPr>
          <a:xfrm>
            <a:off x="13538384" y="11811863"/>
            <a:ext cx="5359500" cy="4572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92042"/>
              </a:buClr>
              <a:buSzPts val="3000"/>
              <a:buFont typeface="Helvetica Neue"/>
              <a:buNone/>
            </a:pPr>
            <a:r>
              <a:rPr b="1" lang="en-US" sz="3000">
                <a:solidFill>
                  <a:srgbClr val="02A5A5"/>
                </a:solidFill>
                <a:latin typeface="Lato"/>
                <a:ea typeface="Lato"/>
                <a:cs typeface="Lato"/>
                <a:sym typeface="Lato"/>
              </a:rPr>
              <a:t>POSPONER EL JUICIO</a:t>
            </a:r>
            <a:endParaRPr>
              <a:solidFill>
                <a:srgbClr val="02A5A5"/>
              </a:solidFill>
              <a:latin typeface="Lato"/>
              <a:ea typeface="Lato"/>
              <a:cs typeface="Lato"/>
              <a:sym typeface="Lato"/>
            </a:endParaRPr>
          </a:p>
        </p:txBody>
      </p:sp>
      <p:sp>
        <p:nvSpPr>
          <p:cNvPr id="1266" name="Google Shape;1266;p59"/>
          <p:cNvSpPr/>
          <p:nvPr/>
        </p:nvSpPr>
        <p:spPr>
          <a:xfrm rot="-5393380">
            <a:off x="12081504" y="7351954"/>
            <a:ext cx="8257215" cy="34200"/>
          </a:xfrm>
          <a:prstGeom prst="rect">
            <a:avLst/>
          </a:prstGeom>
          <a:gradFill>
            <a:gsLst>
              <a:gs pos="0">
                <a:srgbClr val="D6D6D6"/>
              </a:gs>
              <a:gs pos="100000">
                <a:schemeClr val="lt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67" name="Google Shape;1267;p59"/>
          <p:cNvGrpSpPr/>
          <p:nvPr/>
        </p:nvGrpSpPr>
        <p:grpSpPr>
          <a:xfrm>
            <a:off x="17106648" y="6852655"/>
            <a:ext cx="456997" cy="685495"/>
            <a:chOff x="9182100" y="15035213"/>
            <a:chExt cx="2032000" cy="3048000"/>
          </a:xfrm>
        </p:grpSpPr>
        <p:sp>
          <p:nvSpPr>
            <p:cNvPr id="1268" name="Google Shape;1268;p59"/>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69" name="Google Shape;1269;p59"/>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70" name="Google Shape;1270;p59"/>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71" name="Google Shape;1271;p59"/>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272" name="Google Shape;1272;p59"/>
          <p:cNvGrpSpPr/>
          <p:nvPr/>
        </p:nvGrpSpPr>
        <p:grpSpPr>
          <a:xfrm>
            <a:off x="17106648" y="5275038"/>
            <a:ext cx="456997" cy="685495"/>
            <a:chOff x="9182100" y="15035213"/>
            <a:chExt cx="2032000" cy="3048000"/>
          </a:xfrm>
        </p:grpSpPr>
        <p:sp>
          <p:nvSpPr>
            <p:cNvPr id="1273" name="Google Shape;1273;p59"/>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74" name="Google Shape;1274;p59"/>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75" name="Google Shape;1275;p59"/>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76" name="Google Shape;1276;p59"/>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277" name="Google Shape;1277;p59"/>
          <p:cNvGrpSpPr/>
          <p:nvPr/>
        </p:nvGrpSpPr>
        <p:grpSpPr>
          <a:xfrm>
            <a:off x="17106648" y="10007888"/>
            <a:ext cx="456997" cy="685495"/>
            <a:chOff x="9182100" y="15035213"/>
            <a:chExt cx="2032000" cy="3048000"/>
          </a:xfrm>
        </p:grpSpPr>
        <p:sp>
          <p:nvSpPr>
            <p:cNvPr id="1278" name="Google Shape;1278;p59"/>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79" name="Google Shape;1279;p59"/>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80" name="Google Shape;1280;p59"/>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81" name="Google Shape;1281;p59"/>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282" name="Google Shape;1282;p59"/>
          <p:cNvGrpSpPr/>
          <p:nvPr/>
        </p:nvGrpSpPr>
        <p:grpSpPr>
          <a:xfrm>
            <a:off x="17106648" y="8430272"/>
            <a:ext cx="456997" cy="685495"/>
            <a:chOff x="9182100" y="15035213"/>
            <a:chExt cx="2032000" cy="3048000"/>
          </a:xfrm>
        </p:grpSpPr>
        <p:sp>
          <p:nvSpPr>
            <p:cNvPr id="1283" name="Google Shape;1283;p59"/>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84" name="Google Shape;1284;p59"/>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85" name="Google Shape;1285;p59"/>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86" name="Google Shape;1286;p59"/>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287" name="Google Shape;1287;p59"/>
          <p:cNvGrpSpPr/>
          <p:nvPr/>
        </p:nvGrpSpPr>
        <p:grpSpPr>
          <a:xfrm>
            <a:off x="18499936" y="5945501"/>
            <a:ext cx="456997" cy="685495"/>
            <a:chOff x="9182100" y="15035213"/>
            <a:chExt cx="2032000" cy="3048000"/>
          </a:xfrm>
        </p:grpSpPr>
        <p:sp>
          <p:nvSpPr>
            <p:cNvPr id="1288" name="Google Shape;1288;p59"/>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89" name="Google Shape;1289;p59"/>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90" name="Google Shape;1290;p59"/>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91" name="Google Shape;1291;p59"/>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292" name="Google Shape;1292;p59"/>
          <p:cNvGrpSpPr/>
          <p:nvPr/>
        </p:nvGrpSpPr>
        <p:grpSpPr>
          <a:xfrm>
            <a:off x="18499936" y="7641463"/>
            <a:ext cx="456997" cy="685495"/>
            <a:chOff x="9182100" y="15035213"/>
            <a:chExt cx="2032000" cy="3048000"/>
          </a:xfrm>
        </p:grpSpPr>
        <p:sp>
          <p:nvSpPr>
            <p:cNvPr id="1293" name="Google Shape;1293;p59"/>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94" name="Google Shape;1294;p59"/>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95" name="Google Shape;1295;p59"/>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96" name="Google Shape;1296;p59"/>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297" name="Google Shape;1297;p59"/>
          <p:cNvGrpSpPr/>
          <p:nvPr/>
        </p:nvGrpSpPr>
        <p:grpSpPr>
          <a:xfrm>
            <a:off x="18499936" y="9337426"/>
            <a:ext cx="456997" cy="685495"/>
            <a:chOff x="9182100" y="15035213"/>
            <a:chExt cx="2032000" cy="3048000"/>
          </a:xfrm>
        </p:grpSpPr>
        <p:sp>
          <p:nvSpPr>
            <p:cNvPr id="1298" name="Google Shape;1298;p59"/>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299" name="Google Shape;1299;p59"/>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00" name="Google Shape;1300;p59"/>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01" name="Google Shape;1301;p59"/>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302" name="Google Shape;1302;p59"/>
          <p:cNvGrpSpPr/>
          <p:nvPr/>
        </p:nvGrpSpPr>
        <p:grpSpPr>
          <a:xfrm>
            <a:off x="19882511" y="8155576"/>
            <a:ext cx="456997" cy="685495"/>
            <a:chOff x="9182100" y="15035213"/>
            <a:chExt cx="2032000" cy="3048000"/>
          </a:xfrm>
        </p:grpSpPr>
        <p:sp>
          <p:nvSpPr>
            <p:cNvPr id="1303" name="Google Shape;1303;p59"/>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04" name="Google Shape;1304;p59"/>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05" name="Google Shape;1305;p59"/>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06" name="Google Shape;1306;p59"/>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307" name="Google Shape;1307;p59"/>
          <p:cNvGrpSpPr/>
          <p:nvPr/>
        </p:nvGrpSpPr>
        <p:grpSpPr>
          <a:xfrm>
            <a:off x="19882511" y="6814651"/>
            <a:ext cx="456997" cy="685495"/>
            <a:chOff x="9182100" y="15035213"/>
            <a:chExt cx="2032000" cy="3048000"/>
          </a:xfrm>
        </p:grpSpPr>
        <p:sp>
          <p:nvSpPr>
            <p:cNvPr id="1308" name="Google Shape;1308;p59"/>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09" name="Google Shape;1309;p59"/>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10" name="Google Shape;1310;p59"/>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11" name="Google Shape;1311;p59"/>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pic>
        <p:nvPicPr>
          <p:cNvPr id="1312" name="Google Shape;1312;p59"/>
          <p:cNvPicPr preferRelativeResize="0"/>
          <p:nvPr/>
        </p:nvPicPr>
        <p:blipFill>
          <a:blip r:embed="rId3">
            <a:alphaModFix/>
          </a:blip>
          <a:stretch>
            <a:fillRect/>
          </a:stretch>
        </p:blipFill>
        <p:spPr>
          <a:xfrm>
            <a:off x="21625972" y="7001435"/>
            <a:ext cx="1527075" cy="1527075"/>
          </a:xfrm>
          <a:prstGeom prst="rect">
            <a:avLst/>
          </a:prstGeom>
          <a:noFill/>
          <a:ln>
            <a:noFill/>
          </a:ln>
        </p:spPr>
      </p:pic>
      <p:sp>
        <p:nvSpPr>
          <p:cNvPr id="1313" name="Google Shape;1313;p59"/>
          <p:cNvSpPr txBox="1"/>
          <p:nvPr/>
        </p:nvSpPr>
        <p:spPr>
          <a:xfrm>
            <a:off x="1583893" y="4048825"/>
            <a:ext cx="6327300" cy="7061100"/>
          </a:xfrm>
          <a:prstGeom prst="rect">
            <a:avLst/>
          </a:prstGeom>
          <a:noFill/>
          <a:ln>
            <a:noFill/>
          </a:ln>
        </p:spPr>
        <p:txBody>
          <a:bodyPr anchorCtr="0" anchor="t" bIns="71425" lIns="71425" spcFirstLastPara="1" rIns="71425" wrap="square" tIns="71425">
            <a:noAutofit/>
          </a:bodyPr>
          <a:lstStyle/>
          <a:p>
            <a:pPr indent="-710690" lvl="0" marL="488440" marR="0" rtl="0" algn="l">
              <a:lnSpc>
                <a:spcPct val="110000"/>
              </a:lnSpc>
              <a:spcBef>
                <a:spcPts val="0"/>
              </a:spcBef>
              <a:spcAft>
                <a:spcPts val="0"/>
              </a:spcAft>
              <a:buClr>
                <a:srgbClr val="F35E61"/>
              </a:buClr>
              <a:buSzPts val="5000"/>
              <a:buFont typeface="Lato Light"/>
              <a:buChar char="▰"/>
            </a:pPr>
            <a:r>
              <a:rPr lang="en-US" sz="5000">
                <a:solidFill>
                  <a:srgbClr val="092042"/>
                </a:solidFill>
                <a:latin typeface="Lato Light"/>
                <a:ea typeface="Lato Light"/>
                <a:cs typeface="Lato Light"/>
                <a:sym typeface="Lato Light"/>
              </a:rPr>
              <a:t>Calidad</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2500"/>
              </a:spcBef>
              <a:spcAft>
                <a:spcPts val="0"/>
              </a:spcAft>
              <a:buClr>
                <a:srgbClr val="F35E61"/>
              </a:buClr>
              <a:buSzPts val="5000"/>
              <a:buFont typeface="Lato Light"/>
              <a:buChar char="▰"/>
            </a:pPr>
            <a:r>
              <a:rPr lang="en-US" sz="5000">
                <a:solidFill>
                  <a:srgbClr val="092042"/>
                </a:solidFill>
                <a:latin typeface="Lato Light"/>
                <a:ea typeface="Lato Light"/>
                <a:cs typeface="Lato Light"/>
                <a:sym typeface="Lato Light"/>
              </a:rPr>
              <a:t>Pensamiento crítico</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2500"/>
              </a:spcBef>
              <a:spcAft>
                <a:spcPts val="0"/>
              </a:spcAft>
              <a:buClr>
                <a:srgbClr val="F35E61"/>
              </a:buClr>
              <a:buSzPts val="5000"/>
              <a:buFont typeface="Lato Light"/>
              <a:buChar char="▰"/>
            </a:pPr>
            <a:r>
              <a:rPr lang="en-US" sz="5000">
                <a:solidFill>
                  <a:srgbClr val="092042"/>
                </a:solidFill>
                <a:latin typeface="Lato Light"/>
                <a:ea typeface="Lato Light"/>
                <a:cs typeface="Lato Light"/>
                <a:sym typeface="Lato Light"/>
              </a:rPr>
              <a:t>Disciplinado</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2500"/>
              </a:spcBef>
              <a:spcAft>
                <a:spcPts val="0"/>
              </a:spcAft>
              <a:buClr>
                <a:srgbClr val="F35E61"/>
              </a:buClr>
              <a:buSzPts val="5000"/>
              <a:buFont typeface="Lato Light"/>
              <a:buChar char="▰"/>
            </a:pPr>
            <a:r>
              <a:rPr lang="en-US" sz="5000">
                <a:solidFill>
                  <a:srgbClr val="092042"/>
                </a:solidFill>
                <a:latin typeface="Lato Light"/>
                <a:ea typeface="Lato Light"/>
                <a:cs typeface="Lato Light"/>
                <a:sym typeface="Lato Light"/>
              </a:rPr>
              <a:t>Analítico</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2500"/>
              </a:spcBef>
              <a:spcAft>
                <a:spcPts val="0"/>
              </a:spcAft>
              <a:buClr>
                <a:srgbClr val="F35E61"/>
              </a:buClr>
              <a:buSzPts val="5000"/>
              <a:buFont typeface="Lato Light"/>
              <a:buChar char="▰"/>
            </a:pPr>
            <a:r>
              <a:rPr lang="en-US" sz="5000">
                <a:solidFill>
                  <a:srgbClr val="092042"/>
                </a:solidFill>
                <a:latin typeface="Lato Light"/>
                <a:ea typeface="Lato Light"/>
                <a:cs typeface="Lato Light"/>
                <a:sym typeface="Lato Light"/>
              </a:rPr>
              <a:t>Pensamiento adulto </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2500"/>
              </a:spcBef>
              <a:spcAft>
                <a:spcPts val="2500"/>
              </a:spcAft>
              <a:buClr>
                <a:srgbClr val="F35E61"/>
              </a:buClr>
              <a:buSzPts val="5000"/>
              <a:buFont typeface="Lato Light"/>
              <a:buChar char="▰"/>
            </a:pPr>
            <a:r>
              <a:rPr lang="en-US" sz="5000">
                <a:solidFill>
                  <a:srgbClr val="092042"/>
                </a:solidFill>
                <a:latin typeface="Lato Light"/>
                <a:ea typeface="Lato Light"/>
                <a:cs typeface="Lato Light"/>
                <a:sym typeface="Lato Light"/>
              </a:rPr>
              <a:t>Definir prioridades</a:t>
            </a:r>
            <a:endParaRPr sz="5000">
              <a:solidFill>
                <a:srgbClr val="092042"/>
              </a:solidFill>
              <a:latin typeface="Lato Light"/>
              <a:ea typeface="Lato Light"/>
              <a:cs typeface="Lato Light"/>
              <a:sym typeface="Lato Light"/>
            </a:endParaRPr>
          </a:p>
        </p:txBody>
      </p:sp>
    </p:spTree>
  </p:cSld>
  <p:clrMapOvr>
    <a:masterClrMapping/>
  </p:clrMapOvr>
  <mc:AlternateContent>
    <mc:Choice Requires="p14">
      <p:transition p14:dur="250">
        <p:fade thruBlk="1"/>
      </p:transition>
    </mc:Choice>
    <mc:Fallback>
      <p:transition>
        <p:fade/>
      </p:transition>
    </mc:Fallback>
  </mc:AlternateContent>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7" name="Shape 1317"/>
        <p:cNvGrpSpPr/>
        <p:nvPr/>
      </p:nvGrpSpPr>
      <p:grpSpPr>
        <a:xfrm>
          <a:off x="0" y="0"/>
          <a:ext cx="0" cy="0"/>
          <a:chOff x="0" y="0"/>
          <a:chExt cx="0" cy="0"/>
        </a:xfrm>
      </p:grpSpPr>
      <p:sp>
        <p:nvSpPr>
          <p:cNvPr id="1318" name="Google Shape;1318;p60"/>
          <p:cNvSpPr txBox="1"/>
          <p:nvPr>
            <p:ph type="title"/>
          </p:nvPr>
        </p:nvSpPr>
        <p:spPr>
          <a:xfrm>
            <a:off x="1276280" y="1094139"/>
            <a:ext cx="18357600" cy="912300"/>
          </a:xfrm>
          <a:prstGeom prst="rect">
            <a:avLst/>
          </a:prstGeom>
          <a:noFill/>
          <a:ln>
            <a:noFill/>
          </a:ln>
        </p:spPr>
        <p:txBody>
          <a:bodyPr anchorCtr="0" anchor="t" bIns="45700" lIns="45700" spcFirstLastPara="1" rIns="45700" wrap="square" tIns="45700">
            <a:noAutofit/>
          </a:bodyPr>
          <a:lstStyle/>
          <a:p>
            <a:pPr indent="0" lvl="0" marL="0" marR="0" rtl="0" algn="l">
              <a:lnSpc>
                <a:spcPct val="80000"/>
              </a:lnSpc>
              <a:spcBef>
                <a:spcPts val="0"/>
              </a:spcBef>
              <a:spcAft>
                <a:spcPts val="0"/>
              </a:spcAft>
              <a:buClr>
                <a:srgbClr val="000000"/>
              </a:buClr>
              <a:buSzPts val="8500"/>
              <a:buFont typeface="Arial"/>
              <a:buNone/>
            </a:pPr>
            <a:r>
              <a:rPr lang="en-US"/>
              <a:t>Actividad</a:t>
            </a:r>
            <a:endParaRPr/>
          </a:p>
        </p:txBody>
      </p:sp>
      <p:sp>
        <p:nvSpPr>
          <p:cNvPr id="1319" name="Google Shape;1319;p60"/>
          <p:cNvSpPr txBox="1"/>
          <p:nvPr/>
        </p:nvSpPr>
        <p:spPr>
          <a:xfrm>
            <a:off x="1479675" y="4781400"/>
            <a:ext cx="8228400" cy="8181000"/>
          </a:xfrm>
          <a:prstGeom prst="rect">
            <a:avLst/>
          </a:prstGeom>
          <a:noFill/>
          <a:ln>
            <a:noFill/>
          </a:ln>
        </p:spPr>
        <p:txBody>
          <a:bodyPr anchorCtr="0" anchor="t" bIns="71425" lIns="71425" spcFirstLastPara="1" rIns="71425" wrap="square" tIns="71425">
            <a:noAutofit/>
          </a:bodyPr>
          <a:lstStyle/>
          <a:p>
            <a:pPr indent="-647190" lvl="0" marL="488440" marR="0" rtl="0" algn="l">
              <a:lnSpc>
                <a:spcPct val="110000"/>
              </a:lnSpc>
              <a:spcBef>
                <a:spcPts val="0"/>
              </a:spcBef>
              <a:spcAft>
                <a:spcPts val="0"/>
              </a:spcAft>
              <a:buClr>
                <a:srgbClr val="F35E61"/>
              </a:buClr>
              <a:buSzPts val="4000"/>
              <a:buFont typeface="Lato Light"/>
              <a:buChar char="▰"/>
            </a:pPr>
            <a:r>
              <a:rPr lang="en-US" sz="4000">
                <a:solidFill>
                  <a:srgbClr val="092042"/>
                </a:solidFill>
                <a:latin typeface="Lato Light"/>
                <a:ea typeface="Lato Light"/>
                <a:cs typeface="Lato Light"/>
                <a:sym typeface="Lato Light"/>
              </a:rPr>
              <a:t>Cada miembro tiene  2 votos</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4000"/>
              </a:spcBef>
              <a:spcAft>
                <a:spcPts val="0"/>
              </a:spcAft>
              <a:buClr>
                <a:srgbClr val="F35E61"/>
              </a:buClr>
              <a:buSzPts val="4000"/>
              <a:buFont typeface="Lato Light"/>
              <a:buChar char="▰"/>
            </a:pPr>
            <a:r>
              <a:rPr lang="en-US" sz="4000">
                <a:solidFill>
                  <a:srgbClr val="092042"/>
                </a:solidFill>
                <a:latin typeface="Lato Light"/>
                <a:ea typeface="Lato Light"/>
                <a:cs typeface="Lato Light"/>
                <a:sym typeface="Lato Light"/>
              </a:rPr>
              <a:t>En silencio, cada miembro vota por sus retos favoritos con pegatinas</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4000"/>
              </a:spcBef>
              <a:spcAft>
                <a:spcPts val="0"/>
              </a:spcAft>
              <a:buClr>
                <a:srgbClr val="F35E61"/>
              </a:buClr>
              <a:buSzPts val="4000"/>
              <a:buFont typeface="Lato Light"/>
              <a:buChar char="▰"/>
            </a:pPr>
            <a:r>
              <a:rPr lang="en-US" sz="4000">
                <a:solidFill>
                  <a:srgbClr val="092042"/>
                </a:solidFill>
                <a:latin typeface="Lato Light"/>
                <a:ea typeface="Lato Light"/>
                <a:cs typeface="Lato Light"/>
                <a:sym typeface="Lato Light"/>
              </a:rPr>
              <a:t>El facilitador lee cada idea votada</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4000"/>
              </a:spcBef>
              <a:spcAft>
                <a:spcPts val="0"/>
              </a:spcAft>
              <a:buClr>
                <a:srgbClr val="F35E61"/>
              </a:buClr>
              <a:buSzPts val="4000"/>
              <a:buFont typeface="Lato Light"/>
              <a:buChar char="▰"/>
            </a:pPr>
            <a:r>
              <a:rPr lang="en-US" sz="4000">
                <a:solidFill>
                  <a:srgbClr val="092042"/>
                </a:solidFill>
                <a:latin typeface="Lato Light"/>
                <a:ea typeface="Lato Light"/>
                <a:cs typeface="Lato Light"/>
                <a:sym typeface="Lato Light"/>
              </a:rPr>
              <a:t>El facilitador le pregunta a cada miembro que explique brevemente los motivos de su selección</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4000"/>
              </a:spcBef>
              <a:spcAft>
                <a:spcPts val="2500"/>
              </a:spcAft>
              <a:buClr>
                <a:srgbClr val="F35E61"/>
              </a:buClr>
              <a:buSzPts val="4000"/>
              <a:buFont typeface="Lato Light"/>
              <a:buChar char="▰"/>
            </a:pPr>
            <a:r>
              <a:rPr lang="en-US" sz="4000">
                <a:solidFill>
                  <a:srgbClr val="092042"/>
                </a:solidFill>
                <a:latin typeface="Lato Light"/>
                <a:ea typeface="Lato Light"/>
                <a:cs typeface="Lato Light"/>
                <a:sym typeface="Lato Light"/>
              </a:rPr>
              <a:t>Cada equipo elige un único reto para seguir trabajando</a:t>
            </a:r>
            <a:endParaRPr sz="4000">
              <a:solidFill>
                <a:srgbClr val="092042"/>
              </a:solidFill>
              <a:latin typeface="Lato Light"/>
              <a:ea typeface="Lato Light"/>
              <a:cs typeface="Lato Light"/>
              <a:sym typeface="Lato Light"/>
            </a:endParaRPr>
          </a:p>
        </p:txBody>
      </p:sp>
      <p:sp>
        <p:nvSpPr>
          <p:cNvPr id="1320" name="Google Shape;1320;p60"/>
          <p:cNvSpPr txBox="1"/>
          <p:nvPr/>
        </p:nvSpPr>
        <p:spPr>
          <a:xfrm>
            <a:off x="3118725" y="3000100"/>
            <a:ext cx="23544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rgbClr val="F55D5C"/>
                </a:solidFill>
                <a:latin typeface="Lato"/>
                <a:ea typeface="Lato"/>
                <a:cs typeface="Lato"/>
                <a:sym typeface="Lato"/>
              </a:rPr>
              <a:t>5</a:t>
            </a:r>
            <a:r>
              <a:rPr lang="en-US" sz="10000">
                <a:solidFill>
                  <a:srgbClr val="F55D5C"/>
                </a:solidFill>
                <a:latin typeface="Lato"/>
                <a:ea typeface="Lato"/>
                <a:cs typeface="Lato"/>
                <a:sym typeface="Lato"/>
              </a:rPr>
              <a:t>’</a:t>
            </a:r>
            <a:endParaRPr sz="10000">
              <a:solidFill>
                <a:srgbClr val="F55D5C"/>
              </a:solidFill>
              <a:latin typeface="Lato"/>
              <a:ea typeface="Lato"/>
              <a:cs typeface="Lato"/>
              <a:sym typeface="Lato"/>
            </a:endParaRPr>
          </a:p>
        </p:txBody>
      </p:sp>
      <p:pic>
        <p:nvPicPr>
          <p:cNvPr id="1321" name="Google Shape;1321;p60"/>
          <p:cNvPicPr preferRelativeResize="0"/>
          <p:nvPr/>
        </p:nvPicPr>
        <p:blipFill>
          <a:blip r:embed="rId3">
            <a:alphaModFix/>
          </a:blip>
          <a:stretch>
            <a:fillRect/>
          </a:stretch>
        </p:blipFill>
        <p:spPr>
          <a:xfrm>
            <a:off x="1185650" y="3000087"/>
            <a:ext cx="1443600" cy="1443600"/>
          </a:xfrm>
          <a:prstGeom prst="rect">
            <a:avLst/>
          </a:prstGeom>
          <a:noFill/>
          <a:ln>
            <a:noFill/>
          </a:ln>
        </p:spPr>
      </p:pic>
      <p:sp>
        <p:nvSpPr>
          <p:cNvPr id="1322" name="Google Shape;1322;p60"/>
          <p:cNvSpPr txBox="1"/>
          <p:nvPr/>
        </p:nvSpPr>
        <p:spPr>
          <a:xfrm>
            <a:off x="11892663" y="4396825"/>
            <a:ext cx="2974800" cy="1035000"/>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092042"/>
              </a:buClr>
              <a:buSzPts val="3000"/>
              <a:buFont typeface="Helvetica Neue"/>
              <a:buNone/>
            </a:pPr>
            <a:r>
              <a:rPr b="1" lang="en-US" sz="3400">
                <a:solidFill>
                  <a:srgbClr val="092042"/>
                </a:solidFill>
                <a:latin typeface="Lato"/>
                <a:ea typeface="Lato"/>
                <a:cs typeface="Lato"/>
                <a:sym typeface="Lato"/>
              </a:rPr>
              <a:t>Un gran listado</a:t>
            </a:r>
            <a:br>
              <a:rPr b="1" lang="en-US" sz="3400">
                <a:solidFill>
                  <a:srgbClr val="092042"/>
                </a:solidFill>
                <a:latin typeface="Lato"/>
                <a:ea typeface="Lato"/>
                <a:cs typeface="Lato"/>
                <a:sym typeface="Lato"/>
              </a:rPr>
            </a:br>
            <a:r>
              <a:rPr b="1" lang="en-US" sz="3400">
                <a:solidFill>
                  <a:srgbClr val="092042"/>
                </a:solidFill>
                <a:latin typeface="Lato"/>
                <a:ea typeface="Lato"/>
                <a:cs typeface="Lato"/>
                <a:sym typeface="Lato"/>
              </a:rPr>
              <a:t>de opciones</a:t>
            </a:r>
            <a:endParaRPr b="1" sz="3400">
              <a:latin typeface="Lato"/>
              <a:ea typeface="Lato"/>
              <a:cs typeface="Lato"/>
              <a:sym typeface="Lato"/>
            </a:endParaRPr>
          </a:p>
        </p:txBody>
      </p:sp>
      <p:grpSp>
        <p:nvGrpSpPr>
          <p:cNvPr id="1323" name="Google Shape;1323;p60"/>
          <p:cNvGrpSpPr/>
          <p:nvPr/>
        </p:nvGrpSpPr>
        <p:grpSpPr>
          <a:xfrm>
            <a:off x="11513907" y="6103759"/>
            <a:ext cx="3732305" cy="3432744"/>
            <a:chOff x="10612769" y="5739859"/>
            <a:chExt cx="3732305" cy="3432744"/>
          </a:xfrm>
        </p:grpSpPr>
        <p:grpSp>
          <p:nvGrpSpPr>
            <p:cNvPr id="1324" name="Google Shape;1324;p60"/>
            <p:cNvGrpSpPr/>
            <p:nvPr/>
          </p:nvGrpSpPr>
          <p:grpSpPr>
            <a:xfrm>
              <a:off x="10612769" y="6739327"/>
              <a:ext cx="289560" cy="434340"/>
              <a:chOff x="9182100" y="15035213"/>
              <a:chExt cx="2032000" cy="3048000"/>
            </a:xfrm>
          </p:grpSpPr>
          <p:sp>
            <p:nvSpPr>
              <p:cNvPr id="1325" name="Google Shape;1325;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26" name="Google Shape;1326;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27" name="Google Shape;1327;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28" name="Google Shape;1328;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329" name="Google Shape;1329;p60"/>
            <p:cNvGrpSpPr/>
            <p:nvPr/>
          </p:nvGrpSpPr>
          <p:grpSpPr>
            <a:xfrm>
              <a:off x="10612769" y="5739859"/>
              <a:ext cx="289560" cy="434340"/>
              <a:chOff x="9182100" y="15035213"/>
              <a:chExt cx="2032000" cy="3048000"/>
            </a:xfrm>
          </p:grpSpPr>
          <p:sp>
            <p:nvSpPr>
              <p:cNvPr id="1330" name="Google Shape;1330;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31" name="Google Shape;1331;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32" name="Google Shape;1332;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33" name="Google Shape;1333;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334" name="Google Shape;1334;p60"/>
            <p:cNvGrpSpPr/>
            <p:nvPr/>
          </p:nvGrpSpPr>
          <p:grpSpPr>
            <a:xfrm>
              <a:off x="10612769" y="8738262"/>
              <a:ext cx="289560" cy="434340"/>
              <a:chOff x="9182100" y="15035213"/>
              <a:chExt cx="2032000" cy="3048000"/>
            </a:xfrm>
          </p:grpSpPr>
          <p:sp>
            <p:nvSpPr>
              <p:cNvPr id="1335" name="Google Shape;1335;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36" name="Google Shape;1336;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37" name="Google Shape;1337;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38" name="Google Shape;1338;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339" name="Google Shape;1339;p60"/>
            <p:cNvGrpSpPr/>
            <p:nvPr/>
          </p:nvGrpSpPr>
          <p:grpSpPr>
            <a:xfrm>
              <a:off x="10612769" y="7738795"/>
              <a:ext cx="289560" cy="434340"/>
              <a:chOff x="9182100" y="15035213"/>
              <a:chExt cx="2032000" cy="3048000"/>
            </a:xfrm>
          </p:grpSpPr>
          <p:sp>
            <p:nvSpPr>
              <p:cNvPr id="1340" name="Google Shape;1340;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41" name="Google Shape;1341;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42" name="Google Shape;1342;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43" name="Google Shape;1343;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344" name="Google Shape;1344;p60"/>
            <p:cNvGrpSpPr/>
            <p:nvPr/>
          </p:nvGrpSpPr>
          <p:grpSpPr>
            <a:xfrm>
              <a:off x="11473455" y="6739327"/>
              <a:ext cx="289560" cy="434340"/>
              <a:chOff x="9182100" y="15035213"/>
              <a:chExt cx="2032000" cy="3048000"/>
            </a:xfrm>
          </p:grpSpPr>
          <p:sp>
            <p:nvSpPr>
              <p:cNvPr id="1345" name="Google Shape;1345;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46" name="Google Shape;1346;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47" name="Google Shape;1347;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48" name="Google Shape;1348;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349" name="Google Shape;1349;p60"/>
            <p:cNvGrpSpPr/>
            <p:nvPr/>
          </p:nvGrpSpPr>
          <p:grpSpPr>
            <a:xfrm>
              <a:off x="11473455" y="5739859"/>
              <a:ext cx="289560" cy="434340"/>
              <a:chOff x="9182100" y="15035213"/>
              <a:chExt cx="2032000" cy="3048000"/>
            </a:xfrm>
          </p:grpSpPr>
          <p:sp>
            <p:nvSpPr>
              <p:cNvPr id="1350" name="Google Shape;1350;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51" name="Google Shape;1351;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52" name="Google Shape;1352;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53" name="Google Shape;1353;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354" name="Google Shape;1354;p60"/>
            <p:cNvGrpSpPr/>
            <p:nvPr/>
          </p:nvGrpSpPr>
          <p:grpSpPr>
            <a:xfrm>
              <a:off x="11473455" y="8738262"/>
              <a:ext cx="289560" cy="434340"/>
              <a:chOff x="9182100" y="15035213"/>
              <a:chExt cx="2032000" cy="3048000"/>
            </a:xfrm>
          </p:grpSpPr>
          <p:sp>
            <p:nvSpPr>
              <p:cNvPr id="1355" name="Google Shape;1355;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56" name="Google Shape;1356;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57" name="Google Shape;1357;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58" name="Google Shape;1358;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359" name="Google Shape;1359;p60"/>
            <p:cNvGrpSpPr/>
            <p:nvPr/>
          </p:nvGrpSpPr>
          <p:grpSpPr>
            <a:xfrm>
              <a:off x="11473455" y="7738795"/>
              <a:ext cx="289560" cy="434340"/>
              <a:chOff x="9182100" y="15035213"/>
              <a:chExt cx="2032000" cy="3048000"/>
            </a:xfrm>
          </p:grpSpPr>
          <p:sp>
            <p:nvSpPr>
              <p:cNvPr id="1360" name="Google Shape;1360;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61" name="Google Shape;1361;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62" name="Google Shape;1362;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63" name="Google Shape;1363;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364" name="Google Shape;1364;p60"/>
            <p:cNvGrpSpPr/>
            <p:nvPr/>
          </p:nvGrpSpPr>
          <p:grpSpPr>
            <a:xfrm>
              <a:off x="12334142" y="6739327"/>
              <a:ext cx="289560" cy="434340"/>
              <a:chOff x="9182100" y="15035213"/>
              <a:chExt cx="2032000" cy="3048000"/>
            </a:xfrm>
          </p:grpSpPr>
          <p:sp>
            <p:nvSpPr>
              <p:cNvPr id="1365" name="Google Shape;1365;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66" name="Google Shape;1366;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67" name="Google Shape;1367;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68" name="Google Shape;1368;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369" name="Google Shape;1369;p60"/>
            <p:cNvGrpSpPr/>
            <p:nvPr/>
          </p:nvGrpSpPr>
          <p:grpSpPr>
            <a:xfrm>
              <a:off x="12334142" y="5739859"/>
              <a:ext cx="289560" cy="434340"/>
              <a:chOff x="9182100" y="15035213"/>
              <a:chExt cx="2032000" cy="3048000"/>
            </a:xfrm>
          </p:grpSpPr>
          <p:sp>
            <p:nvSpPr>
              <p:cNvPr id="1370" name="Google Shape;1370;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71" name="Google Shape;1371;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72" name="Google Shape;1372;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73" name="Google Shape;1373;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374" name="Google Shape;1374;p60"/>
            <p:cNvGrpSpPr/>
            <p:nvPr/>
          </p:nvGrpSpPr>
          <p:grpSpPr>
            <a:xfrm>
              <a:off x="12334142" y="8738262"/>
              <a:ext cx="289560" cy="434340"/>
              <a:chOff x="9182100" y="15035213"/>
              <a:chExt cx="2032000" cy="3048000"/>
            </a:xfrm>
          </p:grpSpPr>
          <p:sp>
            <p:nvSpPr>
              <p:cNvPr id="1375" name="Google Shape;1375;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76" name="Google Shape;1376;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77" name="Google Shape;1377;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78" name="Google Shape;1378;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379" name="Google Shape;1379;p60"/>
            <p:cNvGrpSpPr/>
            <p:nvPr/>
          </p:nvGrpSpPr>
          <p:grpSpPr>
            <a:xfrm>
              <a:off x="12334142" y="7738795"/>
              <a:ext cx="289560" cy="434340"/>
              <a:chOff x="9182100" y="15035213"/>
              <a:chExt cx="2032000" cy="3048000"/>
            </a:xfrm>
          </p:grpSpPr>
          <p:sp>
            <p:nvSpPr>
              <p:cNvPr id="1380" name="Google Shape;1380;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81" name="Google Shape;1381;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82" name="Google Shape;1382;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83" name="Google Shape;1383;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384" name="Google Shape;1384;p60"/>
            <p:cNvGrpSpPr/>
            <p:nvPr/>
          </p:nvGrpSpPr>
          <p:grpSpPr>
            <a:xfrm>
              <a:off x="13194828" y="6739327"/>
              <a:ext cx="289560" cy="434340"/>
              <a:chOff x="9182100" y="15035213"/>
              <a:chExt cx="2032000" cy="3048000"/>
            </a:xfrm>
          </p:grpSpPr>
          <p:sp>
            <p:nvSpPr>
              <p:cNvPr id="1385" name="Google Shape;1385;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86" name="Google Shape;1386;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87" name="Google Shape;1387;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88" name="Google Shape;1388;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389" name="Google Shape;1389;p60"/>
            <p:cNvGrpSpPr/>
            <p:nvPr/>
          </p:nvGrpSpPr>
          <p:grpSpPr>
            <a:xfrm>
              <a:off x="13194828" y="5739859"/>
              <a:ext cx="289560" cy="434340"/>
              <a:chOff x="9182100" y="15035213"/>
              <a:chExt cx="2032000" cy="3048000"/>
            </a:xfrm>
          </p:grpSpPr>
          <p:sp>
            <p:nvSpPr>
              <p:cNvPr id="1390" name="Google Shape;1390;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91" name="Google Shape;1391;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92" name="Google Shape;1392;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93" name="Google Shape;1393;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394" name="Google Shape;1394;p60"/>
            <p:cNvGrpSpPr/>
            <p:nvPr/>
          </p:nvGrpSpPr>
          <p:grpSpPr>
            <a:xfrm>
              <a:off x="13194828" y="8738262"/>
              <a:ext cx="289560" cy="434340"/>
              <a:chOff x="9182100" y="15035213"/>
              <a:chExt cx="2032000" cy="3048000"/>
            </a:xfrm>
          </p:grpSpPr>
          <p:sp>
            <p:nvSpPr>
              <p:cNvPr id="1395" name="Google Shape;1395;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96" name="Google Shape;1396;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97" name="Google Shape;1397;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398" name="Google Shape;1398;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399" name="Google Shape;1399;p60"/>
            <p:cNvGrpSpPr/>
            <p:nvPr/>
          </p:nvGrpSpPr>
          <p:grpSpPr>
            <a:xfrm>
              <a:off x="13194828" y="7738795"/>
              <a:ext cx="289560" cy="434340"/>
              <a:chOff x="9182100" y="15035213"/>
              <a:chExt cx="2032000" cy="3048000"/>
            </a:xfrm>
          </p:grpSpPr>
          <p:sp>
            <p:nvSpPr>
              <p:cNvPr id="1400" name="Google Shape;1400;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01" name="Google Shape;1401;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02" name="Google Shape;1402;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03" name="Google Shape;1403;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404" name="Google Shape;1404;p60"/>
            <p:cNvGrpSpPr/>
            <p:nvPr/>
          </p:nvGrpSpPr>
          <p:grpSpPr>
            <a:xfrm>
              <a:off x="14055514" y="6739327"/>
              <a:ext cx="289560" cy="434340"/>
              <a:chOff x="9182100" y="15035213"/>
              <a:chExt cx="2032000" cy="3048000"/>
            </a:xfrm>
          </p:grpSpPr>
          <p:sp>
            <p:nvSpPr>
              <p:cNvPr id="1405" name="Google Shape;1405;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06" name="Google Shape;1406;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07" name="Google Shape;1407;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08" name="Google Shape;1408;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409" name="Google Shape;1409;p60"/>
            <p:cNvGrpSpPr/>
            <p:nvPr/>
          </p:nvGrpSpPr>
          <p:grpSpPr>
            <a:xfrm>
              <a:off x="14055514" y="5739859"/>
              <a:ext cx="289560" cy="434340"/>
              <a:chOff x="9182100" y="15035213"/>
              <a:chExt cx="2032000" cy="3048000"/>
            </a:xfrm>
          </p:grpSpPr>
          <p:sp>
            <p:nvSpPr>
              <p:cNvPr id="1410" name="Google Shape;1410;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11" name="Google Shape;1411;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12" name="Google Shape;1412;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13" name="Google Shape;1413;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414" name="Google Shape;1414;p60"/>
            <p:cNvGrpSpPr/>
            <p:nvPr/>
          </p:nvGrpSpPr>
          <p:grpSpPr>
            <a:xfrm>
              <a:off x="14055514" y="8738262"/>
              <a:ext cx="289560" cy="434340"/>
              <a:chOff x="9182100" y="15035213"/>
              <a:chExt cx="2032000" cy="3048000"/>
            </a:xfrm>
          </p:grpSpPr>
          <p:sp>
            <p:nvSpPr>
              <p:cNvPr id="1415" name="Google Shape;1415;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16" name="Google Shape;1416;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17" name="Google Shape;1417;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18" name="Google Shape;1418;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419" name="Google Shape;1419;p60"/>
            <p:cNvGrpSpPr/>
            <p:nvPr/>
          </p:nvGrpSpPr>
          <p:grpSpPr>
            <a:xfrm>
              <a:off x="14055514" y="7738795"/>
              <a:ext cx="289560" cy="434340"/>
              <a:chOff x="9182100" y="15035213"/>
              <a:chExt cx="2032000" cy="3048000"/>
            </a:xfrm>
          </p:grpSpPr>
          <p:sp>
            <p:nvSpPr>
              <p:cNvPr id="1420" name="Google Shape;1420;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21" name="Google Shape;1421;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22" name="Google Shape;1422;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23" name="Google Shape;1423;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sp>
        <p:nvSpPr>
          <p:cNvPr id="1424" name="Google Shape;1424;p60"/>
          <p:cNvSpPr txBox="1"/>
          <p:nvPr/>
        </p:nvSpPr>
        <p:spPr>
          <a:xfrm>
            <a:off x="16331138" y="3816400"/>
            <a:ext cx="4143600" cy="1615500"/>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092042"/>
              </a:buClr>
              <a:buSzPts val="3000"/>
              <a:buFont typeface="Helvetica Neue"/>
              <a:buNone/>
            </a:pPr>
            <a:r>
              <a:rPr b="1" lang="en-US" sz="3400">
                <a:solidFill>
                  <a:srgbClr val="092042"/>
                </a:solidFill>
                <a:latin typeface="Lato"/>
                <a:ea typeface="Lato"/>
                <a:cs typeface="Lato"/>
                <a:sym typeface="Lato"/>
              </a:rPr>
              <a:t>Un reducido </a:t>
            </a:r>
            <a:br>
              <a:rPr b="1" lang="en-US" sz="3400">
                <a:solidFill>
                  <a:srgbClr val="092042"/>
                </a:solidFill>
                <a:latin typeface="Lato"/>
                <a:ea typeface="Lato"/>
                <a:cs typeface="Lato"/>
                <a:sym typeface="Lato"/>
              </a:rPr>
            </a:br>
            <a:r>
              <a:rPr b="1" lang="en-US" sz="3400">
                <a:solidFill>
                  <a:srgbClr val="092042"/>
                </a:solidFill>
                <a:latin typeface="Lato"/>
                <a:ea typeface="Lato"/>
                <a:cs typeface="Lato"/>
                <a:sym typeface="Lato"/>
              </a:rPr>
              <a:t>número de opciones manejables</a:t>
            </a:r>
            <a:endParaRPr b="1" sz="3400">
              <a:latin typeface="Lato"/>
              <a:ea typeface="Lato"/>
              <a:cs typeface="Lato"/>
              <a:sym typeface="Lato"/>
            </a:endParaRPr>
          </a:p>
        </p:txBody>
      </p:sp>
      <p:grpSp>
        <p:nvGrpSpPr>
          <p:cNvPr id="1425" name="Google Shape;1425;p60"/>
          <p:cNvGrpSpPr/>
          <p:nvPr/>
        </p:nvGrpSpPr>
        <p:grpSpPr>
          <a:xfrm>
            <a:off x="17397467" y="6103759"/>
            <a:ext cx="2010933" cy="2433276"/>
            <a:chOff x="16393317" y="6273259"/>
            <a:chExt cx="2010933" cy="2433276"/>
          </a:xfrm>
        </p:grpSpPr>
        <p:grpSp>
          <p:nvGrpSpPr>
            <p:cNvPr id="1426" name="Google Shape;1426;p60"/>
            <p:cNvGrpSpPr/>
            <p:nvPr/>
          </p:nvGrpSpPr>
          <p:grpSpPr>
            <a:xfrm>
              <a:off x="16393317" y="7272727"/>
              <a:ext cx="289560" cy="434340"/>
              <a:chOff x="9182100" y="15035213"/>
              <a:chExt cx="2032000" cy="3048000"/>
            </a:xfrm>
          </p:grpSpPr>
          <p:sp>
            <p:nvSpPr>
              <p:cNvPr id="1427" name="Google Shape;1427;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28" name="Google Shape;1428;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29" name="Google Shape;1429;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30" name="Google Shape;1430;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431" name="Google Shape;1431;p60"/>
            <p:cNvGrpSpPr/>
            <p:nvPr/>
          </p:nvGrpSpPr>
          <p:grpSpPr>
            <a:xfrm>
              <a:off x="16393317" y="6273259"/>
              <a:ext cx="289560" cy="434340"/>
              <a:chOff x="9182100" y="15035213"/>
              <a:chExt cx="2032000" cy="3048000"/>
            </a:xfrm>
          </p:grpSpPr>
          <p:sp>
            <p:nvSpPr>
              <p:cNvPr id="1432" name="Google Shape;1432;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33" name="Google Shape;1433;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34" name="Google Shape;1434;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35" name="Google Shape;1435;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436" name="Google Shape;1436;p60"/>
            <p:cNvGrpSpPr/>
            <p:nvPr/>
          </p:nvGrpSpPr>
          <p:grpSpPr>
            <a:xfrm>
              <a:off x="16393317" y="8272195"/>
              <a:ext cx="289560" cy="434340"/>
              <a:chOff x="9182100" y="15035213"/>
              <a:chExt cx="2032000" cy="3048000"/>
            </a:xfrm>
          </p:grpSpPr>
          <p:sp>
            <p:nvSpPr>
              <p:cNvPr id="1437" name="Google Shape;1437;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38" name="Google Shape;1438;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39" name="Google Shape;1439;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40" name="Google Shape;1440;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441" name="Google Shape;1441;p60"/>
            <p:cNvGrpSpPr/>
            <p:nvPr/>
          </p:nvGrpSpPr>
          <p:grpSpPr>
            <a:xfrm>
              <a:off x="17254003" y="7272727"/>
              <a:ext cx="289560" cy="434340"/>
              <a:chOff x="9182100" y="15035213"/>
              <a:chExt cx="2032000" cy="3048000"/>
            </a:xfrm>
          </p:grpSpPr>
          <p:sp>
            <p:nvSpPr>
              <p:cNvPr id="1442" name="Google Shape;1442;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43" name="Google Shape;1443;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44" name="Google Shape;1444;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45" name="Google Shape;1445;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446" name="Google Shape;1446;p60"/>
            <p:cNvGrpSpPr/>
            <p:nvPr/>
          </p:nvGrpSpPr>
          <p:grpSpPr>
            <a:xfrm>
              <a:off x="17254003" y="6273259"/>
              <a:ext cx="289560" cy="434340"/>
              <a:chOff x="9182100" y="15035213"/>
              <a:chExt cx="2032000" cy="3048000"/>
            </a:xfrm>
          </p:grpSpPr>
          <p:sp>
            <p:nvSpPr>
              <p:cNvPr id="1447" name="Google Shape;1447;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48" name="Google Shape;1448;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49" name="Google Shape;1449;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50" name="Google Shape;1450;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451" name="Google Shape;1451;p60"/>
            <p:cNvGrpSpPr/>
            <p:nvPr/>
          </p:nvGrpSpPr>
          <p:grpSpPr>
            <a:xfrm>
              <a:off x="17254003" y="8272195"/>
              <a:ext cx="289560" cy="434340"/>
              <a:chOff x="9182100" y="15035213"/>
              <a:chExt cx="2032000" cy="3048000"/>
            </a:xfrm>
          </p:grpSpPr>
          <p:sp>
            <p:nvSpPr>
              <p:cNvPr id="1452" name="Google Shape;1452;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53" name="Google Shape;1453;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54" name="Google Shape;1454;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55" name="Google Shape;1455;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456" name="Google Shape;1456;p60"/>
            <p:cNvGrpSpPr/>
            <p:nvPr/>
          </p:nvGrpSpPr>
          <p:grpSpPr>
            <a:xfrm>
              <a:off x="18114689" y="7272727"/>
              <a:ext cx="289560" cy="434340"/>
              <a:chOff x="9182100" y="15035213"/>
              <a:chExt cx="2032000" cy="3048000"/>
            </a:xfrm>
          </p:grpSpPr>
          <p:sp>
            <p:nvSpPr>
              <p:cNvPr id="1457" name="Google Shape;1457;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58" name="Google Shape;1458;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59" name="Google Shape;1459;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60" name="Google Shape;1460;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461" name="Google Shape;1461;p60"/>
            <p:cNvGrpSpPr/>
            <p:nvPr/>
          </p:nvGrpSpPr>
          <p:grpSpPr>
            <a:xfrm>
              <a:off x="18114689" y="6273259"/>
              <a:ext cx="289560" cy="434340"/>
              <a:chOff x="9182100" y="15035213"/>
              <a:chExt cx="2032000" cy="3048000"/>
            </a:xfrm>
          </p:grpSpPr>
          <p:sp>
            <p:nvSpPr>
              <p:cNvPr id="1462" name="Google Shape;1462;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63" name="Google Shape;1463;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64" name="Google Shape;1464;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65" name="Google Shape;1465;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466" name="Google Shape;1466;p60"/>
            <p:cNvGrpSpPr/>
            <p:nvPr/>
          </p:nvGrpSpPr>
          <p:grpSpPr>
            <a:xfrm>
              <a:off x="18114689" y="8272195"/>
              <a:ext cx="289560" cy="434340"/>
              <a:chOff x="9182100" y="15035213"/>
              <a:chExt cx="2032000" cy="3048000"/>
            </a:xfrm>
          </p:grpSpPr>
          <p:sp>
            <p:nvSpPr>
              <p:cNvPr id="1467" name="Google Shape;1467;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68" name="Google Shape;1468;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69" name="Google Shape;1469;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70" name="Google Shape;1470;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sp>
        <p:nvSpPr>
          <p:cNvPr id="1471" name="Google Shape;1471;p60"/>
          <p:cNvSpPr txBox="1"/>
          <p:nvPr/>
        </p:nvSpPr>
        <p:spPr>
          <a:xfrm>
            <a:off x="21199275" y="3816400"/>
            <a:ext cx="2731800" cy="1615500"/>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092042"/>
              </a:buClr>
              <a:buSzPts val="3000"/>
              <a:buFont typeface="Helvetica Neue"/>
              <a:buNone/>
            </a:pPr>
            <a:r>
              <a:rPr b="1" lang="en-US" sz="3400">
                <a:solidFill>
                  <a:srgbClr val="092042"/>
                </a:solidFill>
                <a:latin typeface="Lato"/>
                <a:ea typeface="Lato"/>
                <a:cs typeface="Lato"/>
                <a:sym typeface="Lato"/>
              </a:rPr>
              <a:t>Un número reducido de opciones </a:t>
            </a:r>
            <a:endParaRPr b="1" sz="3400">
              <a:latin typeface="Lato"/>
              <a:ea typeface="Lato"/>
              <a:cs typeface="Lato"/>
              <a:sym typeface="Lato"/>
            </a:endParaRPr>
          </a:p>
        </p:txBody>
      </p:sp>
      <p:grpSp>
        <p:nvGrpSpPr>
          <p:cNvPr id="1472" name="Google Shape;1472;p60"/>
          <p:cNvGrpSpPr/>
          <p:nvPr/>
        </p:nvGrpSpPr>
        <p:grpSpPr>
          <a:xfrm>
            <a:off x="21559704" y="6103759"/>
            <a:ext cx="289560" cy="434340"/>
            <a:chOff x="9182100" y="15035213"/>
            <a:chExt cx="2032000" cy="3048000"/>
          </a:xfrm>
        </p:grpSpPr>
        <p:sp>
          <p:nvSpPr>
            <p:cNvPr id="1473" name="Google Shape;1473;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74" name="Google Shape;1474;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75" name="Google Shape;1475;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76" name="Google Shape;1476;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477" name="Google Shape;1477;p60"/>
          <p:cNvGrpSpPr/>
          <p:nvPr/>
        </p:nvGrpSpPr>
        <p:grpSpPr>
          <a:xfrm>
            <a:off x="22420391" y="6103759"/>
            <a:ext cx="289560" cy="434340"/>
            <a:chOff x="9182100" y="15035213"/>
            <a:chExt cx="2032000" cy="3048000"/>
          </a:xfrm>
        </p:grpSpPr>
        <p:sp>
          <p:nvSpPr>
            <p:cNvPr id="1478" name="Google Shape;1478;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79" name="Google Shape;1479;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80" name="Google Shape;1480;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81" name="Google Shape;1481;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482" name="Google Shape;1482;p60"/>
          <p:cNvGrpSpPr/>
          <p:nvPr/>
        </p:nvGrpSpPr>
        <p:grpSpPr>
          <a:xfrm>
            <a:off x="23281077" y="6103759"/>
            <a:ext cx="289560" cy="434340"/>
            <a:chOff x="9182100" y="15035213"/>
            <a:chExt cx="2032000" cy="3048000"/>
          </a:xfrm>
        </p:grpSpPr>
        <p:sp>
          <p:nvSpPr>
            <p:cNvPr id="1483" name="Google Shape;1483;p60"/>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84" name="Google Shape;1484;p60"/>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85" name="Google Shape;1485;p60"/>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486" name="Google Shape;1486;p60"/>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pic>
        <p:nvPicPr>
          <p:cNvPr id="1487" name="Google Shape;1487;p60"/>
          <p:cNvPicPr preferRelativeResize="0"/>
          <p:nvPr/>
        </p:nvPicPr>
        <p:blipFill>
          <a:blip r:embed="rId4">
            <a:alphaModFix/>
          </a:blip>
          <a:stretch>
            <a:fillRect/>
          </a:stretch>
        </p:blipFill>
        <p:spPr>
          <a:xfrm>
            <a:off x="21757425" y="6756225"/>
            <a:ext cx="1615500" cy="1615500"/>
          </a:xfrm>
          <a:prstGeom prst="rect">
            <a:avLst/>
          </a:prstGeom>
          <a:noFill/>
          <a:ln>
            <a:noFill/>
          </a:ln>
        </p:spPr>
      </p:pic>
    </p:spTree>
  </p:cSld>
  <p:clrMapOvr>
    <a:masterClrMapping/>
  </p:clrMapOvr>
  <mc:AlternateContent>
    <mc:Choice Requires="p14">
      <p:transition p14:dur="250">
        <p:fade thruBlk="1"/>
      </p:transition>
    </mc:Choice>
    <mc:Fallback>
      <p:transition>
        <p:fade/>
      </p:transition>
    </mc:Fallback>
  </mc:AlternateContent>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1" name="Shape 1491"/>
        <p:cNvGrpSpPr/>
        <p:nvPr/>
      </p:nvGrpSpPr>
      <p:grpSpPr>
        <a:xfrm>
          <a:off x="0" y="0"/>
          <a:ext cx="0" cy="0"/>
          <a:chOff x="0" y="0"/>
          <a:chExt cx="0" cy="0"/>
        </a:xfrm>
      </p:grpSpPr>
      <p:sp>
        <p:nvSpPr>
          <p:cNvPr id="1492" name="Google Shape;1492;p61"/>
          <p:cNvSpPr txBox="1"/>
          <p:nvPr/>
        </p:nvSpPr>
        <p:spPr>
          <a:xfrm>
            <a:off x="2500500" y="5855700"/>
            <a:ext cx="19383000" cy="3720600"/>
          </a:xfrm>
          <a:prstGeom prst="rect">
            <a:avLst/>
          </a:prstGeom>
          <a:noFill/>
          <a:ln>
            <a:noFill/>
          </a:ln>
        </p:spPr>
        <p:txBody>
          <a:bodyPr anchorCtr="0" anchor="t" bIns="0" lIns="0" spcFirstLastPara="1" rIns="0" wrap="square" tIns="0">
            <a:noAutofit/>
          </a:bodyPr>
          <a:lstStyle/>
          <a:p>
            <a:pPr indent="0" lvl="0" marL="0" rtl="0" algn="ctr">
              <a:lnSpc>
                <a:spcPct val="110000"/>
              </a:lnSpc>
              <a:spcBef>
                <a:spcPts val="0"/>
              </a:spcBef>
              <a:spcAft>
                <a:spcPts val="0"/>
              </a:spcAft>
              <a:buNone/>
            </a:pPr>
            <a:r>
              <a:rPr lang="en-US" sz="12000">
                <a:solidFill>
                  <a:srgbClr val="F55D5C"/>
                </a:solidFill>
                <a:latin typeface="Lato"/>
                <a:ea typeface="Lato"/>
                <a:cs typeface="Lato"/>
                <a:sym typeface="Lato"/>
              </a:rPr>
              <a:t>¡</a:t>
            </a:r>
            <a:r>
              <a:rPr lang="en-US" sz="12000">
                <a:solidFill>
                  <a:srgbClr val="F55D5C"/>
                </a:solidFill>
                <a:latin typeface="Lato"/>
                <a:ea typeface="Lato"/>
                <a:cs typeface="Lato"/>
                <a:sym typeface="Lato"/>
              </a:rPr>
              <a:t>Pon tu reto reformulado</a:t>
            </a:r>
            <a:endParaRPr sz="12000">
              <a:solidFill>
                <a:srgbClr val="F55D5C"/>
              </a:solidFill>
              <a:latin typeface="Lato"/>
              <a:ea typeface="Lato"/>
              <a:cs typeface="Lato"/>
              <a:sym typeface="Lato"/>
            </a:endParaRPr>
          </a:p>
          <a:p>
            <a:pPr indent="0" lvl="0" marL="0" rtl="0" algn="ctr">
              <a:lnSpc>
                <a:spcPct val="110000"/>
              </a:lnSpc>
              <a:spcBef>
                <a:spcPts val="0"/>
              </a:spcBef>
              <a:spcAft>
                <a:spcPts val="0"/>
              </a:spcAft>
              <a:buNone/>
            </a:pPr>
            <a:r>
              <a:rPr lang="en-US" sz="12000">
                <a:solidFill>
                  <a:srgbClr val="F55D5C"/>
                </a:solidFill>
                <a:latin typeface="Lato"/>
                <a:ea typeface="Lato"/>
                <a:cs typeface="Lato"/>
                <a:sym typeface="Lato"/>
              </a:rPr>
              <a:t>en un panel</a:t>
            </a:r>
            <a:r>
              <a:rPr lang="en-US" sz="12000">
                <a:solidFill>
                  <a:srgbClr val="F55D5C"/>
                </a:solidFill>
                <a:latin typeface="Lato"/>
                <a:ea typeface="Lato"/>
                <a:cs typeface="Lato"/>
                <a:sym typeface="Lato"/>
              </a:rPr>
              <a:t>! </a:t>
            </a:r>
            <a:endParaRPr sz="12000">
              <a:solidFill>
                <a:srgbClr val="F55D5C"/>
              </a:solidFill>
              <a:latin typeface="Lato"/>
              <a:ea typeface="Lato"/>
              <a:cs typeface="Lato"/>
              <a:sym typeface="Lato"/>
            </a:endParaRPr>
          </a:p>
        </p:txBody>
      </p:sp>
      <p:sp>
        <p:nvSpPr>
          <p:cNvPr id="1493" name="Google Shape;1493;p61"/>
          <p:cNvSpPr txBox="1"/>
          <p:nvPr/>
        </p:nvSpPr>
        <p:spPr>
          <a:xfrm>
            <a:off x="7778553" y="4420550"/>
            <a:ext cx="8826900" cy="912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7300">
                <a:solidFill>
                  <a:srgbClr val="666666"/>
                </a:solidFill>
                <a:latin typeface="Lato"/>
                <a:ea typeface="Lato"/>
                <a:cs typeface="Lato"/>
                <a:sym typeface="Lato"/>
              </a:rPr>
              <a:t>ACCIÓN</a:t>
            </a:r>
            <a:endParaRPr sz="7300">
              <a:solidFill>
                <a:srgbClr val="666666"/>
              </a:solidFill>
              <a:latin typeface="Lato"/>
              <a:ea typeface="Lato"/>
              <a:cs typeface="Lato"/>
              <a:sym typeface="Lat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7" name="Shape 1497"/>
        <p:cNvGrpSpPr/>
        <p:nvPr/>
      </p:nvGrpSpPr>
      <p:grpSpPr>
        <a:xfrm>
          <a:off x="0" y="0"/>
          <a:ext cx="0" cy="0"/>
          <a:chOff x="0" y="0"/>
          <a:chExt cx="0" cy="0"/>
        </a:xfrm>
      </p:grpSpPr>
      <p:sp>
        <p:nvSpPr>
          <p:cNvPr id="1498" name="Google Shape;1498;p62"/>
          <p:cNvSpPr txBox="1"/>
          <p:nvPr/>
        </p:nvSpPr>
        <p:spPr>
          <a:xfrm>
            <a:off x="2500500" y="5855700"/>
            <a:ext cx="19383000" cy="3720600"/>
          </a:xfrm>
          <a:prstGeom prst="rect">
            <a:avLst/>
          </a:prstGeom>
          <a:noFill/>
          <a:ln>
            <a:noFill/>
          </a:ln>
        </p:spPr>
        <p:txBody>
          <a:bodyPr anchorCtr="0" anchor="t" bIns="0" lIns="0" spcFirstLastPara="1" rIns="0" wrap="square" tIns="0">
            <a:noAutofit/>
          </a:bodyPr>
          <a:lstStyle/>
          <a:p>
            <a:pPr indent="0" lvl="0" marL="0" rtl="0" algn="ctr">
              <a:lnSpc>
                <a:spcPct val="110000"/>
              </a:lnSpc>
              <a:spcBef>
                <a:spcPts val="0"/>
              </a:spcBef>
              <a:spcAft>
                <a:spcPts val="0"/>
              </a:spcAft>
              <a:buNone/>
            </a:pPr>
            <a:r>
              <a:rPr lang="en-US" sz="12000">
                <a:solidFill>
                  <a:srgbClr val="F55D5C"/>
                </a:solidFill>
                <a:latin typeface="Lato"/>
                <a:ea typeface="Lato"/>
                <a:cs typeface="Lato"/>
                <a:sym typeface="Lato"/>
              </a:rPr>
              <a:t>¡Intercambiad las tarjetas de facilitación! </a:t>
            </a:r>
            <a:endParaRPr sz="12000">
              <a:solidFill>
                <a:srgbClr val="F55D5C"/>
              </a:solidFill>
              <a:latin typeface="Lato"/>
              <a:ea typeface="Lato"/>
              <a:cs typeface="Lato"/>
              <a:sym typeface="Lato"/>
            </a:endParaRPr>
          </a:p>
        </p:txBody>
      </p:sp>
      <p:sp>
        <p:nvSpPr>
          <p:cNvPr id="1499" name="Google Shape;1499;p62"/>
          <p:cNvSpPr txBox="1"/>
          <p:nvPr/>
        </p:nvSpPr>
        <p:spPr>
          <a:xfrm>
            <a:off x="7778553" y="4420550"/>
            <a:ext cx="8826900" cy="912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7300">
                <a:solidFill>
                  <a:srgbClr val="666666"/>
                </a:solidFill>
                <a:latin typeface="Lato"/>
                <a:ea typeface="Lato"/>
                <a:cs typeface="Lato"/>
                <a:sym typeface="Lato"/>
              </a:rPr>
              <a:t>ACCIÓN</a:t>
            </a:r>
            <a:endParaRPr sz="7300">
              <a:solidFill>
                <a:srgbClr val="666666"/>
              </a:solidFill>
              <a:latin typeface="Lato"/>
              <a:ea typeface="Lato"/>
              <a:cs typeface="Lato"/>
              <a:sym typeface="Lato"/>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3" name="Shape 1503"/>
        <p:cNvGrpSpPr/>
        <p:nvPr/>
      </p:nvGrpSpPr>
      <p:grpSpPr>
        <a:xfrm>
          <a:off x="0" y="0"/>
          <a:ext cx="0" cy="0"/>
          <a:chOff x="0" y="0"/>
          <a:chExt cx="0" cy="0"/>
        </a:xfrm>
      </p:grpSpPr>
      <p:sp>
        <p:nvSpPr>
          <p:cNvPr id="1504" name="Google Shape;1504;p63"/>
          <p:cNvSpPr txBox="1"/>
          <p:nvPr>
            <p:ph type="title"/>
          </p:nvPr>
        </p:nvSpPr>
        <p:spPr>
          <a:xfrm>
            <a:off x="1094125" y="4385375"/>
            <a:ext cx="12949500" cy="3688200"/>
          </a:xfrm>
          <a:prstGeom prst="rect">
            <a:avLst/>
          </a:prstGeom>
        </p:spPr>
        <p:txBody>
          <a:bodyPr anchorCtr="0" anchor="t" bIns="117800" lIns="235675" spcFirstLastPara="1" rIns="235675" wrap="square" tIns="117800">
            <a:noAutofit/>
          </a:bodyPr>
          <a:lstStyle/>
          <a:p>
            <a:pPr indent="0" lvl="0" marL="0" rtl="0" algn="l">
              <a:spcBef>
                <a:spcPts val="0"/>
              </a:spcBef>
              <a:spcAft>
                <a:spcPts val="0"/>
              </a:spcAft>
              <a:buNone/>
            </a:pPr>
            <a:r>
              <a:rPr lang="en-US" sz="9900">
                <a:latin typeface="Lato"/>
                <a:ea typeface="Lato"/>
                <a:cs typeface="Lato"/>
                <a:sym typeface="Lato"/>
              </a:rPr>
              <a:t>Divergir para generar ideas de solución</a:t>
            </a:r>
            <a:endParaRPr sz="9900">
              <a:latin typeface="Lato"/>
              <a:ea typeface="Lato"/>
              <a:cs typeface="Lato"/>
              <a:sym typeface="Lato"/>
            </a:endParaRPr>
          </a:p>
          <a:p>
            <a:pPr indent="0" lvl="0" marL="0" rtl="0" algn="l">
              <a:spcBef>
                <a:spcPts val="0"/>
              </a:spcBef>
              <a:spcAft>
                <a:spcPts val="0"/>
              </a:spcAft>
              <a:buNone/>
            </a:pPr>
            <a:r>
              <a:t/>
            </a:r>
            <a:endParaRPr sz="9900">
              <a:latin typeface="Lato"/>
              <a:ea typeface="Lato"/>
              <a:cs typeface="Lato"/>
              <a:sym typeface="Lato"/>
            </a:endParaRPr>
          </a:p>
          <a:p>
            <a:pPr indent="0" lvl="0" marL="0" rtl="0" algn="l">
              <a:spcBef>
                <a:spcPts val="0"/>
              </a:spcBef>
              <a:spcAft>
                <a:spcPts val="0"/>
              </a:spcAft>
              <a:buNone/>
            </a:pPr>
            <a:r>
              <a:t/>
            </a:r>
            <a:endParaRPr sz="9900">
              <a:latin typeface="Lato"/>
              <a:ea typeface="Lato"/>
              <a:cs typeface="Lato"/>
              <a:sym typeface="Lato"/>
            </a:endParaRPr>
          </a:p>
          <a:p>
            <a:pPr indent="0" lvl="0" marL="0" rtl="0" algn="l">
              <a:spcBef>
                <a:spcPts val="0"/>
              </a:spcBef>
              <a:spcAft>
                <a:spcPts val="0"/>
              </a:spcAft>
              <a:buNone/>
            </a:pPr>
            <a:r>
              <a:t/>
            </a:r>
            <a:endParaRPr sz="9900">
              <a:latin typeface="Lato"/>
              <a:ea typeface="Lato"/>
              <a:cs typeface="Lato"/>
              <a:sym typeface="Lat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8" name="Shape 1508"/>
        <p:cNvGrpSpPr/>
        <p:nvPr/>
      </p:nvGrpSpPr>
      <p:grpSpPr>
        <a:xfrm>
          <a:off x="0" y="0"/>
          <a:ext cx="0" cy="0"/>
          <a:chOff x="0" y="0"/>
          <a:chExt cx="0" cy="0"/>
        </a:xfrm>
      </p:grpSpPr>
      <p:cxnSp>
        <p:nvCxnSpPr>
          <p:cNvPr id="1509" name="Google Shape;1509;p64"/>
          <p:cNvCxnSpPr/>
          <p:nvPr/>
        </p:nvCxnSpPr>
        <p:spPr>
          <a:xfrm>
            <a:off x="1920875" y="7654694"/>
            <a:ext cx="20999400" cy="0"/>
          </a:xfrm>
          <a:prstGeom prst="straightConnector1">
            <a:avLst/>
          </a:prstGeom>
          <a:noFill/>
          <a:ln cap="flat" cmpd="sng" w="101600">
            <a:solidFill>
              <a:srgbClr val="D3D3D3"/>
            </a:solidFill>
            <a:prstDash val="solid"/>
            <a:round/>
            <a:headEnd len="sm" w="sm" type="none"/>
            <a:tailEnd len="med" w="med" type="triangle"/>
          </a:ln>
        </p:spPr>
      </p:cxnSp>
      <p:sp>
        <p:nvSpPr>
          <p:cNvPr id="1510" name="Google Shape;1510;p64"/>
          <p:cNvSpPr/>
          <p:nvPr/>
        </p:nvSpPr>
        <p:spPr>
          <a:xfrm>
            <a:off x="11895712" y="7285601"/>
            <a:ext cx="701700" cy="701700"/>
          </a:xfrm>
          <a:prstGeom prst="ellipse">
            <a:avLst/>
          </a:prstGeom>
          <a:solidFill>
            <a:srgbClr val="F55D5C"/>
          </a:solidFill>
          <a:ln cap="flat" cmpd="sng" w="177800">
            <a:solidFill>
              <a:srgbClr val="F55D5C">
                <a:alpha val="90200"/>
              </a:srgb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0863D"/>
              </a:buClr>
              <a:buSzPts val="3200"/>
              <a:buFont typeface="Helvetica Neue"/>
              <a:buNone/>
            </a:pPr>
            <a:r>
              <a:t/>
            </a:r>
            <a:endParaRPr b="0" i="0" sz="3200" u="none" cap="none" strike="noStrike">
              <a:solidFill>
                <a:srgbClr val="F0863D"/>
              </a:solidFill>
              <a:latin typeface="Helvetica Neue"/>
              <a:ea typeface="Helvetica Neue"/>
              <a:cs typeface="Helvetica Neue"/>
              <a:sym typeface="Helvetica Neue"/>
            </a:endParaRPr>
          </a:p>
        </p:txBody>
      </p:sp>
      <p:sp>
        <p:nvSpPr>
          <p:cNvPr id="1511" name="Google Shape;1511;p64"/>
          <p:cNvSpPr/>
          <p:nvPr/>
        </p:nvSpPr>
        <p:spPr>
          <a:xfrm>
            <a:off x="2910132" y="7286394"/>
            <a:ext cx="701700" cy="700200"/>
          </a:xfrm>
          <a:prstGeom prst="ellipse">
            <a:avLst/>
          </a:prstGeom>
          <a:solidFill>
            <a:srgbClr val="F55D5C"/>
          </a:solidFill>
          <a:ln cap="flat" cmpd="sng" w="177800">
            <a:solidFill>
              <a:srgbClr val="F55D5C">
                <a:alpha val="90200"/>
              </a:srgb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55D5C"/>
              </a:buClr>
              <a:buSzPts val="3200"/>
              <a:buFont typeface="Helvetica Neue"/>
              <a:buNone/>
            </a:pPr>
            <a:r>
              <a:t/>
            </a:r>
            <a:endParaRPr b="0" i="0" sz="3200" u="none" cap="none" strike="noStrike">
              <a:solidFill>
                <a:srgbClr val="F55D5C"/>
              </a:solidFill>
              <a:latin typeface="Helvetica Neue"/>
              <a:ea typeface="Helvetica Neue"/>
              <a:cs typeface="Helvetica Neue"/>
              <a:sym typeface="Helvetica Neue"/>
            </a:endParaRPr>
          </a:p>
        </p:txBody>
      </p:sp>
      <p:sp>
        <p:nvSpPr>
          <p:cNvPr id="1512" name="Google Shape;1512;p64"/>
          <p:cNvSpPr/>
          <p:nvPr/>
        </p:nvSpPr>
        <p:spPr>
          <a:xfrm>
            <a:off x="7413923" y="7286394"/>
            <a:ext cx="701700" cy="700200"/>
          </a:xfrm>
          <a:prstGeom prst="ellipse">
            <a:avLst/>
          </a:prstGeom>
          <a:solidFill>
            <a:srgbClr val="F55D5C"/>
          </a:solidFill>
          <a:ln cap="flat" cmpd="sng" w="177800">
            <a:solidFill>
              <a:srgbClr val="F55D5C">
                <a:alpha val="90200"/>
              </a:srgb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0863D"/>
              </a:buClr>
              <a:buSzPts val="3200"/>
              <a:buFont typeface="Helvetica Neue"/>
              <a:buNone/>
            </a:pPr>
            <a:r>
              <a:t/>
            </a:r>
            <a:endParaRPr b="0" i="0" sz="3200" u="none" cap="none" strike="noStrike">
              <a:solidFill>
                <a:srgbClr val="F0863D"/>
              </a:solidFill>
              <a:latin typeface="Helvetica Neue"/>
              <a:ea typeface="Helvetica Neue"/>
              <a:cs typeface="Helvetica Neue"/>
              <a:sym typeface="Helvetica Neue"/>
            </a:endParaRPr>
          </a:p>
        </p:txBody>
      </p:sp>
      <p:sp>
        <p:nvSpPr>
          <p:cNvPr id="1513" name="Google Shape;1513;p64"/>
          <p:cNvSpPr/>
          <p:nvPr/>
        </p:nvSpPr>
        <p:spPr>
          <a:xfrm>
            <a:off x="16137627" y="7303856"/>
            <a:ext cx="701700" cy="701700"/>
          </a:xfrm>
          <a:prstGeom prst="ellipse">
            <a:avLst/>
          </a:prstGeom>
          <a:solidFill>
            <a:srgbClr val="F55D5C"/>
          </a:solidFill>
          <a:ln cap="flat" cmpd="sng" w="177800">
            <a:solidFill>
              <a:srgbClr val="F55D5C">
                <a:alpha val="90200"/>
              </a:srgb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0863D"/>
              </a:buClr>
              <a:buSzPts val="3200"/>
              <a:buFont typeface="Helvetica Neue"/>
              <a:buNone/>
            </a:pPr>
            <a:r>
              <a:t/>
            </a:r>
            <a:endParaRPr sz="3200">
              <a:solidFill>
                <a:srgbClr val="F0863D"/>
              </a:solidFill>
              <a:latin typeface="Helvetica Neue"/>
              <a:ea typeface="Helvetica Neue"/>
              <a:cs typeface="Helvetica Neue"/>
              <a:sym typeface="Helvetica Neue"/>
            </a:endParaRPr>
          </a:p>
        </p:txBody>
      </p:sp>
      <p:sp>
        <p:nvSpPr>
          <p:cNvPr id="1514" name="Google Shape;1514;p64"/>
          <p:cNvSpPr/>
          <p:nvPr/>
        </p:nvSpPr>
        <p:spPr>
          <a:xfrm>
            <a:off x="20409920" y="7303856"/>
            <a:ext cx="701700" cy="701700"/>
          </a:xfrm>
          <a:prstGeom prst="ellipse">
            <a:avLst/>
          </a:prstGeom>
          <a:solidFill>
            <a:srgbClr val="FDFEFE">
              <a:alpha val="89800"/>
            </a:srgbClr>
          </a:solidFill>
          <a:ln cap="flat" cmpd="sng" w="177800">
            <a:solidFill>
              <a:srgbClr val="F55D5C">
                <a:alpha val="90200"/>
              </a:srgbClr>
            </a:solidFill>
            <a:prstDash val="solid"/>
            <a:miter lim="400000"/>
            <a:headEnd len="sm" w="sm" type="none"/>
            <a:tailEnd len="sm" w="sm" type="none"/>
          </a:ln>
        </p:spPr>
        <p:txBody>
          <a:bodyPr anchorCtr="0" anchor="ctr" bIns="254000" lIns="254000" spcFirstLastPara="1" rIns="254000" wrap="square" tIns="254000">
            <a:noAutofit/>
          </a:bodyPr>
          <a:lstStyle/>
          <a:p>
            <a:pPr indent="0" lvl="0" marL="0" marR="0" rtl="0" algn="l">
              <a:lnSpc>
                <a:spcPct val="120000"/>
              </a:lnSpc>
              <a:spcBef>
                <a:spcPts val="0"/>
              </a:spcBef>
              <a:spcAft>
                <a:spcPts val="0"/>
              </a:spcAft>
              <a:buClr>
                <a:srgbClr val="F0863D"/>
              </a:buClr>
              <a:buSzPts val="3200"/>
              <a:buFont typeface="Helvetica Neue"/>
              <a:buNone/>
            </a:pPr>
            <a:r>
              <a:t/>
            </a:r>
            <a:endParaRPr b="0" i="0" sz="3200" u="none" cap="none" strike="noStrike">
              <a:solidFill>
                <a:srgbClr val="F0863D"/>
              </a:solidFill>
              <a:latin typeface="Helvetica Neue"/>
              <a:ea typeface="Helvetica Neue"/>
              <a:cs typeface="Helvetica Neue"/>
              <a:sym typeface="Helvetica Neue"/>
            </a:endParaRPr>
          </a:p>
        </p:txBody>
      </p:sp>
      <p:sp>
        <p:nvSpPr>
          <p:cNvPr id="1515" name="Google Shape;1515;p64"/>
          <p:cNvSpPr txBox="1"/>
          <p:nvPr/>
        </p:nvSpPr>
        <p:spPr>
          <a:xfrm>
            <a:off x="2021682" y="9011422"/>
            <a:ext cx="2478600" cy="533400"/>
          </a:xfrm>
          <a:prstGeom prst="rect">
            <a:avLst/>
          </a:prstGeom>
          <a:noFill/>
          <a:ln>
            <a:noFill/>
          </a:ln>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a:ea typeface="Lato"/>
                <a:cs typeface="Lato"/>
                <a:sym typeface="Lato"/>
              </a:rPr>
              <a:t>Investigar</a:t>
            </a:r>
            <a:endParaRPr sz="3600">
              <a:latin typeface="Lato"/>
              <a:ea typeface="Lato"/>
              <a:cs typeface="Lato"/>
              <a:sym typeface="Lato"/>
            </a:endParaRPr>
          </a:p>
        </p:txBody>
      </p:sp>
      <p:sp>
        <p:nvSpPr>
          <p:cNvPr id="1516" name="Google Shape;1516;p64"/>
          <p:cNvSpPr txBox="1"/>
          <p:nvPr/>
        </p:nvSpPr>
        <p:spPr>
          <a:xfrm>
            <a:off x="5782288" y="9011425"/>
            <a:ext cx="39651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a:ea typeface="Lato"/>
                <a:cs typeface="Lato"/>
                <a:sym typeface="Lato"/>
              </a:rPr>
              <a:t>Insights + Oportunidades</a:t>
            </a:r>
            <a:endParaRPr sz="3600">
              <a:latin typeface="Lato"/>
              <a:ea typeface="Lato"/>
              <a:cs typeface="Lato"/>
              <a:sym typeface="Lato"/>
            </a:endParaRPr>
          </a:p>
        </p:txBody>
      </p:sp>
      <p:sp>
        <p:nvSpPr>
          <p:cNvPr id="1517" name="Google Shape;1517;p64"/>
          <p:cNvSpPr txBox="1"/>
          <p:nvPr/>
        </p:nvSpPr>
        <p:spPr>
          <a:xfrm>
            <a:off x="10943225" y="9011425"/>
            <a:ext cx="26067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a:ea typeface="Lato"/>
                <a:cs typeface="Lato"/>
                <a:sym typeface="Lato"/>
              </a:rPr>
              <a:t>Reformular el reto</a:t>
            </a:r>
            <a:endParaRPr sz="3600">
              <a:latin typeface="Lato"/>
              <a:ea typeface="Lato"/>
              <a:cs typeface="Lato"/>
              <a:sym typeface="Lato"/>
            </a:endParaRPr>
          </a:p>
        </p:txBody>
      </p:sp>
      <p:sp>
        <p:nvSpPr>
          <p:cNvPr id="1518" name="Google Shape;1518;p64"/>
          <p:cNvSpPr txBox="1"/>
          <p:nvPr/>
        </p:nvSpPr>
        <p:spPr>
          <a:xfrm>
            <a:off x="19742420" y="9011422"/>
            <a:ext cx="2036700" cy="533400"/>
          </a:xfrm>
          <a:prstGeom prst="rect">
            <a:avLst/>
          </a:prstGeom>
          <a:noFill/>
          <a:ln>
            <a:noFill/>
          </a:ln>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a:ea typeface="Lato"/>
                <a:cs typeface="Lato"/>
                <a:sym typeface="Lato"/>
              </a:rPr>
              <a:t>Evaluar</a:t>
            </a:r>
            <a:endParaRPr sz="3600">
              <a:latin typeface="Lato"/>
              <a:ea typeface="Lato"/>
              <a:cs typeface="Lato"/>
              <a:sym typeface="Lato"/>
            </a:endParaRPr>
          </a:p>
        </p:txBody>
      </p:sp>
      <p:sp>
        <p:nvSpPr>
          <p:cNvPr id="1519" name="Google Shape;1519;p64"/>
          <p:cNvSpPr txBox="1"/>
          <p:nvPr/>
        </p:nvSpPr>
        <p:spPr>
          <a:xfrm>
            <a:off x="15185127" y="9011422"/>
            <a:ext cx="2606700" cy="990600"/>
          </a:xfrm>
          <a:prstGeom prst="rect">
            <a:avLst/>
          </a:prstGeom>
          <a:noFill/>
          <a:ln>
            <a:noFill/>
          </a:ln>
        </p:spPr>
        <p:txBody>
          <a:bodyPr anchorCtr="0" anchor="t" bIns="38100" lIns="38100" spcFirstLastPara="1" rIns="38100" wrap="square" tIns="38100">
            <a:noAutofit/>
          </a:bodyPr>
          <a:lstStyle/>
          <a:p>
            <a:pPr indent="0" lvl="0" marL="0" marR="0" rtl="0" algn="ctr">
              <a:lnSpc>
                <a:spcPct val="100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a:ea typeface="Lato"/>
                <a:cs typeface="Lato"/>
                <a:sym typeface="Lato"/>
              </a:rPr>
              <a:t>Generación de ideas</a:t>
            </a:r>
            <a:endParaRPr sz="3600">
              <a:latin typeface="Lato"/>
              <a:ea typeface="Lato"/>
              <a:cs typeface="Lato"/>
              <a:sym typeface="Lato"/>
            </a:endParaRPr>
          </a:p>
        </p:txBody>
      </p:sp>
      <p:pic>
        <p:nvPicPr>
          <p:cNvPr descr="Image" id="1520" name="Google Shape;1520;p64"/>
          <p:cNvPicPr preferRelativeResize="0"/>
          <p:nvPr/>
        </p:nvPicPr>
        <p:blipFill rotWithShape="1">
          <a:blip r:embed="rId3">
            <a:alphaModFix/>
          </a:blip>
          <a:srcRect b="0" l="0" r="0" t="0"/>
          <a:stretch/>
        </p:blipFill>
        <p:spPr>
          <a:xfrm>
            <a:off x="3033025" y="11318371"/>
            <a:ext cx="436365" cy="533400"/>
          </a:xfrm>
          <a:prstGeom prst="rect">
            <a:avLst/>
          </a:prstGeom>
          <a:noFill/>
          <a:ln>
            <a:noFill/>
          </a:ln>
        </p:spPr>
      </p:pic>
      <p:pic>
        <p:nvPicPr>
          <p:cNvPr descr="Image" id="1521" name="Google Shape;1521;p64"/>
          <p:cNvPicPr preferRelativeResize="0"/>
          <p:nvPr/>
        </p:nvPicPr>
        <p:blipFill rotWithShape="1">
          <a:blip r:embed="rId3">
            <a:alphaModFix/>
          </a:blip>
          <a:srcRect b="0" l="0" r="0" t="0"/>
          <a:stretch/>
        </p:blipFill>
        <p:spPr>
          <a:xfrm>
            <a:off x="7214178" y="11318371"/>
            <a:ext cx="436365" cy="533400"/>
          </a:xfrm>
          <a:prstGeom prst="rect">
            <a:avLst/>
          </a:prstGeom>
          <a:noFill/>
          <a:ln>
            <a:noFill/>
          </a:ln>
        </p:spPr>
      </p:pic>
      <p:pic>
        <p:nvPicPr>
          <p:cNvPr descr="Image" id="1522" name="Google Shape;1522;p64"/>
          <p:cNvPicPr preferRelativeResize="0"/>
          <p:nvPr/>
        </p:nvPicPr>
        <p:blipFill rotWithShape="1">
          <a:blip r:embed="rId3">
            <a:alphaModFix/>
          </a:blip>
          <a:srcRect b="0" l="0" r="0" t="0"/>
          <a:stretch/>
        </p:blipFill>
        <p:spPr>
          <a:xfrm flipH="1">
            <a:off x="7909683" y="11318371"/>
            <a:ext cx="436365" cy="533400"/>
          </a:xfrm>
          <a:prstGeom prst="rect">
            <a:avLst/>
          </a:prstGeom>
          <a:noFill/>
          <a:ln>
            <a:noFill/>
          </a:ln>
        </p:spPr>
      </p:pic>
      <p:pic>
        <p:nvPicPr>
          <p:cNvPr descr="Image" id="1523" name="Google Shape;1523;p64"/>
          <p:cNvPicPr preferRelativeResize="0"/>
          <p:nvPr/>
        </p:nvPicPr>
        <p:blipFill rotWithShape="1">
          <a:blip r:embed="rId3">
            <a:alphaModFix/>
          </a:blip>
          <a:srcRect b="0" l="0" r="0" t="0"/>
          <a:stretch/>
        </p:blipFill>
        <p:spPr>
          <a:xfrm>
            <a:off x="11709416" y="11318371"/>
            <a:ext cx="436365" cy="533400"/>
          </a:xfrm>
          <a:prstGeom prst="rect">
            <a:avLst/>
          </a:prstGeom>
          <a:noFill/>
          <a:ln>
            <a:noFill/>
          </a:ln>
        </p:spPr>
      </p:pic>
      <p:pic>
        <p:nvPicPr>
          <p:cNvPr descr="Image" id="1524" name="Google Shape;1524;p64"/>
          <p:cNvPicPr preferRelativeResize="0"/>
          <p:nvPr/>
        </p:nvPicPr>
        <p:blipFill rotWithShape="1">
          <a:blip r:embed="rId3">
            <a:alphaModFix/>
          </a:blip>
          <a:srcRect b="0" l="0" r="0" t="0"/>
          <a:stretch/>
        </p:blipFill>
        <p:spPr>
          <a:xfrm flipH="1">
            <a:off x="12404919" y="11318371"/>
            <a:ext cx="436365" cy="533400"/>
          </a:xfrm>
          <a:prstGeom prst="rect">
            <a:avLst/>
          </a:prstGeom>
          <a:noFill/>
          <a:ln>
            <a:noFill/>
          </a:ln>
        </p:spPr>
      </p:pic>
      <p:pic>
        <p:nvPicPr>
          <p:cNvPr descr="Image" id="1525" name="Google Shape;1525;p64"/>
          <p:cNvPicPr preferRelativeResize="0"/>
          <p:nvPr/>
        </p:nvPicPr>
        <p:blipFill rotWithShape="1">
          <a:blip r:embed="rId3">
            <a:alphaModFix/>
          </a:blip>
          <a:srcRect b="0" l="0" r="0" t="0"/>
          <a:stretch/>
        </p:blipFill>
        <p:spPr>
          <a:xfrm>
            <a:off x="15922535" y="11318371"/>
            <a:ext cx="436365" cy="533400"/>
          </a:xfrm>
          <a:prstGeom prst="rect">
            <a:avLst/>
          </a:prstGeom>
          <a:noFill/>
          <a:ln>
            <a:noFill/>
          </a:ln>
        </p:spPr>
      </p:pic>
      <p:pic>
        <p:nvPicPr>
          <p:cNvPr descr="Image" id="1526" name="Google Shape;1526;p64"/>
          <p:cNvPicPr preferRelativeResize="0"/>
          <p:nvPr/>
        </p:nvPicPr>
        <p:blipFill rotWithShape="1">
          <a:blip r:embed="rId3">
            <a:alphaModFix/>
          </a:blip>
          <a:srcRect b="0" l="0" r="0" t="0"/>
          <a:stretch/>
        </p:blipFill>
        <p:spPr>
          <a:xfrm flipH="1">
            <a:off x="16618038" y="11318371"/>
            <a:ext cx="436365" cy="533400"/>
          </a:xfrm>
          <a:prstGeom prst="rect">
            <a:avLst/>
          </a:prstGeom>
          <a:noFill/>
          <a:ln>
            <a:noFill/>
          </a:ln>
        </p:spPr>
      </p:pic>
      <p:pic>
        <p:nvPicPr>
          <p:cNvPr descr="Image" id="1527" name="Google Shape;1527;p64"/>
          <p:cNvPicPr preferRelativeResize="0"/>
          <p:nvPr/>
        </p:nvPicPr>
        <p:blipFill rotWithShape="1">
          <a:blip r:embed="rId3">
            <a:alphaModFix/>
          </a:blip>
          <a:srcRect b="0" l="0" r="0" t="0"/>
          <a:stretch/>
        </p:blipFill>
        <p:spPr>
          <a:xfrm flipH="1">
            <a:off x="20542635" y="11318371"/>
            <a:ext cx="436365" cy="533400"/>
          </a:xfrm>
          <a:prstGeom prst="rect">
            <a:avLst/>
          </a:prstGeom>
          <a:noFill/>
          <a:ln>
            <a:noFill/>
          </a:ln>
        </p:spPr>
      </p:pic>
      <p:pic>
        <p:nvPicPr>
          <p:cNvPr id="1528" name="Google Shape;1528;p64"/>
          <p:cNvPicPr preferRelativeResize="0"/>
          <p:nvPr/>
        </p:nvPicPr>
        <p:blipFill>
          <a:blip r:embed="rId4">
            <a:alphaModFix/>
          </a:blip>
          <a:stretch>
            <a:fillRect/>
          </a:stretch>
        </p:blipFill>
        <p:spPr>
          <a:xfrm>
            <a:off x="2353530" y="3807452"/>
            <a:ext cx="1814904" cy="1814903"/>
          </a:xfrm>
          <a:prstGeom prst="rect">
            <a:avLst/>
          </a:prstGeom>
          <a:noFill/>
          <a:ln>
            <a:noFill/>
          </a:ln>
        </p:spPr>
      </p:pic>
      <p:pic>
        <p:nvPicPr>
          <p:cNvPr id="1529" name="Google Shape;1529;p64"/>
          <p:cNvPicPr preferRelativeResize="0"/>
          <p:nvPr/>
        </p:nvPicPr>
        <p:blipFill>
          <a:blip r:embed="rId5">
            <a:alphaModFix/>
          </a:blip>
          <a:stretch>
            <a:fillRect/>
          </a:stretch>
        </p:blipFill>
        <p:spPr>
          <a:xfrm>
            <a:off x="6857321" y="3807452"/>
            <a:ext cx="1814904" cy="1814903"/>
          </a:xfrm>
          <a:prstGeom prst="rect">
            <a:avLst/>
          </a:prstGeom>
          <a:noFill/>
          <a:ln>
            <a:noFill/>
          </a:ln>
        </p:spPr>
      </p:pic>
      <p:pic>
        <p:nvPicPr>
          <p:cNvPr id="1530" name="Google Shape;1530;p64"/>
          <p:cNvPicPr preferRelativeResize="0"/>
          <p:nvPr/>
        </p:nvPicPr>
        <p:blipFill>
          <a:blip r:embed="rId6">
            <a:alphaModFix/>
          </a:blip>
          <a:stretch>
            <a:fillRect/>
          </a:stretch>
        </p:blipFill>
        <p:spPr>
          <a:xfrm>
            <a:off x="15581025" y="3807452"/>
            <a:ext cx="1814904" cy="1814903"/>
          </a:xfrm>
          <a:prstGeom prst="rect">
            <a:avLst/>
          </a:prstGeom>
          <a:noFill/>
          <a:ln>
            <a:noFill/>
          </a:ln>
        </p:spPr>
      </p:pic>
      <p:pic>
        <p:nvPicPr>
          <p:cNvPr id="1531" name="Google Shape;1531;p64"/>
          <p:cNvPicPr preferRelativeResize="0"/>
          <p:nvPr/>
        </p:nvPicPr>
        <p:blipFill>
          <a:blip r:embed="rId7">
            <a:alphaModFix/>
          </a:blip>
          <a:stretch>
            <a:fillRect/>
          </a:stretch>
        </p:blipFill>
        <p:spPr>
          <a:xfrm>
            <a:off x="19853318" y="3807452"/>
            <a:ext cx="1814904" cy="1814903"/>
          </a:xfrm>
          <a:prstGeom prst="rect">
            <a:avLst/>
          </a:prstGeom>
          <a:noFill/>
          <a:ln>
            <a:noFill/>
          </a:ln>
        </p:spPr>
      </p:pic>
      <p:pic>
        <p:nvPicPr>
          <p:cNvPr id="1532" name="Google Shape;1532;p64"/>
          <p:cNvPicPr preferRelativeResize="0"/>
          <p:nvPr/>
        </p:nvPicPr>
        <p:blipFill>
          <a:blip r:embed="rId8">
            <a:alphaModFix/>
          </a:blip>
          <a:stretch>
            <a:fillRect/>
          </a:stretch>
        </p:blipFill>
        <p:spPr>
          <a:xfrm>
            <a:off x="11339112" y="3807453"/>
            <a:ext cx="1814900" cy="18149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6" name="Shape 1536"/>
        <p:cNvGrpSpPr/>
        <p:nvPr/>
      </p:nvGrpSpPr>
      <p:grpSpPr>
        <a:xfrm>
          <a:off x="0" y="0"/>
          <a:ext cx="0" cy="0"/>
          <a:chOff x="0" y="0"/>
          <a:chExt cx="0" cy="0"/>
        </a:xfrm>
      </p:grpSpPr>
      <p:sp>
        <p:nvSpPr>
          <p:cNvPr id="1537" name="Google Shape;1537;p65"/>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Dirigiendo sesiones de ideación</a:t>
            </a:r>
            <a:endParaRPr/>
          </a:p>
        </p:txBody>
      </p:sp>
      <p:sp>
        <p:nvSpPr>
          <p:cNvPr id="1538" name="Google Shape;1538;p65"/>
          <p:cNvSpPr txBox="1"/>
          <p:nvPr/>
        </p:nvSpPr>
        <p:spPr>
          <a:xfrm>
            <a:off x="9692851" y="3682625"/>
            <a:ext cx="4998300" cy="537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92042"/>
              </a:buClr>
              <a:buSzPts val="3000"/>
              <a:buFont typeface="Helvetica Neue"/>
              <a:buNone/>
            </a:pPr>
            <a:r>
              <a:rPr b="1" i="0" lang="en-US" sz="3600" u="none" cap="none" strike="noStrike">
                <a:solidFill>
                  <a:srgbClr val="092042"/>
                </a:solidFill>
                <a:latin typeface="Lato"/>
                <a:ea typeface="Lato"/>
                <a:cs typeface="Lato"/>
                <a:sym typeface="Lato"/>
              </a:rPr>
              <a:t>Divergencia</a:t>
            </a:r>
            <a:endParaRPr b="1" sz="3600">
              <a:latin typeface="Lato"/>
              <a:ea typeface="Lato"/>
              <a:cs typeface="Lato"/>
              <a:sym typeface="Lato"/>
            </a:endParaRPr>
          </a:p>
        </p:txBody>
      </p:sp>
      <p:sp>
        <p:nvSpPr>
          <p:cNvPr id="1539" name="Google Shape;1539;p65"/>
          <p:cNvSpPr txBox="1"/>
          <p:nvPr/>
        </p:nvSpPr>
        <p:spPr>
          <a:xfrm>
            <a:off x="18130351" y="3699925"/>
            <a:ext cx="5059500" cy="537600"/>
          </a:xfrm>
          <a:prstGeom prst="rect">
            <a:avLst/>
          </a:prstGeom>
          <a:noFill/>
          <a:ln>
            <a:noFill/>
          </a:ln>
        </p:spPr>
        <p:txBody>
          <a:bodyPr anchorCtr="0" anchor="t" bIns="0" lIns="0" spcFirstLastPara="1" rIns="0" wrap="square" tIns="0">
            <a:noAutofit/>
          </a:bodyPr>
          <a:lstStyle/>
          <a:p>
            <a:pPr indent="0" lvl="0" marL="0" marR="0" rtl="0" algn="r">
              <a:lnSpc>
                <a:spcPct val="120000"/>
              </a:lnSpc>
              <a:spcBef>
                <a:spcPts val="0"/>
              </a:spcBef>
              <a:spcAft>
                <a:spcPts val="0"/>
              </a:spcAft>
              <a:buClr>
                <a:srgbClr val="092042"/>
              </a:buClr>
              <a:buSzPts val="3000"/>
              <a:buFont typeface="Helvetica Neue"/>
              <a:buNone/>
            </a:pPr>
            <a:r>
              <a:rPr b="1" i="0" lang="en-US" sz="3600" u="none" cap="none" strike="noStrike">
                <a:solidFill>
                  <a:srgbClr val="092042"/>
                </a:solidFill>
                <a:latin typeface="Lato"/>
                <a:ea typeface="Lato"/>
                <a:cs typeface="Lato"/>
                <a:sym typeface="Lato"/>
              </a:rPr>
              <a:t>Convergencia</a:t>
            </a:r>
            <a:endParaRPr b="1" sz="3600">
              <a:latin typeface="Lato"/>
              <a:ea typeface="Lato"/>
              <a:cs typeface="Lato"/>
              <a:sym typeface="Lato"/>
            </a:endParaRPr>
          </a:p>
        </p:txBody>
      </p:sp>
      <p:sp>
        <p:nvSpPr>
          <p:cNvPr id="1540" name="Google Shape;1540;p65"/>
          <p:cNvSpPr txBox="1"/>
          <p:nvPr/>
        </p:nvSpPr>
        <p:spPr>
          <a:xfrm>
            <a:off x="9713396" y="4329274"/>
            <a:ext cx="3178500" cy="601500"/>
          </a:xfrm>
          <a:prstGeom prst="rect">
            <a:avLst/>
          </a:prstGeom>
          <a:noFill/>
          <a:ln>
            <a:noFill/>
          </a:ln>
        </p:spPr>
        <p:txBody>
          <a:bodyPr anchorCtr="0" anchor="t" bIns="27075" lIns="27075" spcFirstLastPara="1" rIns="27075" wrap="square" tIns="27075">
            <a:noAutofit/>
          </a:bodyPr>
          <a:lstStyle/>
          <a:p>
            <a:pPr indent="0" lvl="0" marL="0" marR="0" rtl="0" algn="l">
              <a:lnSpc>
                <a:spcPct val="95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Light"/>
                <a:ea typeface="Lato Light"/>
                <a:cs typeface="Lato Light"/>
                <a:sym typeface="Lato Light"/>
              </a:rPr>
              <a:t>idear, abrir</a:t>
            </a:r>
            <a:endParaRPr sz="3600">
              <a:latin typeface="Lato Light"/>
              <a:ea typeface="Lato Light"/>
              <a:cs typeface="Lato Light"/>
              <a:sym typeface="Lato Light"/>
            </a:endParaRPr>
          </a:p>
        </p:txBody>
      </p:sp>
      <p:sp>
        <p:nvSpPr>
          <p:cNvPr id="1541" name="Google Shape;1541;p65"/>
          <p:cNvSpPr txBox="1"/>
          <p:nvPr/>
        </p:nvSpPr>
        <p:spPr>
          <a:xfrm>
            <a:off x="19354569" y="4298659"/>
            <a:ext cx="3835200" cy="601500"/>
          </a:xfrm>
          <a:prstGeom prst="rect">
            <a:avLst/>
          </a:prstGeom>
          <a:noFill/>
          <a:ln>
            <a:noFill/>
          </a:ln>
        </p:spPr>
        <p:txBody>
          <a:bodyPr anchorCtr="0" anchor="t" bIns="27075" lIns="27075" spcFirstLastPara="1" rIns="27075" wrap="square" tIns="27075">
            <a:noAutofit/>
          </a:bodyPr>
          <a:lstStyle/>
          <a:p>
            <a:pPr indent="0" lvl="0" marL="0" marR="0" rtl="0" algn="r">
              <a:lnSpc>
                <a:spcPct val="95000"/>
              </a:lnSpc>
              <a:spcBef>
                <a:spcPts val="0"/>
              </a:spcBef>
              <a:spcAft>
                <a:spcPts val="0"/>
              </a:spcAft>
              <a:buClr>
                <a:srgbClr val="092042"/>
              </a:buClr>
              <a:buSzPts val="3000"/>
              <a:buFont typeface="Helvetica Neue"/>
              <a:buNone/>
            </a:pPr>
            <a:r>
              <a:rPr i="0" lang="en-US" sz="3600" u="none" cap="none" strike="noStrike">
                <a:solidFill>
                  <a:srgbClr val="092042"/>
                </a:solidFill>
                <a:latin typeface="Lato Light"/>
                <a:ea typeface="Lato Light"/>
                <a:cs typeface="Lato Light"/>
                <a:sym typeface="Lato Light"/>
              </a:rPr>
              <a:t>evaluar, cerrar</a:t>
            </a:r>
            <a:endParaRPr sz="3600">
              <a:latin typeface="Lato Light"/>
              <a:ea typeface="Lato Light"/>
              <a:cs typeface="Lato Light"/>
              <a:sym typeface="Lato Light"/>
            </a:endParaRPr>
          </a:p>
        </p:txBody>
      </p:sp>
      <p:sp>
        <p:nvSpPr>
          <p:cNvPr id="1542" name="Google Shape;1542;p65"/>
          <p:cNvSpPr txBox="1"/>
          <p:nvPr/>
        </p:nvSpPr>
        <p:spPr>
          <a:xfrm>
            <a:off x="13538384" y="11811863"/>
            <a:ext cx="5359500" cy="4572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92042"/>
              </a:buClr>
              <a:buSzPts val="3000"/>
              <a:buFont typeface="Helvetica Neue"/>
              <a:buNone/>
            </a:pPr>
            <a:r>
              <a:rPr b="1" lang="en-US" sz="3000">
                <a:solidFill>
                  <a:srgbClr val="02A5A5"/>
                </a:solidFill>
                <a:latin typeface="Lato"/>
                <a:ea typeface="Lato"/>
                <a:cs typeface="Lato"/>
                <a:sym typeface="Lato"/>
              </a:rPr>
              <a:t>POSPONER EL JUICIO</a:t>
            </a:r>
            <a:endParaRPr>
              <a:solidFill>
                <a:srgbClr val="02A5A5"/>
              </a:solidFill>
              <a:latin typeface="Lato"/>
              <a:ea typeface="Lato"/>
              <a:cs typeface="Lato"/>
              <a:sym typeface="Lato"/>
            </a:endParaRPr>
          </a:p>
        </p:txBody>
      </p:sp>
      <p:pic>
        <p:nvPicPr>
          <p:cNvPr id="1543" name="Google Shape;1543;p65"/>
          <p:cNvPicPr preferRelativeResize="0"/>
          <p:nvPr/>
        </p:nvPicPr>
        <p:blipFill>
          <a:blip r:embed="rId3">
            <a:alphaModFix/>
          </a:blip>
          <a:stretch>
            <a:fillRect/>
          </a:stretch>
        </p:blipFill>
        <p:spPr>
          <a:xfrm>
            <a:off x="9713400" y="6947274"/>
            <a:ext cx="1527075" cy="1527101"/>
          </a:xfrm>
          <a:prstGeom prst="rect">
            <a:avLst/>
          </a:prstGeom>
          <a:noFill/>
          <a:ln>
            <a:noFill/>
          </a:ln>
        </p:spPr>
      </p:pic>
      <p:grpSp>
        <p:nvGrpSpPr>
          <p:cNvPr id="1544" name="Google Shape;1544;p65"/>
          <p:cNvGrpSpPr/>
          <p:nvPr/>
        </p:nvGrpSpPr>
        <p:grpSpPr>
          <a:xfrm>
            <a:off x="12331511" y="4476151"/>
            <a:ext cx="8007997" cy="7021500"/>
            <a:chOff x="12331511" y="4476151"/>
            <a:chExt cx="8007997" cy="7021500"/>
          </a:xfrm>
        </p:grpSpPr>
        <p:sp>
          <p:nvSpPr>
            <p:cNvPr id="1545" name="Google Shape;1545;p65"/>
            <p:cNvSpPr/>
            <p:nvPr/>
          </p:nvSpPr>
          <p:spPr>
            <a:xfrm flipH="1" rot="5406610">
              <a:off x="12667110" y="7972951"/>
              <a:ext cx="7021513" cy="27900"/>
            </a:xfrm>
            <a:prstGeom prst="rect">
              <a:avLst/>
            </a:prstGeom>
            <a:gradFill>
              <a:gsLst>
                <a:gs pos="0">
                  <a:srgbClr val="D6D6D6"/>
                </a:gs>
                <a:gs pos="100000">
                  <a:schemeClr val="lt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46" name="Google Shape;1546;p65"/>
            <p:cNvGrpSpPr/>
            <p:nvPr/>
          </p:nvGrpSpPr>
          <p:grpSpPr>
            <a:xfrm>
              <a:off x="12331511" y="8155576"/>
              <a:ext cx="456997" cy="685495"/>
              <a:chOff x="9182100" y="15035213"/>
              <a:chExt cx="2032000" cy="3048000"/>
            </a:xfrm>
          </p:grpSpPr>
          <p:sp>
            <p:nvSpPr>
              <p:cNvPr id="1547" name="Google Shape;1547;p6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48" name="Google Shape;1548;p6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49" name="Google Shape;1549;p6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50" name="Google Shape;1550;p6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551" name="Google Shape;1551;p65"/>
            <p:cNvGrpSpPr/>
            <p:nvPr/>
          </p:nvGrpSpPr>
          <p:grpSpPr>
            <a:xfrm>
              <a:off x="12331511" y="6814651"/>
              <a:ext cx="456997" cy="685495"/>
              <a:chOff x="9182100" y="15035213"/>
              <a:chExt cx="2032000" cy="3048000"/>
            </a:xfrm>
          </p:grpSpPr>
          <p:sp>
            <p:nvSpPr>
              <p:cNvPr id="1552" name="Google Shape;1552;p6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53" name="Google Shape;1553;p6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54" name="Google Shape;1554;p6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55" name="Google Shape;1555;p6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556" name="Google Shape;1556;p65"/>
            <p:cNvGrpSpPr/>
            <p:nvPr/>
          </p:nvGrpSpPr>
          <p:grpSpPr>
            <a:xfrm>
              <a:off x="13531286" y="5945501"/>
              <a:ext cx="456997" cy="685495"/>
              <a:chOff x="9182100" y="15035213"/>
              <a:chExt cx="2032000" cy="3048000"/>
            </a:xfrm>
          </p:grpSpPr>
          <p:sp>
            <p:nvSpPr>
              <p:cNvPr id="1557" name="Google Shape;1557;p6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58" name="Google Shape;1558;p6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59" name="Google Shape;1559;p6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60" name="Google Shape;1560;p6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561" name="Google Shape;1561;p65"/>
            <p:cNvGrpSpPr/>
            <p:nvPr/>
          </p:nvGrpSpPr>
          <p:grpSpPr>
            <a:xfrm>
              <a:off x="13531286" y="7641463"/>
              <a:ext cx="456997" cy="685495"/>
              <a:chOff x="9182100" y="15035213"/>
              <a:chExt cx="2032000" cy="3048000"/>
            </a:xfrm>
          </p:grpSpPr>
          <p:sp>
            <p:nvSpPr>
              <p:cNvPr id="1562" name="Google Shape;1562;p6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63" name="Google Shape;1563;p6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64" name="Google Shape;1564;p6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65" name="Google Shape;1565;p6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566" name="Google Shape;1566;p65"/>
            <p:cNvGrpSpPr/>
            <p:nvPr/>
          </p:nvGrpSpPr>
          <p:grpSpPr>
            <a:xfrm>
              <a:off x="13531286" y="9337426"/>
              <a:ext cx="456997" cy="685495"/>
              <a:chOff x="9182100" y="15035213"/>
              <a:chExt cx="2032000" cy="3048000"/>
            </a:xfrm>
          </p:grpSpPr>
          <p:sp>
            <p:nvSpPr>
              <p:cNvPr id="1567" name="Google Shape;1567;p6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68" name="Google Shape;1568;p6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69" name="Google Shape;1569;p6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70" name="Google Shape;1570;p6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571" name="Google Shape;1571;p65"/>
            <p:cNvGrpSpPr/>
            <p:nvPr/>
          </p:nvGrpSpPr>
          <p:grpSpPr>
            <a:xfrm>
              <a:off x="14796498" y="6852655"/>
              <a:ext cx="456997" cy="685495"/>
              <a:chOff x="9182100" y="15035213"/>
              <a:chExt cx="2032000" cy="3048000"/>
            </a:xfrm>
          </p:grpSpPr>
          <p:sp>
            <p:nvSpPr>
              <p:cNvPr id="1572" name="Google Shape;1572;p6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73" name="Google Shape;1573;p6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74" name="Google Shape;1574;p6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75" name="Google Shape;1575;p6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576" name="Google Shape;1576;p65"/>
            <p:cNvGrpSpPr/>
            <p:nvPr/>
          </p:nvGrpSpPr>
          <p:grpSpPr>
            <a:xfrm>
              <a:off x="14796498" y="5275038"/>
              <a:ext cx="456997" cy="685495"/>
              <a:chOff x="9182100" y="15035213"/>
              <a:chExt cx="2032000" cy="3048000"/>
            </a:xfrm>
          </p:grpSpPr>
          <p:sp>
            <p:nvSpPr>
              <p:cNvPr id="1577" name="Google Shape;1577;p6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78" name="Google Shape;1578;p6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79" name="Google Shape;1579;p6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80" name="Google Shape;1580;p6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581" name="Google Shape;1581;p65"/>
            <p:cNvGrpSpPr/>
            <p:nvPr/>
          </p:nvGrpSpPr>
          <p:grpSpPr>
            <a:xfrm>
              <a:off x="14796498" y="10007888"/>
              <a:ext cx="456997" cy="685495"/>
              <a:chOff x="9182100" y="15035213"/>
              <a:chExt cx="2032000" cy="3048000"/>
            </a:xfrm>
          </p:grpSpPr>
          <p:sp>
            <p:nvSpPr>
              <p:cNvPr id="1582" name="Google Shape;1582;p6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83" name="Google Shape;1583;p6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84" name="Google Shape;1584;p6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85" name="Google Shape;1585;p6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586" name="Google Shape;1586;p65"/>
            <p:cNvGrpSpPr/>
            <p:nvPr/>
          </p:nvGrpSpPr>
          <p:grpSpPr>
            <a:xfrm>
              <a:off x="14796498" y="8430272"/>
              <a:ext cx="456997" cy="685495"/>
              <a:chOff x="9182100" y="15035213"/>
              <a:chExt cx="2032000" cy="3048000"/>
            </a:xfrm>
          </p:grpSpPr>
          <p:sp>
            <p:nvSpPr>
              <p:cNvPr id="1587" name="Google Shape;1587;p6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88" name="Google Shape;1588;p6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89" name="Google Shape;1589;p6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90" name="Google Shape;1590;p6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591" name="Google Shape;1591;p65"/>
            <p:cNvGrpSpPr/>
            <p:nvPr/>
          </p:nvGrpSpPr>
          <p:grpSpPr>
            <a:xfrm>
              <a:off x="17106648" y="6852655"/>
              <a:ext cx="456997" cy="685495"/>
              <a:chOff x="9182100" y="15035213"/>
              <a:chExt cx="2032000" cy="3048000"/>
            </a:xfrm>
          </p:grpSpPr>
          <p:sp>
            <p:nvSpPr>
              <p:cNvPr id="1592" name="Google Shape;1592;p6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93" name="Google Shape;1593;p6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94" name="Google Shape;1594;p6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95" name="Google Shape;1595;p6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596" name="Google Shape;1596;p65"/>
            <p:cNvGrpSpPr/>
            <p:nvPr/>
          </p:nvGrpSpPr>
          <p:grpSpPr>
            <a:xfrm>
              <a:off x="17106648" y="5275038"/>
              <a:ext cx="456997" cy="685495"/>
              <a:chOff x="9182100" y="15035213"/>
              <a:chExt cx="2032000" cy="3048000"/>
            </a:xfrm>
          </p:grpSpPr>
          <p:sp>
            <p:nvSpPr>
              <p:cNvPr id="1597" name="Google Shape;1597;p6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98" name="Google Shape;1598;p6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599" name="Google Shape;1599;p6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600" name="Google Shape;1600;p6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601" name="Google Shape;1601;p65"/>
            <p:cNvGrpSpPr/>
            <p:nvPr/>
          </p:nvGrpSpPr>
          <p:grpSpPr>
            <a:xfrm>
              <a:off x="17106648" y="10007888"/>
              <a:ext cx="456997" cy="685495"/>
              <a:chOff x="9182100" y="15035213"/>
              <a:chExt cx="2032000" cy="3048000"/>
            </a:xfrm>
          </p:grpSpPr>
          <p:sp>
            <p:nvSpPr>
              <p:cNvPr id="1602" name="Google Shape;1602;p6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603" name="Google Shape;1603;p6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604" name="Google Shape;1604;p6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605" name="Google Shape;1605;p6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606" name="Google Shape;1606;p65"/>
            <p:cNvGrpSpPr/>
            <p:nvPr/>
          </p:nvGrpSpPr>
          <p:grpSpPr>
            <a:xfrm>
              <a:off x="17106648" y="8430272"/>
              <a:ext cx="456997" cy="685495"/>
              <a:chOff x="9182100" y="15035213"/>
              <a:chExt cx="2032000" cy="3048000"/>
            </a:xfrm>
          </p:grpSpPr>
          <p:sp>
            <p:nvSpPr>
              <p:cNvPr id="1607" name="Google Shape;1607;p6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608" name="Google Shape;1608;p6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609" name="Google Shape;1609;p6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610" name="Google Shape;1610;p6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611" name="Google Shape;1611;p65"/>
            <p:cNvGrpSpPr/>
            <p:nvPr/>
          </p:nvGrpSpPr>
          <p:grpSpPr>
            <a:xfrm>
              <a:off x="18499936" y="5945501"/>
              <a:ext cx="456997" cy="685495"/>
              <a:chOff x="9182100" y="15035213"/>
              <a:chExt cx="2032000" cy="3048000"/>
            </a:xfrm>
          </p:grpSpPr>
          <p:sp>
            <p:nvSpPr>
              <p:cNvPr id="1612" name="Google Shape;1612;p6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613" name="Google Shape;1613;p6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614" name="Google Shape;1614;p6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615" name="Google Shape;1615;p6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616" name="Google Shape;1616;p65"/>
            <p:cNvGrpSpPr/>
            <p:nvPr/>
          </p:nvGrpSpPr>
          <p:grpSpPr>
            <a:xfrm>
              <a:off x="18499936" y="7641463"/>
              <a:ext cx="456997" cy="685495"/>
              <a:chOff x="9182100" y="15035213"/>
              <a:chExt cx="2032000" cy="3048000"/>
            </a:xfrm>
          </p:grpSpPr>
          <p:sp>
            <p:nvSpPr>
              <p:cNvPr id="1617" name="Google Shape;1617;p6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618" name="Google Shape;1618;p6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619" name="Google Shape;1619;p6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620" name="Google Shape;1620;p6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621" name="Google Shape;1621;p65"/>
            <p:cNvGrpSpPr/>
            <p:nvPr/>
          </p:nvGrpSpPr>
          <p:grpSpPr>
            <a:xfrm>
              <a:off x="18499936" y="9337426"/>
              <a:ext cx="456997" cy="685495"/>
              <a:chOff x="9182100" y="15035213"/>
              <a:chExt cx="2032000" cy="3048000"/>
            </a:xfrm>
          </p:grpSpPr>
          <p:sp>
            <p:nvSpPr>
              <p:cNvPr id="1622" name="Google Shape;1622;p6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623" name="Google Shape;1623;p6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624" name="Google Shape;1624;p6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625" name="Google Shape;1625;p6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626" name="Google Shape;1626;p65"/>
            <p:cNvGrpSpPr/>
            <p:nvPr/>
          </p:nvGrpSpPr>
          <p:grpSpPr>
            <a:xfrm>
              <a:off x="19882511" y="8155576"/>
              <a:ext cx="456997" cy="685495"/>
              <a:chOff x="9182100" y="15035213"/>
              <a:chExt cx="2032000" cy="3048000"/>
            </a:xfrm>
          </p:grpSpPr>
          <p:sp>
            <p:nvSpPr>
              <p:cNvPr id="1627" name="Google Shape;1627;p6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628" name="Google Shape;1628;p6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629" name="Google Shape;1629;p6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630" name="Google Shape;1630;p6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631" name="Google Shape;1631;p65"/>
            <p:cNvGrpSpPr/>
            <p:nvPr/>
          </p:nvGrpSpPr>
          <p:grpSpPr>
            <a:xfrm>
              <a:off x="19882511" y="6814651"/>
              <a:ext cx="456997" cy="685495"/>
              <a:chOff x="9182100" y="15035213"/>
              <a:chExt cx="2032000" cy="3048000"/>
            </a:xfrm>
          </p:grpSpPr>
          <p:sp>
            <p:nvSpPr>
              <p:cNvPr id="1632" name="Google Shape;1632;p65"/>
              <p:cNvSpPr/>
              <p:nvPr/>
            </p:nvSpPr>
            <p:spPr>
              <a:xfrm>
                <a:off x="9563100" y="17067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633" name="Google Shape;1633;p65"/>
              <p:cNvSpPr/>
              <p:nvPr/>
            </p:nvSpPr>
            <p:spPr>
              <a:xfrm>
                <a:off x="9563100" y="17448213"/>
                <a:ext cx="1269900" cy="254100"/>
              </a:xfrm>
              <a:prstGeom prst="rect">
                <a:avLst/>
              </a:pr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634" name="Google Shape;1634;p6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635" name="Google Shape;1635;p6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rgbClr val="F35E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pic>
        <p:nvPicPr>
          <p:cNvPr id="1636" name="Google Shape;1636;p65"/>
          <p:cNvPicPr preferRelativeResize="0"/>
          <p:nvPr/>
        </p:nvPicPr>
        <p:blipFill>
          <a:blip r:embed="rId4">
            <a:alphaModFix/>
          </a:blip>
          <a:stretch>
            <a:fillRect/>
          </a:stretch>
        </p:blipFill>
        <p:spPr>
          <a:xfrm>
            <a:off x="21625972" y="7001435"/>
            <a:ext cx="1527075" cy="1527075"/>
          </a:xfrm>
          <a:prstGeom prst="rect">
            <a:avLst/>
          </a:prstGeom>
          <a:noFill/>
          <a:ln>
            <a:noFill/>
          </a:ln>
        </p:spPr>
      </p:pic>
      <p:sp>
        <p:nvSpPr>
          <p:cNvPr id="1637" name="Google Shape;1637;p65"/>
          <p:cNvSpPr txBox="1"/>
          <p:nvPr/>
        </p:nvSpPr>
        <p:spPr>
          <a:xfrm>
            <a:off x="1316975" y="4069863"/>
            <a:ext cx="6132300" cy="72819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92042"/>
              </a:buClr>
              <a:buSzPts val="3600"/>
              <a:buFont typeface="Helvetica Neue"/>
              <a:buNone/>
            </a:pPr>
            <a:r>
              <a:rPr i="0" lang="en-US" sz="6000" u="none" cap="none" strike="noStrike">
                <a:solidFill>
                  <a:schemeClr val="lt2"/>
                </a:solidFill>
                <a:latin typeface="Lato Light"/>
                <a:ea typeface="Lato Light"/>
                <a:cs typeface="Lato Light"/>
                <a:sym typeface="Lato Light"/>
              </a:rPr>
              <a:t>Posponer el juicio.</a:t>
            </a:r>
            <a:endParaRPr i="0" sz="6000" u="none" cap="none" strike="noStrike">
              <a:solidFill>
                <a:schemeClr val="lt2"/>
              </a:solidFill>
              <a:latin typeface="Lato Light"/>
              <a:ea typeface="Lato Light"/>
              <a:cs typeface="Lato Light"/>
              <a:sym typeface="Lato Light"/>
            </a:endParaRPr>
          </a:p>
          <a:p>
            <a:pPr indent="0" lvl="0" marL="0" marR="0" rtl="0" algn="l">
              <a:lnSpc>
                <a:spcPct val="115000"/>
              </a:lnSpc>
              <a:spcBef>
                <a:spcPts val="0"/>
              </a:spcBef>
              <a:spcAft>
                <a:spcPts val="0"/>
              </a:spcAft>
              <a:buClr>
                <a:srgbClr val="092042"/>
              </a:buClr>
              <a:buSzPts val="3600"/>
              <a:buFont typeface="Helvetica Neue"/>
              <a:buNone/>
            </a:pPr>
            <a:r>
              <a:rPr i="0" lang="en-US" sz="6000" u="none" cap="none" strike="noStrike">
                <a:solidFill>
                  <a:schemeClr val="lt2"/>
                </a:solidFill>
                <a:latin typeface="Lato Light"/>
                <a:ea typeface="Lato Light"/>
                <a:cs typeface="Lato Light"/>
                <a:sym typeface="Lato Light"/>
              </a:rPr>
              <a:t>Hay dos tipos de pensamiento, </a:t>
            </a:r>
            <a:r>
              <a:rPr i="0" lang="en-US" sz="6000" u="none" cap="none" strike="noStrike">
                <a:solidFill>
                  <a:schemeClr val="lt2"/>
                </a:solidFill>
                <a:latin typeface="Lato"/>
                <a:ea typeface="Lato"/>
                <a:cs typeface="Lato"/>
                <a:sym typeface="Lato"/>
              </a:rPr>
              <a:t>divergencia </a:t>
            </a:r>
            <a:r>
              <a:rPr i="0" lang="en-US" sz="6000" u="none" cap="none" strike="noStrike">
                <a:solidFill>
                  <a:schemeClr val="lt2"/>
                </a:solidFill>
                <a:latin typeface="Lato Light"/>
                <a:ea typeface="Lato Light"/>
                <a:cs typeface="Lato Light"/>
                <a:sym typeface="Lato Light"/>
              </a:rPr>
              <a:t>y </a:t>
            </a:r>
            <a:r>
              <a:rPr i="0" lang="en-US" sz="6000" u="none" cap="none" strike="noStrike">
                <a:solidFill>
                  <a:schemeClr val="lt2"/>
                </a:solidFill>
                <a:latin typeface="Lato"/>
                <a:ea typeface="Lato"/>
                <a:cs typeface="Lato"/>
                <a:sym typeface="Lato"/>
              </a:rPr>
              <a:t>convergencia</a:t>
            </a:r>
            <a:r>
              <a:rPr i="0" lang="en-US" sz="6000" u="none" cap="none" strike="noStrike">
                <a:solidFill>
                  <a:schemeClr val="lt2"/>
                </a:solidFill>
                <a:latin typeface="Lato Light"/>
                <a:ea typeface="Lato Light"/>
                <a:cs typeface="Lato Light"/>
                <a:sym typeface="Lato Light"/>
              </a:rPr>
              <a:t>, que se deben separar conscientemente</a:t>
            </a:r>
            <a:endParaRPr sz="6000">
              <a:solidFill>
                <a:schemeClr val="lt2"/>
              </a:solidFill>
              <a:latin typeface="Lato Light"/>
              <a:ea typeface="Lato Light"/>
              <a:cs typeface="Lato Light"/>
              <a:sym typeface="Lato Light"/>
            </a:endParaRPr>
          </a:p>
        </p:txBody>
      </p:sp>
    </p:spTree>
  </p:cSld>
  <p:clrMapOvr>
    <a:masterClrMapping/>
  </p:clrMapOvr>
  <mc:AlternateContent>
    <mc:Choice Requires="p14">
      <p:transition p14:dur="250">
        <p:fade thruBlk="1"/>
      </p:transition>
    </mc:Choice>
    <mc:Fallback>
      <p:transition>
        <p:fade/>
      </p:transition>
    </mc:Fallback>
  </mc:AlternateContent>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1" name="Shape 1641"/>
        <p:cNvGrpSpPr/>
        <p:nvPr/>
      </p:nvGrpSpPr>
      <p:grpSpPr>
        <a:xfrm>
          <a:off x="0" y="0"/>
          <a:ext cx="0" cy="0"/>
          <a:chOff x="0" y="0"/>
          <a:chExt cx="0" cy="0"/>
        </a:xfrm>
      </p:grpSpPr>
      <p:pic>
        <p:nvPicPr>
          <p:cNvPr id="1642" name="Google Shape;1642;p66"/>
          <p:cNvPicPr preferRelativeResize="0"/>
          <p:nvPr/>
        </p:nvPicPr>
        <p:blipFill rotWithShape="1">
          <a:blip r:embed="rId3">
            <a:alphaModFix/>
          </a:blip>
          <a:srcRect b="0" l="37969" r="0" t="0"/>
          <a:stretch/>
        </p:blipFill>
        <p:spPr>
          <a:xfrm>
            <a:off x="11618300" y="0"/>
            <a:ext cx="12765701" cy="13715999"/>
          </a:xfrm>
          <a:prstGeom prst="rect">
            <a:avLst/>
          </a:prstGeom>
          <a:noFill/>
          <a:ln>
            <a:noFill/>
          </a:ln>
        </p:spPr>
      </p:pic>
      <p:sp>
        <p:nvSpPr>
          <p:cNvPr id="1643" name="Google Shape;1643;p66"/>
          <p:cNvSpPr txBox="1"/>
          <p:nvPr/>
        </p:nvSpPr>
        <p:spPr>
          <a:xfrm>
            <a:off x="1277025" y="1777775"/>
            <a:ext cx="11660100" cy="1645800"/>
          </a:xfrm>
          <a:prstGeom prst="rect">
            <a:avLst/>
          </a:prstGeom>
          <a:noFill/>
          <a:ln>
            <a:noFill/>
          </a:ln>
        </p:spPr>
        <p:txBody>
          <a:bodyPr anchorCtr="0" anchor="t" bIns="71425" lIns="71425" spcFirstLastPara="1" rIns="71425" wrap="square" tIns="71425">
            <a:noAutofit/>
          </a:bodyPr>
          <a:lstStyle/>
          <a:p>
            <a:pPr indent="0" lvl="0" marL="0" marR="0" rtl="0" algn="l">
              <a:lnSpc>
                <a:spcPct val="100000"/>
              </a:lnSpc>
              <a:spcBef>
                <a:spcPts val="0"/>
              </a:spcBef>
              <a:spcAft>
                <a:spcPts val="0"/>
              </a:spcAft>
              <a:buClr>
                <a:srgbClr val="F55D5C"/>
              </a:buClr>
              <a:buSzPts val="4000"/>
              <a:buFont typeface="Helvetica Neue"/>
              <a:buNone/>
            </a:pPr>
            <a:r>
              <a:rPr i="0" lang="en-US" sz="9000" u="none" cap="none" strike="noStrike">
                <a:solidFill>
                  <a:srgbClr val="F55D5C"/>
                </a:solidFill>
                <a:latin typeface="Lato Light"/>
                <a:ea typeface="Lato Light"/>
                <a:cs typeface="Lato Light"/>
                <a:sym typeface="Lato Light"/>
              </a:rPr>
              <a:t>¿Cómo</a:t>
            </a:r>
            <a:r>
              <a:rPr lang="en-US" sz="9000">
                <a:solidFill>
                  <a:srgbClr val="F55D5C"/>
                </a:solidFill>
                <a:latin typeface="Lato Light"/>
                <a:ea typeface="Lato Light"/>
                <a:cs typeface="Lato Light"/>
                <a:sym typeface="Lato Light"/>
              </a:rPr>
              <a:t>?</a:t>
            </a:r>
            <a:endParaRPr sz="4000">
              <a:solidFill>
                <a:srgbClr val="032047"/>
              </a:solidFill>
              <a:latin typeface="Lato"/>
              <a:ea typeface="Lato"/>
              <a:cs typeface="Lato"/>
              <a:sym typeface="Lato"/>
            </a:endParaRPr>
          </a:p>
        </p:txBody>
      </p:sp>
      <p:sp>
        <p:nvSpPr>
          <p:cNvPr id="1644" name="Google Shape;1644;p66"/>
          <p:cNvSpPr txBox="1"/>
          <p:nvPr/>
        </p:nvSpPr>
        <p:spPr>
          <a:xfrm>
            <a:off x="1594675" y="3976400"/>
            <a:ext cx="12565800" cy="8781000"/>
          </a:xfrm>
          <a:prstGeom prst="rect">
            <a:avLst/>
          </a:prstGeom>
          <a:noFill/>
          <a:ln>
            <a:noFill/>
          </a:ln>
        </p:spPr>
        <p:txBody>
          <a:bodyPr anchorCtr="0" anchor="t" bIns="71425" lIns="71425" spcFirstLastPara="1" rIns="71425" wrap="square" tIns="71425">
            <a:noAutofit/>
          </a:bodyPr>
          <a:lstStyle/>
          <a:p>
            <a:pPr indent="-710690" lvl="0" marL="488440" marR="0" rtl="0" algn="l">
              <a:lnSpc>
                <a:spcPct val="110000"/>
              </a:lnSpc>
              <a:spcBef>
                <a:spcPts val="0"/>
              </a:spcBef>
              <a:spcAft>
                <a:spcPts val="0"/>
              </a:spcAft>
              <a:buClr>
                <a:srgbClr val="F35E61"/>
              </a:buClr>
              <a:buSzPts val="5000"/>
              <a:buFont typeface="Lato Light"/>
              <a:buChar char="▰"/>
            </a:pPr>
            <a:r>
              <a:rPr lang="en-US" sz="5000">
                <a:solidFill>
                  <a:srgbClr val="092042"/>
                </a:solidFill>
                <a:latin typeface="Lato Light"/>
                <a:ea typeface="Lato Light"/>
                <a:cs typeface="Lato Light"/>
                <a:sym typeface="Lato Light"/>
              </a:rPr>
              <a:t>Se específico y concreto</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3000"/>
              </a:spcBef>
              <a:spcAft>
                <a:spcPts val="0"/>
              </a:spcAft>
              <a:buClr>
                <a:srgbClr val="F35E61"/>
              </a:buClr>
              <a:buSzPts val="5000"/>
              <a:buFont typeface="Lato Light"/>
              <a:buChar char="▰"/>
            </a:pPr>
            <a:r>
              <a:rPr lang="en-US" sz="5000">
                <a:solidFill>
                  <a:srgbClr val="092042"/>
                </a:solidFill>
                <a:latin typeface="Lato Light"/>
                <a:ea typeface="Lato Light"/>
                <a:cs typeface="Lato Light"/>
                <a:sym typeface="Lato Light"/>
              </a:rPr>
              <a:t>Usa lenguaje que todo el mundo comprenda</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3000"/>
              </a:spcBef>
              <a:spcAft>
                <a:spcPts val="0"/>
              </a:spcAft>
              <a:buClr>
                <a:srgbClr val="F35E61"/>
              </a:buClr>
              <a:buSzPts val="5000"/>
              <a:buFont typeface="Lato Light"/>
              <a:buChar char="▰"/>
            </a:pPr>
            <a:r>
              <a:rPr lang="en-US" sz="5000">
                <a:solidFill>
                  <a:srgbClr val="092042"/>
                </a:solidFill>
                <a:latin typeface="Lato Light"/>
                <a:ea typeface="Lato Light"/>
                <a:cs typeface="Lato Light"/>
                <a:sym typeface="Lato Light"/>
              </a:rPr>
              <a:t>Usa lenguaje visual</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3000"/>
              </a:spcBef>
              <a:spcAft>
                <a:spcPts val="0"/>
              </a:spcAft>
              <a:buClr>
                <a:srgbClr val="F35E61"/>
              </a:buClr>
              <a:buSzPts val="5000"/>
              <a:buFont typeface="Lato Light"/>
              <a:buChar char="▰"/>
            </a:pPr>
            <a:r>
              <a:rPr lang="en-US" sz="5000">
                <a:solidFill>
                  <a:srgbClr val="092042"/>
                </a:solidFill>
                <a:latin typeface="Lato Light"/>
                <a:ea typeface="Lato Light"/>
                <a:cs typeface="Lato Light"/>
                <a:sym typeface="Lato Light"/>
              </a:rPr>
              <a:t>Construye sobre las experiencias y conocimientos de cada compañero</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3000"/>
              </a:spcBef>
              <a:spcAft>
                <a:spcPts val="0"/>
              </a:spcAft>
              <a:buClr>
                <a:srgbClr val="F35E61"/>
              </a:buClr>
              <a:buSzPts val="5000"/>
              <a:buFont typeface="Lato Light"/>
              <a:buChar char="▰"/>
            </a:pPr>
            <a:r>
              <a:rPr lang="en-US" sz="5000">
                <a:solidFill>
                  <a:srgbClr val="092042"/>
                </a:solidFill>
                <a:latin typeface="Lato Light"/>
                <a:ea typeface="Lato Light"/>
                <a:cs typeface="Lato Light"/>
                <a:sym typeface="Lato Light"/>
              </a:rPr>
              <a:t>Calienta la creatividad del equipo </a:t>
            </a:r>
            <a:br>
              <a:rPr lang="en-US" sz="5000">
                <a:solidFill>
                  <a:srgbClr val="092042"/>
                </a:solidFill>
                <a:latin typeface="Lato Light"/>
                <a:ea typeface="Lato Light"/>
                <a:cs typeface="Lato Light"/>
                <a:sym typeface="Lato Light"/>
              </a:rPr>
            </a:br>
            <a:r>
              <a:rPr lang="en-US" sz="5000">
                <a:solidFill>
                  <a:srgbClr val="092042"/>
                </a:solidFill>
                <a:latin typeface="Lato Light"/>
                <a:ea typeface="Lato Light"/>
                <a:cs typeface="Lato Light"/>
                <a:sym typeface="Lato Light"/>
              </a:rPr>
              <a:t>antes de empezar</a:t>
            </a:r>
            <a:endParaRPr sz="5000">
              <a:solidFill>
                <a:srgbClr val="092042"/>
              </a:solidFill>
              <a:latin typeface="Lato Light"/>
              <a:ea typeface="Lato Light"/>
              <a:cs typeface="Lato Light"/>
              <a:sym typeface="Lato Light"/>
            </a:endParaRPr>
          </a:p>
          <a:p>
            <a:pPr indent="-710690" lvl="0" marL="488440" marR="0" rtl="0" algn="l">
              <a:lnSpc>
                <a:spcPct val="110000"/>
              </a:lnSpc>
              <a:spcBef>
                <a:spcPts val="3000"/>
              </a:spcBef>
              <a:spcAft>
                <a:spcPts val="1800"/>
              </a:spcAft>
              <a:buClr>
                <a:srgbClr val="F35E61"/>
              </a:buClr>
              <a:buSzPts val="5000"/>
              <a:buFont typeface="Lato Light"/>
              <a:buChar char="▰"/>
            </a:pPr>
            <a:r>
              <a:rPr lang="en-US" sz="5000">
                <a:solidFill>
                  <a:srgbClr val="092042"/>
                </a:solidFill>
                <a:latin typeface="Lato Light"/>
                <a:ea typeface="Lato Light"/>
                <a:cs typeface="Lato Light"/>
                <a:sym typeface="Lato Light"/>
              </a:rPr>
              <a:t>Usa las reglas de oro y las tarjetas </a:t>
            </a:r>
            <a:br>
              <a:rPr lang="en-US" sz="5000">
                <a:solidFill>
                  <a:srgbClr val="092042"/>
                </a:solidFill>
                <a:latin typeface="Lato Light"/>
                <a:ea typeface="Lato Light"/>
                <a:cs typeface="Lato Light"/>
                <a:sym typeface="Lato Light"/>
              </a:rPr>
            </a:br>
            <a:r>
              <a:rPr lang="en-US" sz="5000">
                <a:solidFill>
                  <a:srgbClr val="092042"/>
                </a:solidFill>
                <a:latin typeface="Lato Light"/>
                <a:ea typeface="Lato Light"/>
                <a:cs typeface="Lato Light"/>
                <a:sym typeface="Lato Light"/>
              </a:rPr>
              <a:t>de mindset</a:t>
            </a:r>
            <a:endParaRPr sz="5000">
              <a:solidFill>
                <a:srgbClr val="092042"/>
              </a:solidFill>
              <a:latin typeface="Lato Light"/>
              <a:ea typeface="Lato Light"/>
              <a:cs typeface="Lato Light"/>
              <a:sym typeface="Lato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13"/>
          <p:cNvSpPr txBox="1"/>
          <p:nvPr>
            <p:ph type="title"/>
          </p:nvPr>
        </p:nvSpPr>
        <p:spPr>
          <a:xfrm>
            <a:off x="10043250" y="4412650"/>
            <a:ext cx="4297500" cy="9669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US" sz="7300">
                <a:solidFill>
                  <a:srgbClr val="666666"/>
                </a:solidFill>
                <a:latin typeface="Lato"/>
                <a:ea typeface="Lato"/>
                <a:cs typeface="Lato"/>
                <a:sym typeface="Lato"/>
              </a:rPr>
              <a:t>ACCIÓN</a:t>
            </a:r>
            <a:endParaRPr sz="7300">
              <a:solidFill>
                <a:srgbClr val="666666"/>
              </a:solidFill>
              <a:latin typeface="Lato"/>
              <a:ea typeface="Lato"/>
              <a:cs typeface="Lato"/>
              <a:sym typeface="Lato"/>
            </a:endParaRPr>
          </a:p>
        </p:txBody>
      </p:sp>
      <p:sp>
        <p:nvSpPr>
          <p:cNvPr id="117" name="Google Shape;117;p13"/>
          <p:cNvSpPr txBox="1"/>
          <p:nvPr/>
        </p:nvSpPr>
        <p:spPr>
          <a:xfrm>
            <a:off x="2500500" y="5855700"/>
            <a:ext cx="19383000" cy="3720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US" sz="12000">
                <a:solidFill>
                  <a:srgbClr val="F55D5C"/>
                </a:solidFill>
                <a:latin typeface="Lato"/>
                <a:ea typeface="Lato"/>
                <a:cs typeface="Lato"/>
                <a:sym typeface="Lato"/>
              </a:rPr>
              <a:t>¡Intercambiad las tarjetas</a:t>
            </a:r>
            <a:br>
              <a:rPr lang="en-US" sz="12000">
                <a:solidFill>
                  <a:srgbClr val="F55D5C"/>
                </a:solidFill>
                <a:latin typeface="Lato"/>
                <a:ea typeface="Lato"/>
                <a:cs typeface="Lato"/>
                <a:sym typeface="Lato"/>
              </a:rPr>
            </a:br>
            <a:r>
              <a:rPr lang="en-US" sz="12000">
                <a:solidFill>
                  <a:srgbClr val="F55D5C"/>
                </a:solidFill>
                <a:latin typeface="Lato"/>
                <a:ea typeface="Lato"/>
                <a:cs typeface="Lato"/>
                <a:sym typeface="Lato"/>
              </a:rPr>
              <a:t>de facilitación! </a:t>
            </a:r>
            <a:endParaRPr sz="12000">
              <a:solidFill>
                <a:srgbClr val="F55D5C"/>
              </a:solidFill>
              <a:latin typeface="Lato"/>
              <a:ea typeface="Lato"/>
              <a:cs typeface="Lato"/>
              <a:sym typeface="Lato"/>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8" name="Shape 1648"/>
        <p:cNvGrpSpPr/>
        <p:nvPr/>
      </p:nvGrpSpPr>
      <p:grpSpPr>
        <a:xfrm>
          <a:off x="0" y="0"/>
          <a:ext cx="0" cy="0"/>
          <a:chOff x="0" y="0"/>
          <a:chExt cx="0" cy="0"/>
        </a:xfrm>
      </p:grpSpPr>
      <p:sp>
        <p:nvSpPr>
          <p:cNvPr id="1649" name="Google Shape;1649;p67"/>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Actividad</a:t>
            </a:r>
            <a:endParaRPr/>
          </a:p>
        </p:txBody>
      </p:sp>
      <p:sp>
        <p:nvSpPr>
          <p:cNvPr id="1650" name="Google Shape;1650;p67"/>
          <p:cNvSpPr txBox="1"/>
          <p:nvPr>
            <p:ph type="title"/>
          </p:nvPr>
        </p:nvSpPr>
        <p:spPr>
          <a:xfrm>
            <a:off x="1316975" y="2048650"/>
            <a:ext cx="5829900" cy="161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9000">
                <a:solidFill>
                  <a:srgbClr val="F55D5C"/>
                </a:solidFill>
                <a:latin typeface="Lato"/>
                <a:ea typeface="Lato"/>
                <a:cs typeface="Lato"/>
                <a:sym typeface="Lato"/>
              </a:rPr>
              <a:t>Crazy 8s </a:t>
            </a:r>
            <a:endParaRPr sz="9000">
              <a:solidFill>
                <a:srgbClr val="F55D5C"/>
              </a:solidFill>
              <a:latin typeface="Lato"/>
              <a:ea typeface="Lato"/>
              <a:cs typeface="Lato"/>
              <a:sym typeface="Lato"/>
            </a:endParaRPr>
          </a:p>
        </p:txBody>
      </p:sp>
      <p:sp>
        <p:nvSpPr>
          <p:cNvPr id="1651" name="Google Shape;1651;p67"/>
          <p:cNvSpPr txBox="1"/>
          <p:nvPr/>
        </p:nvSpPr>
        <p:spPr>
          <a:xfrm>
            <a:off x="3487480" y="6389475"/>
            <a:ext cx="3659400" cy="1615500"/>
          </a:xfrm>
          <a:prstGeom prst="rect">
            <a:avLst/>
          </a:prstGeom>
          <a:noFill/>
          <a:ln>
            <a:noFill/>
          </a:ln>
        </p:spPr>
        <p:txBody>
          <a:bodyPr anchorCtr="0" anchor="ctr" bIns="45700" lIns="45700" spcFirstLastPara="1" rIns="45700" wrap="square" tIns="45700">
            <a:noAutofit/>
          </a:bodyPr>
          <a:lstStyle/>
          <a:p>
            <a:pPr indent="0" lvl="0" marL="0" marR="0" rtl="0" algn="l">
              <a:lnSpc>
                <a:spcPct val="70000"/>
              </a:lnSpc>
              <a:spcBef>
                <a:spcPts val="0"/>
              </a:spcBef>
              <a:spcAft>
                <a:spcPts val="0"/>
              </a:spcAft>
              <a:buClr>
                <a:srgbClr val="F55D5C"/>
              </a:buClr>
              <a:buSzPts val="10000"/>
              <a:buFont typeface="Helvetica Neue"/>
              <a:buNone/>
            </a:pPr>
            <a:r>
              <a:rPr lang="en-US" sz="15000">
                <a:solidFill>
                  <a:schemeClr val="accent3"/>
                </a:solidFill>
                <a:latin typeface="Lato"/>
                <a:ea typeface="Lato"/>
                <a:cs typeface="Lato"/>
                <a:sym typeface="Lato"/>
              </a:rPr>
              <a:t>5’</a:t>
            </a:r>
            <a:endParaRPr sz="15000">
              <a:solidFill>
                <a:schemeClr val="accent3"/>
              </a:solidFill>
              <a:latin typeface="Lato"/>
              <a:ea typeface="Lato"/>
              <a:cs typeface="Lato"/>
              <a:sym typeface="Lato"/>
            </a:endParaRPr>
          </a:p>
        </p:txBody>
      </p:sp>
      <p:pic>
        <p:nvPicPr>
          <p:cNvPr id="1652" name="Google Shape;1652;p67"/>
          <p:cNvPicPr preferRelativeResize="0"/>
          <p:nvPr/>
        </p:nvPicPr>
        <p:blipFill>
          <a:blip r:embed="rId3">
            <a:alphaModFix/>
          </a:blip>
          <a:stretch>
            <a:fillRect/>
          </a:stretch>
        </p:blipFill>
        <p:spPr>
          <a:xfrm>
            <a:off x="1841725" y="6475425"/>
            <a:ext cx="1443600" cy="1443600"/>
          </a:xfrm>
          <a:prstGeom prst="rect">
            <a:avLst/>
          </a:prstGeom>
          <a:noFill/>
          <a:ln>
            <a:noFill/>
          </a:ln>
        </p:spPr>
      </p:pic>
      <p:sp>
        <p:nvSpPr>
          <p:cNvPr id="1653" name="Google Shape;1653;p67"/>
          <p:cNvSpPr txBox="1"/>
          <p:nvPr/>
        </p:nvSpPr>
        <p:spPr>
          <a:xfrm>
            <a:off x="10943500" y="5105925"/>
            <a:ext cx="11185200" cy="4182600"/>
          </a:xfrm>
          <a:prstGeom prst="rect">
            <a:avLst/>
          </a:prstGeom>
          <a:no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None/>
            </a:pPr>
            <a:r>
              <a:rPr lang="en-US" sz="7700">
                <a:solidFill>
                  <a:srgbClr val="092042"/>
                </a:solidFill>
                <a:latin typeface="Lato Light"/>
                <a:ea typeface="Lato Light"/>
                <a:cs typeface="Lato Light"/>
                <a:sym typeface="Lato Light"/>
              </a:rPr>
              <a:t>Genera ideas basadas en tu experiencia personal y tu punto de vista</a:t>
            </a:r>
            <a:endParaRPr sz="7700">
              <a:latin typeface="Lato Light"/>
              <a:ea typeface="Lato Light"/>
              <a:cs typeface="Lato Light"/>
              <a:sym typeface="Lato Light"/>
            </a:endParaRPr>
          </a:p>
        </p:txBody>
      </p:sp>
      <p:sp>
        <p:nvSpPr>
          <p:cNvPr id="1654" name="Google Shape;1654;p67"/>
          <p:cNvSpPr/>
          <p:nvPr/>
        </p:nvSpPr>
        <p:spPr>
          <a:xfrm rot="-3758897">
            <a:off x="5121446" y="7076528"/>
            <a:ext cx="8257236" cy="34080"/>
          </a:xfrm>
          <a:prstGeom prst="rect">
            <a:avLst/>
          </a:prstGeom>
          <a:gradFill>
            <a:gsLst>
              <a:gs pos="0">
                <a:srgbClr val="D6D6D6"/>
              </a:gs>
              <a:gs pos="100000">
                <a:schemeClr val="lt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8" name="Shape 1658"/>
        <p:cNvGrpSpPr/>
        <p:nvPr/>
      </p:nvGrpSpPr>
      <p:grpSpPr>
        <a:xfrm>
          <a:off x="0" y="0"/>
          <a:ext cx="0" cy="0"/>
          <a:chOff x="0" y="0"/>
          <a:chExt cx="0" cy="0"/>
        </a:xfrm>
      </p:grpSpPr>
      <p:sp>
        <p:nvSpPr>
          <p:cNvPr id="1659" name="Google Shape;1659;p68"/>
          <p:cNvSpPr txBox="1"/>
          <p:nvPr>
            <p:ph type="title"/>
          </p:nvPr>
        </p:nvSpPr>
        <p:spPr>
          <a:xfrm>
            <a:off x="1316978" y="1017950"/>
            <a:ext cx="91023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Idea 1</a:t>
            </a:r>
            <a:endParaRPr/>
          </a:p>
        </p:txBody>
      </p:sp>
      <p:sp>
        <p:nvSpPr>
          <p:cNvPr id="1660" name="Google Shape;1660;p68"/>
          <p:cNvSpPr txBox="1"/>
          <p:nvPr>
            <p:ph type="title"/>
          </p:nvPr>
        </p:nvSpPr>
        <p:spPr>
          <a:xfrm>
            <a:off x="1316975" y="2048650"/>
            <a:ext cx="5829900" cy="161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9000">
                <a:solidFill>
                  <a:srgbClr val="F55D5C"/>
                </a:solidFill>
                <a:latin typeface="Lato"/>
                <a:ea typeface="Lato"/>
                <a:cs typeface="Lato"/>
                <a:sym typeface="Lato"/>
              </a:rPr>
              <a:t>Crazy 8s </a:t>
            </a:r>
            <a:endParaRPr sz="9000">
              <a:solidFill>
                <a:srgbClr val="F55D5C"/>
              </a:solidFill>
              <a:latin typeface="Lato"/>
              <a:ea typeface="Lato"/>
              <a:cs typeface="Lato"/>
              <a:sym typeface="Lato"/>
            </a:endParaRPr>
          </a:p>
        </p:txBody>
      </p:sp>
      <p:sp>
        <p:nvSpPr>
          <p:cNvPr id="1661" name="Google Shape;1661;p68"/>
          <p:cNvSpPr txBox="1"/>
          <p:nvPr/>
        </p:nvSpPr>
        <p:spPr>
          <a:xfrm>
            <a:off x="3487480" y="6389475"/>
            <a:ext cx="3659400" cy="1615500"/>
          </a:xfrm>
          <a:prstGeom prst="rect">
            <a:avLst/>
          </a:prstGeom>
          <a:noFill/>
          <a:ln>
            <a:noFill/>
          </a:ln>
        </p:spPr>
        <p:txBody>
          <a:bodyPr anchorCtr="0" anchor="ctr" bIns="45700" lIns="45700" spcFirstLastPara="1" rIns="45700" wrap="square" tIns="45700">
            <a:noAutofit/>
          </a:bodyPr>
          <a:lstStyle/>
          <a:p>
            <a:pPr indent="0" lvl="0" marL="0" marR="0" rtl="0" algn="l">
              <a:lnSpc>
                <a:spcPct val="70000"/>
              </a:lnSpc>
              <a:spcBef>
                <a:spcPts val="0"/>
              </a:spcBef>
              <a:spcAft>
                <a:spcPts val="0"/>
              </a:spcAft>
              <a:buClr>
                <a:srgbClr val="F55D5C"/>
              </a:buClr>
              <a:buSzPts val="10000"/>
              <a:buFont typeface="Helvetica Neue"/>
              <a:buNone/>
            </a:pPr>
            <a:r>
              <a:rPr lang="en-US" sz="15000">
                <a:solidFill>
                  <a:schemeClr val="accent3"/>
                </a:solidFill>
                <a:latin typeface="Lato"/>
                <a:ea typeface="Lato"/>
                <a:cs typeface="Lato"/>
                <a:sym typeface="Lato"/>
              </a:rPr>
              <a:t>4</a:t>
            </a:r>
            <a:r>
              <a:rPr lang="en-US" sz="15000">
                <a:solidFill>
                  <a:schemeClr val="accent3"/>
                </a:solidFill>
                <a:latin typeface="Lato"/>
                <a:ea typeface="Lato"/>
                <a:cs typeface="Lato"/>
                <a:sym typeface="Lato"/>
              </a:rPr>
              <a:t>5’’</a:t>
            </a:r>
            <a:endParaRPr sz="15000">
              <a:solidFill>
                <a:schemeClr val="accent3"/>
              </a:solidFill>
              <a:latin typeface="Lato"/>
              <a:ea typeface="Lato"/>
              <a:cs typeface="Lato"/>
              <a:sym typeface="Lato"/>
            </a:endParaRPr>
          </a:p>
        </p:txBody>
      </p:sp>
      <p:pic>
        <p:nvPicPr>
          <p:cNvPr id="1662" name="Google Shape;1662;p68"/>
          <p:cNvPicPr preferRelativeResize="0"/>
          <p:nvPr/>
        </p:nvPicPr>
        <p:blipFill>
          <a:blip r:embed="rId3">
            <a:alphaModFix/>
          </a:blip>
          <a:stretch>
            <a:fillRect/>
          </a:stretch>
        </p:blipFill>
        <p:spPr>
          <a:xfrm>
            <a:off x="1841725" y="6475425"/>
            <a:ext cx="1443600" cy="1443600"/>
          </a:xfrm>
          <a:prstGeom prst="rect">
            <a:avLst/>
          </a:prstGeom>
          <a:noFill/>
          <a:ln>
            <a:noFill/>
          </a:ln>
        </p:spPr>
      </p:pic>
      <p:sp>
        <p:nvSpPr>
          <p:cNvPr id="1663" name="Google Shape;1663;p68"/>
          <p:cNvSpPr txBox="1"/>
          <p:nvPr/>
        </p:nvSpPr>
        <p:spPr>
          <a:xfrm>
            <a:off x="9966325" y="5105925"/>
            <a:ext cx="11185200" cy="41826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None/>
            </a:pPr>
            <a:r>
              <a:rPr lang="en-US" sz="7700">
                <a:solidFill>
                  <a:srgbClr val="092042"/>
                </a:solidFill>
                <a:latin typeface="Lato Light"/>
                <a:ea typeface="Lato Light"/>
                <a:cs typeface="Lato Light"/>
                <a:sym typeface="Lato Light"/>
              </a:rPr>
              <a:t>Una idea que </a:t>
            </a:r>
            <a:endParaRPr sz="7700">
              <a:solidFill>
                <a:srgbClr val="092042"/>
              </a:solidFill>
              <a:latin typeface="Lato Light"/>
              <a:ea typeface="Lato Light"/>
              <a:cs typeface="Lato Light"/>
              <a:sym typeface="Lato Light"/>
            </a:endParaRPr>
          </a:p>
          <a:p>
            <a:pPr indent="0" lvl="0" marL="0" rtl="0" algn="ctr">
              <a:lnSpc>
                <a:spcPct val="115000"/>
              </a:lnSpc>
              <a:spcBef>
                <a:spcPts val="0"/>
              </a:spcBef>
              <a:spcAft>
                <a:spcPts val="0"/>
              </a:spcAft>
              <a:buNone/>
            </a:pPr>
            <a:r>
              <a:rPr lang="en-US" sz="7700">
                <a:solidFill>
                  <a:srgbClr val="092042"/>
                </a:solidFill>
                <a:latin typeface="Lato Light"/>
                <a:ea typeface="Lato Light"/>
                <a:cs typeface="Lato Light"/>
                <a:sym typeface="Lato Light"/>
              </a:rPr>
              <a:t>daría una startup</a:t>
            </a:r>
            <a:endParaRPr sz="7700">
              <a:solidFill>
                <a:srgbClr val="092042"/>
              </a:solidFill>
              <a:latin typeface="Lato Light"/>
              <a:ea typeface="Lato Light"/>
              <a:cs typeface="Lato Light"/>
              <a:sym typeface="Lato Light"/>
            </a:endParaRPr>
          </a:p>
        </p:txBody>
      </p:sp>
      <p:sp>
        <p:nvSpPr>
          <p:cNvPr id="1664" name="Google Shape;1664;p68"/>
          <p:cNvSpPr/>
          <p:nvPr/>
        </p:nvSpPr>
        <p:spPr>
          <a:xfrm rot="-3758897">
            <a:off x="5121446" y="7076528"/>
            <a:ext cx="8257236" cy="34080"/>
          </a:xfrm>
          <a:prstGeom prst="rect">
            <a:avLst/>
          </a:prstGeom>
          <a:gradFill>
            <a:gsLst>
              <a:gs pos="0">
                <a:srgbClr val="D6D6D6"/>
              </a:gs>
              <a:gs pos="100000">
                <a:schemeClr val="lt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8" name="Shape 1668"/>
        <p:cNvGrpSpPr/>
        <p:nvPr/>
      </p:nvGrpSpPr>
      <p:grpSpPr>
        <a:xfrm>
          <a:off x="0" y="0"/>
          <a:ext cx="0" cy="0"/>
          <a:chOff x="0" y="0"/>
          <a:chExt cx="0" cy="0"/>
        </a:xfrm>
      </p:grpSpPr>
      <p:sp>
        <p:nvSpPr>
          <p:cNvPr id="1669" name="Google Shape;1669;p69"/>
          <p:cNvSpPr txBox="1"/>
          <p:nvPr>
            <p:ph type="title"/>
          </p:nvPr>
        </p:nvSpPr>
        <p:spPr>
          <a:xfrm>
            <a:off x="1316978" y="1017950"/>
            <a:ext cx="91023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Idea 2</a:t>
            </a:r>
            <a:endParaRPr/>
          </a:p>
        </p:txBody>
      </p:sp>
      <p:sp>
        <p:nvSpPr>
          <p:cNvPr id="1670" name="Google Shape;1670;p69"/>
          <p:cNvSpPr txBox="1"/>
          <p:nvPr>
            <p:ph type="title"/>
          </p:nvPr>
        </p:nvSpPr>
        <p:spPr>
          <a:xfrm>
            <a:off x="1316975" y="2048650"/>
            <a:ext cx="5829900" cy="161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9000">
                <a:solidFill>
                  <a:srgbClr val="F55D5C"/>
                </a:solidFill>
                <a:latin typeface="Lato"/>
                <a:ea typeface="Lato"/>
                <a:cs typeface="Lato"/>
                <a:sym typeface="Lato"/>
              </a:rPr>
              <a:t>Crazy 8s </a:t>
            </a:r>
            <a:endParaRPr sz="9000">
              <a:solidFill>
                <a:srgbClr val="F55D5C"/>
              </a:solidFill>
              <a:latin typeface="Lato"/>
              <a:ea typeface="Lato"/>
              <a:cs typeface="Lato"/>
              <a:sym typeface="Lato"/>
            </a:endParaRPr>
          </a:p>
        </p:txBody>
      </p:sp>
      <p:sp>
        <p:nvSpPr>
          <p:cNvPr id="1671" name="Google Shape;1671;p69"/>
          <p:cNvSpPr txBox="1"/>
          <p:nvPr/>
        </p:nvSpPr>
        <p:spPr>
          <a:xfrm>
            <a:off x="3487480" y="6389475"/>
            <a:ext cx="3659400" cy="1615500"/>
          </a:xfrm>
          <a:prstGeom prst="rect">
            <a:avLst/>
          </a:prstGeom>
          <a:noFill/>
          <a:ln>
            <a:noFill/>
          </a:ln>
        </p:spPr>
        <p:txBody>
          <a:bodyPr anchorCtr="0" anchor="ctr" bIns="45700" lIns="45700" spcFirstLastPara="1" rIns="45700" wrap="square" tIns="45700">
            <a:noAutofit/>
          </a:bodyPr>
          <a:lstStyle/>
          <a:p>
            <a:pPr indent="0" lvl="0" marL="0" marR="0" rtl="0" algn="l">
              <a:lnSpc>
                <a:spcPct val="70000"/>
              </a:lnSpc>
              <a:spcBef>
                <a:spcPts val="0"/>
              </a:spcBef>
              <a:spcAft>
                <a:spcPts val="0"/>
              </a:spcAft>
              <a:buClr>
                <a:srgbClr val="F55D5C"/>
              </a:buClr>
              <a:buSzPts val="10000"/>
              <a:buFont typeface="Helvetica Neue"/>
              <a:buNone/>
            </a:pPr>
            <a:r>
              <a:rPr lang="en-US" sz="15000">
                <a:solidFill>
                  <a:schemeClr val="accent3"/>
                </a:solidFill>
                <a:latin typeface="Lato"/>
                <a:ea typeface="Lato"/>
                <a:cs typeface="Lato"/>
                <a:sym typeface="Lato"/>
              </a:rPr>
              <a:t>45</a:t>
            </a:r>
            <a:r>
              <a:rPr lang="en-US" sz="15000">
                <a:solidFill>
                  <a:schemeClr val="accent3"/>
                </a:solidFill>
                <a:latin typeface="Lato"/>
                <a:ea typeface="Lato"/>
                <a:cs typeface="Lato"/>
                <a:sym typeface="Lato"/>
              </a:rPr>
              <a:t>’’</a:t>
            </a:r>
            <a:endParaRPr sz="15000">
              <a:solidFill>
                <a:schemeClr val="accent3"/>
              </a:solidFill>
              <a:latin typeface="Lato"/>
              <a:ea typeface="Lato"/>
              <a:cs typeface="Lato"/>
              <a:sym typeface="Lato"/>
            </a:endParaRPr>
          </a:p>
        </p:txBody>
      </p:sp>
      <p:pic>
        <p:nvPicPr>
          <p:cNvPr id="1672" name="Google Shape;1672;p69"/>
          <p:cNvPicPr preferRelativeResize="0"/>
          <p:nvPr/>
        </p:nvPicPr>
        <p:blipFill>
          <a:blip r:embed="rId3">
            <a:alphaModFix/>
          </a:blip>
          <a:stretch>
            <a:fillRect/>
          </a:stretch>
        </p:blipFill>
        <p:spPr>
          <a:xfrm>
            <a:off x="1841725" y="6475425"/>
            <a:ext cx="1443600" cy="1443600"/>
          </a:xfrm>
          <a:prstGeom prst="rect">
            <a:avLst/>
          </a:prstGeom>
          <a:noFill/>
          <a:ln>
            <a:noFill/>
          </a:ln>
        </p:spPr>
      </p:pic>
      <p:sp>
        <p:nvSpPr>
          <p:cNvPr id="1673" name="Google Shape;1673;p69"/>
          <p:cNvSpPr txBox="1"/>
          <p:nvPr/>
        </p:nvSpPr>
        <p:spPr>
          <a:xfrm>
            <a:off x="11162125" y="5105925"/>
            <a:ext cx="11185200" cy="41826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lang="en-US" sz="7700">
                <a:solidFill>
                  <a:srgbClr val="092042"/>
                </a:solidFill>
                <a:latin typeface="Lato Light"/>
                <a:ea typeface="Lato Light"/>
                <a:cs typeface="Lato Light"/>
                <a:sym typeface="Lato Light"/>
              </a:rPr>
              <a:t>¿Cómo resolvería </a:t>
            </a:r>
            <a:endParaRPr sz="7700">
              <a:solidFill>
                <a:srgbClr val="092042"/>
              </a:solidFill>
              <a:latin typeface="Lato Light"/>
              <a:ea typeface="Lato Light"/>
              <a:cs typeface="Lato Light"/>
              <a:sym typeface="Lato Light"/>
            </a:endParaRPr>
          </a:p>
          <a:p>
            <a:pPr indent="0" lvl="0" marL="0" rtl="0" algn="ctr">
              <a:lnSpc>
                <a:spcPct val="115000"/>
              </a:lnSpc>
              <a:spcBef>
                <a:spcPts val="0"/>
              </a:spcBef>
              <a:spcAft>
                <a:spcPts val="0"/>
              </a:spcAft>
              <a:buNone/>
            </a:pPr>
            <a:r>
              <a:rPr lang="en-US" sz="7700">
                <a:solidFill>
                  <a:srgbClr val="092042"/>
                </a:solidFill>
                <a:latin typeface="Lato Light"/>
                <a:ea typeface="Lato Light"/>
                <a:cs typeface="Lato Light"/>
                <a:sym typeface="Lato Light"/>
              </a:rPr>
              <a:t>este reto Uber?</a:t>
            </a:r>
            <a:endParaRPr sz="7700">
              <a:solidFill>
                <a:srgbClr val="092042"/>
              </a:solidFill>
              <a:latin typeface="Lato Light"/>
              <a:ea typeface="Lato Light"/>
              <a:cs typeface="Lato Light"/>
              <a:sym typeface="Lato Light"/>
            </a:endParaRPr>
          </a:p>
        </p:txBody>
      </p:sp>
      <p:sp>
        <p:nvSpPr>
          <p:cNvPr id="1674" name="Google Shape;1674;p69"/>
          <p:cNvSpPr/>
          <p:nvPr/>
        </p:nvSpPr>
        <p:spPr>
          <a:xfrm rot="-3758897">
            <a:off x="5121446" y="7076528"/>
            <a:ext cx="8257236" cy="34080"/>
          </a:xfrm>
          <a:prstGeom prst="rect">
            <a:avLst/>
          </a:prstGeom>
          <a:gradFill>
            <a:gsLst>
              <a:gs pos="0">
                <a:srgbClr val="D6D6D6"/>
              </a:gs>
              <a:gs pos="100000">
                <a:schemeClr val="lt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8" name="Shape 1678"/>
        <p:cNvGrpSpPr/>
        <p:nvPr/>
      </p:nvGrpSpPr>
      <p:grpSpPr>
        <a:xfrm>
          <a:off x="0" y="0"/>
          <a:ext cx="0" cy="0"/>
          <a:chOff x="0" y="0"/>
          <a:chExt cx="0" cy="0"/>
        </a:xfrm>
      </p:grpSpPr>
      <p:sp>
        <p:nvSpPr>
          <p:cNvPr id="1679" name="Google Shape;1679;p70"/>
          <p:cNvSpPr txBox="1"/>
          <p:nvPr>
            <p:ph type="title"/>
          </p:nvPr>
        </p:nvSpPr>
        <p:spPr>
          <a:xfrm>
            <a:off x="1316978" y="1017950"/>
            <a:ext cx="91023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Idea 3</a:t>
            </a:r>
            <a:endParaRPr/>
          </a:p>
        </p:txBody>
      </p:sp>
      <p:sp>
        <p:nvSpPr>
          <p:cNvPr id="1680" name="Google Shape;1680;p70"/>
          <p:cNvSpPr txBox="1"/>
          <p:nvPr>
            <p:ph type="title"/>
          </p:nvPr>
        </p:nvSpPr>
        <p:spPr>
          <a:xfrm>
            <a:off x="1316975" y="2048650"/>
            <a:ext cx="5829900" cy="161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9000">
                <a:solidFill>
                  <a:srgbClr val="F55D5C"/>
                </a:solidFill>
                <a:latin typeface="Lato"/>
                <a:ea typeface="Lato"/>
                <a:cs typeface="Lato"/>
                <a:sym typeface="Lato"/>
              </a:rPr>
              <a:t>Crazy 8s </a:t>
            </a:r>
            <a:endParaRPr sz="9000">
              <a:solidFill>
                <a:srgbClr val="F55D5C"/>
              </a:solidFill>
              <a:latin typeface="Lato"/>
              <a:ea typeface="Lato"/>
              <a:cs typeface="Lato"/>
              <a:sym typeface="Lato"/>
            </a:endParaRPr>
          </a:p>
        </p:txBody>
      </p:sp>
      <p:sp>
        <p:nvSpPr>
          <p:cNvPr id="1681" name="Google Shape;1681;p70"/>
          <p:cNvSpPr txBox="1"/>
          <p:nvPr/>
        </p:nvSpPr>
        <p:spPr>
          <a:xfrm>
            <a:off x="3487480" y="6389475"/>
            <a:ext cx="3659400" cy="1615500"/>
          </a:xfrm>
          <a:prstGeom prst="rect">
            <a:avLst/>
          </a:prstGeom>
          <a:noFill/>
          <a:ln>
            <a:noFill/>
          </a:ln>
        </p:spPr>
        <p:txBody>
          <a:bodyPr anchorCtr="0" anchor="ctr" bIns="45700" lIns="45700" spcFirstLastPara="1" rIns="45700" wrap="square" tIns="45700">
            <a:noAutofit/>
          </a:bodyPr>
          <a:lstStyle/>
          <a:p>
            <a:pPr indent="0" lvl="0" marL="0" marR="0" rtl="0" algn="l">
              <a:lnSpc>
                <a:spcPct val="70000"/>
              </a:lnSpc>
              <a:spcBef>
                <a:spcPts val="0"/>
              </a:spcBef>
              <a:spcAft>
                <a:spcPts val="0"/>
              </a:spcAft>
              <a:buClr>
                <a:srgbClr val="F55D5C"/>
              </a:buClr>
              <a:buSzPts val="10000"/>
              <a:buFont typeface="Helvetica Neue"/>
              <a:buNone/>
            </a:pPr>
            <a:r>
              <a:rPr lang="en-US" sz="15000">
                <a:solidFill>
                  <a:schemeClr val="accent3"/>
                </a:solidFill>
                <a:latin typeface="Lato"/>
                <a:ea typeface="Lato"/>
                <a:cs typeface="Lato"/>
                <a:sym typeface="Lato"/>
              </a:rPr>
              <a:t>45</a:t>
            </a:r>
            <a:r>
              <a:rPr lang="en-US" sz="15000">
                <a:solidFill>
                  <a:schemeClr val="accent3"/>
                </a:solidFill>
                <a:latin typeface="Lato"/>
                <a:ea typeface="Lato"/>
                <a:cs typeface="Lato"/>
                <a:sym typeface="Lato"/>
              </a:rPr>
              <a:t>’’</a:t>
            </a:r>
            <a:endParaRPr sz="15000">
              <a:solidFill>
                <a:schemeClr val="accent3"/>
              </a:solidFill>
              <a:latin typeface="Lato"/>
              <a:ea typeface="Lato"/>
              <a:cs typeface="Lato"/>
              <a:sym typeface="Lato"/>
            </a:endParaRPr>
          </a:p>
        </p:txBody>
      </p:sp>
      <p:pic>
        <p:nvPicPr>
          <p:cNvPr id="1682" name="Google Shape;1682;p70"/>
          <p:cNvPicPr preferRelativeResize="0"/>
          <p:nvPr/>
        </p:nvPicPr>
        <p:blipFill>
          <a:blip r:embed="rId3">
            <a:alphaModFix/>
          </a:blip>
          <a:stretch>
            <a:fillRect/>
          </a:stretch>
        </p:blipFill>
        <p:spPr>
          <a:xfrm>
            <a:off x="1841725" y="6475425"/>
            <a:ext cx="1443600" cy="1443600"/>
          </a:xfrm>
          <a:prstGeom prst="rect">
            <a:avLst/>
          </a:prstGeom>
          <a:noFill/>
          <a:ln>
            <a:noFill/>
          </a:ln>
        </p:spPr>
      </p:pic>
      <p:sp>
        <p:nvSpPr>
          <p:cNvPr id="1683" name="Google Shape;1683;p70"/>
          <p:cNvSpPr txBox="1"/>
          <p:nvPr/>
        </p:nvSpPr>
        <p:spPr>
          <a:xfrm>
            <a:off x="11162125" y="5105925"/>
            <a:ext cx="11185200" cy="41826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lang="en-US" sz="7700">
                <a:solidFill>
                  <a:srgbClr val="092042"/>
                </a:solidFill>
                <a:latin typeface="Lato Light"/>
                <a:ea typeface="Lato Light"/>
                <a:cs typeface="Lato Light"/>
                <a:sym typeface="Lato Light"/>
              </a:rPr>
              <a:t>¿Cómo resolvería </a:t>
            </a:r>
            <a:endParaRPr sz="7700">
              <a:solidFill>
                <a:srgbClr val="092042"/>
              </a:solidFill>
              <a:latin typeface="Lato Light"/>
              <a:ea typeface="Lato Light"/>
              <a:cs typeface="Lato Light"/>
              <a:sym typeface="Lato Light"/>
            </a:endParaRPr>
          </a:p>
          <a:p>
            <a:pPr indent="0" lvl="0" marL="0" rtl="0" algn="ctr">
              <a:lnSpc>
                <a:spcPct val="115000"/>
              </a:lnSpc>
              <a:spcBef>
                <a:spcPts val="0"/>
              </a:spcBef>
              <a:spcAft>
                <a:spcPts val="0"/>
              </a:spcAft>
              <a:buNone/>
            </a:pPr>
            <a:r>
              <a:rPr lang="en-US" sz="7700">
                <a:solidFill>
                  <a:srgbClr val="092042"/>
                </a:solidFill>
                <a:latin typeface="Lato Light"/>
                <a:ea typeface="Lato Light"/>
                <a:cs typeface="Lato Light"/>
                <a:sym typeface="Lato Light"/>
              </a:rPr>
              <a:t>este reto Apple?</a:t>
            </a:r>
            <a:endParaRPr sz="7700">
              <a:solidFill>
                <a:srgbClr val="092042"/>
              </a:solidFill>
              <a:latin typeface="Lato Light"/>
              <a:ea typeface="Lato Light"/>
              <a:cs typeface="Lato Light"/>
              <a:sym typeface="Lato Light"/>
            </a:endParaRPr>
          </a:p>
        </p:txBody>
      </p:sp>
      <p:sp>
        <p:nvSpPr>
          <p:cNvPr id="1684" name="Google Shape;1684;p70"/>
          <p:cNvSpPr/>
          <p:nvPr/>
        </p:nvSpPr>
        <p:spPr>
          <a:xfrm rot="-3758897">
            <a:off x="5121446" y="7076528"/>
            <a:ext cx="8257236" cy="34080"/>
          </a:xfrm>
          <a:prstGeom prst="rect">
            <a:avLst/>
          </a:prstGeom>
          <a:gradFill>
            <a:gsLst>
              <a:gs pos="0">
                <a:srgbClr val="D6D6D6"/>
              </a:gs>
              <a:gs pos="100000">
                <a:schemeClr val="lt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8" name="Shape 1688"/>
        <p:cNvGrpSpPr/>
        <p:nvPr/>
      </p:nvGrpSpPr>
      <p:grpSpPr>
        <a:xfrm>
          <a:off x="0" y="0"/>
          <a:ext cx="0" cy="0"/>
          <a:chOff x="0" y="0"/>
          <a:chExt cx="0" cy="0"/>
        </a:xfrm>
      </p:grpSpPr>
      <p:sp>
        <p:nvSpPr>
          <p:cNvPr id="1689" name="Google Shape;1689;p71"/>
          <p:cNvSpPr txBox="1"/>
          <p:nvPr>
            <p:ph type="title"/>
          </p:nvPr>
        </p:nvSpPr>
        <p:spPr>
          <a:xfrm>
            <a:off x="1316978" y="1017950"/>
            <a:ext cx="91023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Idea 4</a:t>
            </a:r>
            <a:endParaRPr/>
          </a:p>
        </p:txBody>
      </p:sp>
      <p:sp>
        <p:nvSpPr>
          <p:cNvPr id="1690" name="Google Shape;1690;p71"/>
          <p:cNvSpPr txBox="1"/>
          <p:nvPr>
            <p:ph type="title"/>
          </p:nvPr>
        </p:nvSpPr>
        <p:spPr>
          <a:xfrm>
            <a:off x="1316975" y="2048650"/>
            <a:ext cx="5829900" cy="161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9000">
                <a:solidFill>
                  <a:srgbClr val="F55D5C"/>
                </a:solidFill>
                <a:latin typeface="Lato"/>
                <a:ea typeface="Lato"/>
                <a:cs typeface="Lato"/>
                <a:sym typeface="Lato"/>
              </a:rPr>
              <a:t>Crazy 8s </a:t>
            </a:r>
            <a:endParaRPr sz="9000">
              <a:solidFill>
                <a:srgbClr val="F55D5C"/>
              </a:solidFill>
              <a:latin typeface="Lato"/>
              <a:ea typeface="Lato"/>
              <a:cs typeface="Lato"/>
              <a:sym typeface="Lato"/>
            </a:endParaRPr>
          </a:p>
        </p:txBody>
      </p:sp>
      <p:sp>
        <p:nvSpPr>
          <p:cNvPr id="1691" name="Google Shape;1691;p71"/>
          <p:cNvSpPr txBox="1"/>
          <p:nvPr/>
        </p:nvSpPr>
        <p:spPr>
          <a:xfrm>
            <a:off x="3487480" y="6389475"/>
            <a:ext cx="3659400" cy="1615500"/>
          </a:xfrm>
          <a:prstGeom prst="rect">
            <a:avLst/>
          </a:prstGeom>
          <a:noFill/>
          <a:ln>
            <a:noFill/>
          </a:ln>
        </p:spPr>
        <p:txBody>
          <a:bodyPr anchorCtr="0" anchor="ctr" bIns="45700" lIns="45700" spcFirstLastPara="1" rIns="45700" wrap="square" tIns="45700">
            <a:noAutofit/>
          </a:bodyPr>
          <a:lstStyle/>
          <a:p>
            <a:pPr indent="0" lvl="0" marL="0" marR="0" rtl="0" algn="l">
              <a:lnSpc>
                <a:spcPct val="70000"/>
              </a:lnSpc>
              <a:spcBef>
                <a:spcPts val="0"/>
              </a:spcBef>
              <a:spcAft>
                <a:spcPts val="0"/>
              </a:spcAft>
              <a:buClr>
                <a:srgbClr val="F55D5C"/>
              </a:buClr>
              <a:buSzPts val="10000"/>
              <a:buFont typeface="Helvetica Neue"/>
              <a:buNone/>
            </a:pPr>
            <a:r>
              <a:rPr lang="en-US" sz="15000">
                <a:solidFill>
                  <a:schemeClr val="accent3"/>
                </a:solidFill>
                <a:latin typeface="Lato"/>
                <a:ea typeface="Lato"/>
                <a:cs typeface="Lato"/>
                <a:sym typeface="Lato"/>
              </a:rPr>
              <a:t>45</a:t>
            </a:r>
            <a:r>
              <a:rPr lang="en-US" sz="15000">
                <a:solidFill>
                  <a:schemeClr val="accent3"/>
                </a:solidFill>
                <a:latin typeface="Lato"/>
                <a:ea typeface="Lato"/>
                <a:cs typeface="Lato"/>
                <a:sym typeface="Lato"/>
              </a:rPr>
              <a:t>’’</a:t>
            </a:r>
            <a:endParaRPr sz="15000">
              <a:solidFill>
                <a:schemeClr val="accent3"/>
              </a:solidFill>
              <a:latin typeface="Lato"/>
              <a:ea typeface="Lato"/>
              <a:cs typeface="Lato"/>
              <a:sym typeface="Lato"/>
            </a:endParaRPr>
          </a:p>
        </p:txBody>
      </p:sp>
      <p:pic>
        <p:nvPicPr>
          <p:cNvPr id="1692" name="Google Shape;1692;p71"/>
          <p:cNvPicPr preferRelativeResize="0"/>
          <p:nvPr/>
        </p:nvPicPr>
        <p:blipFill>
          <a:blip r:embed="rId3">
            <a:alphaModFix/>
          </a:blip>
          <a:stretch>
            <a:fillRect/>
          </a:stretch>
        </p:blipFill>
        <p:spPr>
          <a:xfrm>
            <a:off x="1841725" y="6475425"/>
            <a:ext cx="1443600" cy="1443600"/>
          </a:xfrm>
          <a:prstGeom prst="rect">
            <a:avLst/>
          </a:prstGeom>
          <a:noFill/>
          <a:ln>
            <a:noFill/>
          </a:ln>
        </p:spPr>
      </p:pic>
      <p:sp>
        <p:nvSpPr>
          <p:cNvPr id="1693" name="Google Shape;1693;p71"/>
          <p:cNvSpPr txBox="1"/>
          <p:nvPr/>
        </p:nvSpPr>
        <p:spPr>
          <a:xfrm>
            <a:off x="10539700" y="5105925"/>
            <a:ext cx="13039800" cy="41826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lang="en-US" sz="7700">
                <a:solidFill>
                  <a:srgbClr val="092042"/>
                </a:solidFill>
                <a:latin typeface="Lato Light"/>
                <a:ea typeface="Lato Light"/>
                <a:cs typeface="Lato Light"/>
                <a:sym typeface="Lato Light"/>
              </a:rPr>
              <a:t>Una idea en la cual no importe el dinero o la tecnología </a:t>
            </a:r>
            <a:br>
              <a:rPr lang="en-US" sz="7700">
                <a:solidFill>
                  <a:srgbClr val="092042"/>
                </a:solidFill>
                <a:latin typeface="Lato Light"/>
                <a:ea typeface="Lato Light"/>
                <a:cs typeface="Lato Light"/>
                <a:sym typeface="Lato Light"/>
              </a:rPr>
            </a:br>
            <a:r>
              <a:rPr lang="en-US" sz="7700">
                <a:solidFill>
                  <a:srgbClr val="092042"/>
                </a:solidFill>
                <a:latin typeface="Lato Light"/>
                <a:ea typeface="Lato Light"/>
                <a:cs typeface="Lato Light"/>
                <a:sym typeface="Lato Light"/>
              </a:rPr>
              <a:t>que se tenga que invertir.</a:t>
            </a:r>
            <a:endParaRPr sz="7700">
              <a:solidFill>
                <a:srgbClr val="092042"/>
              </a:solidFill>
              <a:latin typeface="Lato Light"/>
              <a:ea typeface="Lato Light"/>
              <a:cs typeface="Lato Light"/>
              <a:sym typeface="Lato Light"/>
            </a:endParaRPr>
          </a:p>
        </p:txBody>
      </p:sp>
      <p:sp>
        <p:nvSpPr>
          <p:cNvPr id="1694" name="Google Shape;1694;p71"/>
          <p:cNvSpPr/>
          <p:nvPr/>
        </p:nvSpPr>
        <p:spPr>
          <a:xfrm rot="-3758897">
            <a:off x="5121446" y="7076528"/>
            <a:ext cx="8257236" cy="34080"/>
          </a:xfrm>
          <a:prstGeom prst="rect">
            <a:avLst/>
          </a:prstGeom>
          <a:gradFill>
            <a:gsLst>
              <a:gs pos="0">
                <a:srgbClr val="D6D6D6"/>
              </a:gs>
              <a:gs pos="100000">
                <a:schemeClr val="lt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8" name="Shape 1698"/>
        <p:cNvGrpSpPr/>
        <p:nvPr/>
      </p:nvGrpSpPr>
      <p:grpSpPr>
        <a:xfrm>
          <a:off x="0" y="0"/>
          <a:ext cx="0" cy="0"/>
          <a:chOff x="0" y="0"/>
          <a:chExt cx="0" cy="0"/>
        </a:xfrm>
      </p:grpSpPr>
      <p:sp>
        <p:nvSpPr>
          <p:cNvPr id="1699" name="Google Shape;1699;p72"/>
          <p:cNvSpPr txBox="1"/>
          <p:nvPr>
            <p:ph type="title"/>
          </p:nvPr>
        </p:nvSpPr>
        <p:spPr>
          <a:xfrm>
            <a:off x="1316978" y="1017950"/>
            <a:ext cx="91023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Idea 5</a:t>
            </a:r>
            <a:endParaRPr/>
          </a:p>
        </p:txBody>
      </p:sp>
      <p:sp>
        <p:nvSpPr>
          <p:cNvPr id="1700" name="Google Shape;1700;p72"/>
          <p:cNvSpPr txBox="1"/>
          <p:nvPr>
            <p:ph type="title"/>
          </p:nvPr>
        </p:nvSpPr>
        <p:spPr>
          <a:xfrm>
            <a:off x="1316975" y="2048650"/>
            <a:ext cx="5829900" cy="161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9000">
                <a:solidFill>
                  <a:srgbClr val="F55D5C"/>
                </a:solidFill>
                <a:latin typeface="Lato"/>
                <a:ea typeface="Lato"/>
                <a:cs typeface="Lato"/>
                <a:sym typeface="Lato"/>
              </a:rPr>
              <a:t>Crazy 8s </a:t>
            </a:r>
            <a:endParaRPr sz="9000">
              <a:solidFill>
                <a:srgbClr val="F55D5C"/>
              </a:solidFill>
              <a:latin typeface="Lato"/>
              <a:ea typeface="Lato"/>
              <a:cs typeface="Lato"/>
              <a:sym typeface="Lato"/>
            </a:endParaRPr>
          </a:p>
        </p:txBody>
      </p:sp>
      <p:sp>
        <p:nvSpPr>
          <p:cNvPr id="1701" name="Google Shape;1701;p72"/>
          <p:cNvSpPr txBox="1"/>
          <p:nvPr/>
        </p:nvSpPr>
        <p:spPr>
          <a:xfrm>
            <a:off x="3487480" y="6389475"/>
            <a:ext cx="3659400" cy="1615500"/>
          </a:xfrm>
          <a:prstGeom prst="rect">
            <a:avLst/>
          </a:prstGeom>
          <a:noFill/>
          <a:ln>
            <a:noFill/>
          </a:ln>
        </p:spPr>
        <p:txBody>
          <a:bodyPr anchorCtr="0" anchor="ctr" bIns="45700" lIns="45700" spcFirstLastPara="1" rIns="45700" wrap="square" tIns="45700">
            <a:noAutofit/>
          </a:bodyPr>
          <a:lstStyle/>
          <a:p>
            <a:pPr indent="0" lvl="0" marL="0" marR="0" rtl="0" algn="l">
              <a:lnSpc>
                <a:spcPct val="70000"/>
              </a:lnSpc>
              <a:spcBef>
                <a:spcPts val="0"/>
              </a:spcBef>
              <a:spcAft>
                <a:spcPts val="0"/>
              </a:spcAft>
              <a:buClr>
                <a:srgbClr val="F55D5C"/>
              </a:buClr>
              <a:buSzPts val="10000"/>
              <a:buFont typeface="Helvetica Neue"/>
              <a:buNone/>
            </a:pPr>
            <a:r>
              <a:rPr lang="en-US" sz="15000">
                <a:solidFill>
                  <a:schemeClr val="accent3"/>
                </a:solidFill>
                <a:latin typeface="Lato"/>
                <a:ea typeface="Lato"/>
                <a:cs typeface="Lato"/>
                <a:sym typeface="Lato"/>
              </a:rPr>
              <a:t>45</a:t>
            </a:r>
            <a:r>
              <a:rPr lang="en-US" sz="15000">
                <a:solidFill>
                  <a:schemeClr val="accent3"/>
                </a:solidFill>
                <a:latin typeface="Lato"/>
                <a:ea typeface="Lato"/>
                <a:cs typeface="Lato"/>
                <a:sym typeface="Lato"/>
              </a:rPr>
              <a:t>’’</a:t>
            </a:r>
            <a:endParaRPr sz="15000">
              <a:solidFill>
                <a:schemeClr val="accent3"/>
              </a:solidFill>
              <a:latin typeface="Lato"/>
              <a:ea typeface="Lato"/>
              <a:cs typeface="Lato"/>
              <a:sym typeface="Lato"/>
            </a:endParaRPr>
          </a:p>
        </p:txBody>
      </p:sp>
      <p:pic>
        <p:nvPicPr>
          <p:cNvPr id="1702" name="Google Shape;1702;p72"/>
          <p:cNvPicPr preferRelativeResize="0"/>
          <p:nvPr/>
        </p:nvPicPr>
        <p:blipFill>
          <a:blip r:embed="rId3">
            <a:alphaModFix/>
          </a:blip>
          <a:stretch>
            <a:fillRect/>
          </a:stretch>
        </p:blipFill>
        <p:spPr>
          <a:xfrm>
            <a:off x="1841725" y="6475425"/>
            <a:ext cx="1443600" cy="1443600"/>
          </a:xfrm>
          <a:prstGeom prst="rect">
            <a:avLst/>
          </a:prstGeom>
          <a:noFill/>
          <a:ln>
            <a:noFill/>
          </a:ln>
        </p:spPr>
      </p:pic>
      <p:sp>
        <p:nvSpPr>
          <p:cNvPr id="1703" name="Google Shape;1703;p72"/>
          <p:cNvSpPr txBox="1"/>
          <p:nvPr/>
        </p:nvSpPr>
        <p:spPr>
          <a:xfrm>
            <a:off x="11162125" y="5105925"/>
            <a:ext cx="11185200" cy="41826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lang="en-US" sz="7700">
                <a:solidFill>
                  <a:srgbClr val="092042"/>
                </a:solidFill>
                <a:latin typeface="Lato Light"/>
                <a:ea typeface="Lato Light"/>
                <a:cs typeface="Lato Light"/>
                <a:sym typeface="Lato Light"/>
              </a:rPr>
              <a:t>Una idea que </a:t>
            </a:r>
            <a:br>
              <a:rPr lang="en-US" sz="7700">
                <a:solidFill>
                  <a:srgbClr val="092042"/>
                </a:solidFill>
                <a:latin typeface="Lato Light"/>
                <a:ea typeface="Lato Light"/>
                <a:cs typeface="Lato Light"/>
                <a:sym typeface="Lato Light"/>
              </a:rPr>
            </a:br>
            <a:r>
              <a:rPr lang="en-US" sz="7700">
                <a:solidFill>
                  <a:srgbClr val="092042"/>
                </a:solidFill>
                <a:latin typeface="Lato Light"/>
                <a:ea typeface="Lato Light"/>
                <a:cs typeface="Lato Light"/>
                <a:sym typeface="Lato Light"/>
              </a:rPr>
              <a:t>incomodaría </a:t>
            </a:r>
            <a:endParaRPr sz="7700">
              <a:solidFill>
                <a:srgbClr val="092042"/>
              </a:solidFill>
              <a:latin typeface="Lato Light"/>
              <a:ea typeface="Lato Light"/>
              <a:cs typeface="Lato Light"/>
              <a:sym typeface="Lato Light"/>
            </a:endParaRPr>
          </a:p>
          <a:p>
            <a:pPr indent="0" lvl="0" marL="0" rtl="0" algn="ctr">
              <a:lnSpc>
                <a:spcPct val="115000"/>
              </a:lnSpc>
              <a:spcBef>
                <a:spcPts val="0"/>
              </a:spcBef>
              <a:spcAft>
                <a:spcPts val="0"/>
              </a:spcAft>
              <a:buNone/>
            </a:pPr>
            <a:r>
              <a:rPr lang="en-US" sz="7700">
                <a:solidFill>
                  <a:srgbClr val="092042"/>
                </a:solidFill>
                <a:latin typeface="Lato Light"/>
                <a:ea typeface="Lato Light"/>
                <a:cs typeface="Lato Light"/>
                <a:sym typeface="Lato Light"/>
              </a:rPr>
              <a:t>a tu jefe.</a:t>
            </a:r>
            <a:endParaRPr sz="7700">
              <a:solidFill>
                <a:srgbClr val="092042"/>
              </a:solidFill>
              <a:latin typeface="Lato Light"/>
              <a:ea typeface="Lato Light"/>
              <a:cs typeface="Lato Light"/>
              <a:sym typeface="Lato Light"/>
            </a:endParaRPr>
          </a:p>
        </p:txBody>
      </p:sp>
      <p:sp>
        <p:nvSpPr>
          <p:cNvPr id="1704" name="Google Shape;1704;p72"/>
          <p:cNvSpPr/>
          <p:nvPr/>
        </p:nvSpPr>
        <p:spPr>
          <a:xfrm rot="-3758897">
            <a:off x="5121446" y="7076528"/>
            <a:ext cx="8257236" cy="34080"/>
          </a:xfrm>
          <a:prstGeom prst="rect">
            <a:avLst/>
          </a:prstGeom>
          <a:gradFill>
            <a:gsLst>
              <a:gs pos="0">
                <a:srgbClr val="D6D6D6"/>
              </a:gs>
              <a:gs pos="100000">
                <a:schemeClr val="lt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8" name="Shape 1708"/>
        <p:cNvGrpSpPr/>
        <p:nvPr/>
      </p:nvGrpSpPr>
      <p:grpSpPr>
        <a:xfrm>
          <a:off x="0" y="0"/>
          <a:ext cx="0" cy="0"/>
          <a:chOff x="0" y="0"/>
          <a:chExt cx="0" cy="0"/>
        </a:xfrm>
      </p:grpSpPr>
      <p:sp>
        <p:nvSpPr>
          <p:cNvPr id="1709" name="Google Shape;1709;p73"/>
          <p:cNvSpPr txBox="1"/>
          <p:nvPr>
            <p:ph type="title"/>
          </p:nvPr>
        </p:nvSpPr>
        <p:spPr>
          <a:xfrm>
            <a:off x="1316978" y="1017950"/>
            <a:ext cx="91023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Idea 6</a:t>
            </a:r>
            <a:endParaRPr/>
          </a:p>
        </p:txBody>
      </p:sp>
      <p:sp>
        <p:nvSpPr>
          <p:cNvPr id="1710" name="Google Shape;1710;p73"/>
          <p:cNvSpPr txBox="1"/>
          <p:nvPr>
            <p:ph type="title"/>
          </p:nvPr>
        </p:nvSpPr>
        <p:spPr>
          <a:xfrm>
            <a:off x="1316975" y="2048650"/>
            <a:ext cx="5829900" cy="161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9000">
                <a:solidFill>
                  <a:srgbClr val="F55D5C"/>
                </a:solidFill>
                <a:latin typeface="Lato"/>
                <a:ea typeface="Lato"/>
                <a:cs typeface="Lato"/>
                <a:sym typeface="Lato"/>
              </a:rPr>
              <a:t>Crazy 8s </a:t>
            </a:r>
            <a:endParaRPr sz="9000">
              <a:solidFill>
                <a:srgbClr val="F55D5C"/>
              </a:solidFill>
              <a:latin typeface="Lato"/>
              <a:ea typeface="Lato"/>
              <a:cs typeface="Lato"/>
              <a:sym typeface="Lato"/>
            </a:endParaRPr>
          </a:p>
        </p:txBody>
      </p:sp>
      <p:sp>
        <p:nvSpPr>
          <p:cNvPr id="1711" name="Google Shape;1711;p73"/>
          <p:cNvSpPr txBox="1"/>
          <p:nvPr/>
        </p:nvSpPr>
        <p:spPr>
          <a:xfrm>
            <a:off x="3487480" y="6389475"/>
            <a:ext cx="3659400" cy="1615500"/>
          </a:xfrm>
          <a:prstGeom prst="rect">
            <a:avLst/>
          </a:prstGeom>
          <a:noFill/>
          <a:ln>
            <a:noFill/>
          </a:ln>
        </p:spPr>
        <p:txBody>
          <a:bodyPr anchorCtr="0" anchor="ctr" bIns="45700" lIns="45700" spcFirstLastPara="1" rIns="45700" wrap="square" tIns="45700">
            <a:noAutofit/>
          </a:bodyPr>
          <a:lstStyle/>
          <a:p>
            <a:pPr indent="0" lvl="0" marL="0" marR="0" rtl="0" algn="l">
              <a:lnSpc>
                <a:spcPct val="70000"/>
              </a:lnSpc>
              <a:spcBef>
                <a:spcPts val="0"/>
              </a:spcBef>
              <a:spcAft>
                <a:spcPts val="0"/>
              </a:spcAft>
              <a:buClr>
                <a:srgbClr val="F55D5C"/>
              </a:buClr>
              <a:buSzPts val="10000"/>
              <a:buFont typeface="Helvetica Neue"/>
              <a:buNone/>
            </a:pPr>
            <a:r>
              <a:rPr lang="en-US" sz="15000">
                <a:solidFill>
                  <a:schemeClr val="accent3"/>
                </a:solidFill>
                <a:latin typeface="Lato"/>
                <a:ea typeface="Lato"/>
                <a:cs typeface="Lato"/>
                <a:sym typeface="Lato"/>
              </a:rPr>
              <a:t>45</a:t>
            </a:r>
            <a:r>
              <a:rPr lang="en-US" sz="15000">
                <a:solidFill>
                  <a:schemeClr val="accent3"/>
                </a:solidFill>
                <a:latin typeface="Lato"/>
                <a:ea typeface="Lato"/>
                <a:cs typeface="Lato"/>
                <a:sym typeface="Lato"/>
              </a:rPr>
              <a:t>’’</a:t>
            </a:r>
            <a:endParaRPr sz="15000">
              <a:solidFill>
                <a:schemeClr val="accent3"/>
              </a:solidFill>
              <a:latin typeface="Lato"/>
              <a:ea typeface="Lato"/>
              <a:cs typeface="Lato"/>
              <a:sym typeface="Lato"/>
            </a:endParaRPr>
          </a:p>
        </p:txBody>
      </p:sp>
      <p:pic>
        <p:nvPicPr>
          <p:cNvPr id="1712" name="Google Shape;1712;p73"/>
          <p:cNvPicPr preferRelativeResize="0"/>
          <p:nvPr/>
        </p:nvPicPr>
        <p:blipFill>
          <a:blip r:embed="rId3">
            <a:alphaModFix/>
          </a:blip>
          <a:stretch>
            <a:fillRect/>
          </a:stretch>
        </p:blipFill>
        <p:spPr>
          <a:xfrm>
            <a:off x="1841725" y="6475425"/>
            <a:ext cx="1443600" cy="1443600"/>
          </a:xfrm>
          <a:prstGeom prst="rect">
            <a:avLst/>
          </a:prstGeom>
          <a:noFill/>
          <a:ln>
            <a:noFill/>
          </a:ln>
        </p:spPr>
      </p:pic>
      <p:sp>
        <p:nvSpPr>
          <p:cNvPr id="1713" name="Google Shape;1713;p73"/>
          <p:cNvSpPr txBox="1"/>
          <p:nvPr/>
        </p:nvSpPr>
        <p:spPr>
          <a:xfrm>
            <a:off x="11162125" y="5105925"/>
            <a:ext cx="11185200" cy="41826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lang="en-US" sz="7700">
                <a:solidFill>
                  <a:srgbClr val="092042"/>
                </a:solidFill>
                <a:latin typeface="Lato Light"/>
                <a:ea typeface="Lato Light"/>
                <a:cs typeface="Lato Light"/>
                <a:sym typeface="Lato Light"/>
              </a:rPr>
              <a:t>Una idea que se pueda </a:t>
            </a:r>
            <a:endParaRPr sz="7700">
              <a:solidFill>
                <a:srgbClr val="092042"/>
              </a:solidFill>
              <a:latin typeface="Lato Light"/>
              <a:ea typeface="Lato Light"/>
              <a:cs typeface="Lato Light"/>
              <a:sym typeface="Lato Light"/>
            </a:endParaRPr>
          </a:p>
          <a:p>
            <a:pPr indent="0" lvl="0" marL="0" rtl="0" algn="ctr">
              <a:lnSpc>
                <a:spcPct val="115000"/>
              </a:lnSpc>
              <a:spcBef>
                <a:spcPts val="0"/>
              </a:spcBef>
              <a:spcAft>
                <a:spcPts val="0"/>
              </a:spcAft>
              <a:buNone/>
            </a:pPr>
            <a:r>
              <a:rPr lang="en-US" sz="7700">
                <a:solidFill>
                  <a:srgbClr val="092042"/>
                </a:solidFill>
                <a:latin typeface="Lato Light"/>
                <a:ea typeface="Lato Light"/>
                <a:cs typeface="Lato Light"/>
                <a:sym typeface="Lato Light"/>
              </a:rPr>
              <a:t>implementar mañana.</a:t>
            </a:r>
            <a:endParaRPr sz="7700">
              <a:solidFill>
                <a:srgbClr val="092042"/>
              </a:solidFill>
              <a:latin typeface="Lato Light"/>
              <a:ea typeface="Lato Light"/>
              <a:cs typeface="Lato Light"/>
              <a:sym typeface="Lato Light"/>
            </a:endParaRPr>
          </a:p>
        </p:txBody>
      </p:sp>
      <p:sp>
        <p:nvSpPr>
          <p:cNvPr id="1714" name="Google Shape;1714;p73"/>
          <p:cNvSpPr/>
          <p:nvPr/>
        </p:nvSpPr>
        <p:spPr>
          <a:xfrm rot="-3758897">
            <a:off x="5121446" y="7076528"/>
            <a:ext cx="8257236" cy="34080"/>
          </a:xfrm>
          <a:prstGeom prst="rect">
            <a:avLst/>
          </a:prstGeom>
          <a:gradFill>
            <a:gsLst>
              <a:gs pos="0">
                <a:srgbClr val="D6D6D6"/>
              </a:gs>
              <a:gs pos="100000">
                <a:schemeClr val="lt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8" name="Shape 1718"/>
        <p:cNvGrpSpPr/>
        <p:nvPr/>
      </p:nvGrpSpPr>
      <p:grpSpPr>
        <a:xfrm>
          <a:off x="0" y="0"/>
          <a:ext cx="0" cy="0"/>
          <a:chOff x="0" y="0"/>
          <a:chExt cx="0" cy="0"/>
        </a:xfrm>
      </p:grpSpPr>
      <p:sp>
        <p:nvSpPr>
          <p:cNvPr id="1719" name="Google Shape;1719;p74"/>
          <p:cNvSpPr txBox="1"/>
          <p:nvPr>
            <p:ph type="title"/>
          </p:nvPr>
        </p:nvSpPr>
        <p:spPr>
          <a:xfrm>
            <a:off x="1316978" y="1017950"/>
            <a:ext cx="91023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Idea 7</a:t>
            </a:r>
            <a:endParaRPr/>
          </a:p>
        </p:txBody>
      </p:sp>
      <p:sp>
        <p:nvSpPr>
          <p:cNvPr id="1720" name="Google Shape;1720;p74"/>
          <p:cNvSpPr txBox="1"/>
          <p:nvPr>
            <p:ph type="title"/>
          </p:nvPr>
        </p:nvSpPr>
        <p:spPr>
          <a:xfrm>
            <a:off x="1316975" y="2048650"/>
            <a:ext cx="5829900" cy="161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9000">
                <a:solidFill>
                  <a:srgbClr val="F55D5C"/>
                </a:solidFill>
                <a:latin typeface="Lato"/>
                <a:ea typeface="Lato"/>
                <a:cs typeface="Lato"/>
                <a:sym typeface="Lato"/>
              </a:rPr>
              <a:t>Crazy 8s </a:t>
            </a:r>
            <a:endParaRPr sz="9000">
              <a:solidFill>
                <a:srgbClr val="F55D5C"/>
              </a:solidFill>
              <a:latin typeface="Lato"/>
              <a:ea typeface="Lato"/>
              <a:cs typeface="Lato"/>
              <a:sym typeface="Lato"/>
            </a:endParaRPr>
          </a:p>
        </p:txBody>
      </p:sp>
      <p:sp>
        <p:nvSpPr>
          <p:cNvPr id="1721" name="Google Shape;1721;p74"/>
          <p:cNvSpPr txBox="1"/>
          <p:nvPr/>
        </p:nvSpPr>
        <p:spPr>
          <a:xfrm>
            <a:off x="3487480" y="6389475"/>
            <a:ext cx="3659400" cy="1615500"/>
          </a:xfrm>
          <a:prstGeom prst="rect">
            <a:avLst/>
          </a:prstGeom>
          <a:noFill/>
          <a:ln>
            <a:noFill/>
          </a:ln>
        </p:spPr>
        <p:txBody>
          <a:bodyPr anchorCtr="0" anchor="ctr" bIns="45700" lIns="45700" spcFirstLastPara="1" rIns="45700" wrap="square" tIns="45700">
            <a:noAutofit/>
          </a:bodyPr>
          <a:lstStyle/>
          <a:p>
            <a:pPr indent="0" lvl="0" marL="0" marR="0" rtl="0" algn="l">
              <a:lnSpc>
                <a:spcPct val="70000"/>
              </a:lnSpc>
              <a:spcBef>
                <a:spcPts val="0"/>
              </a:spcBef>
              <a:spcAft>
                <a:spcPts val="0"/>
              </a:spcAft>
              <a:buClr>
                <a:srgbClr val="F55D5C"/>
              </a:buClr>
              <a:buSzPts val="10000"/>
              <a:buFont typeface="Helvetica Neue"/>
              <a:buNone/>
            </a:pPr>
            <a:r>
              <a:rPr lang="en-US" sz="15000">
                <a:solidFill>
                  <a:schemeClr val="accent3"/>
                </a:solidFill>
                <a:latin typeface="Lato"/>
                <a:ea typeface="Lato"/>
                <a:cs typeface="Lato"/>
                <a:sym typeface="Lato"/>
              </a:rPr>
              <a:t>45</a:t>
            </a:r>
            <a:r>
              <a:rPr lang="en-US" sz="15000">
                <a:solidFill>
                  <a:schemeClr val="accent3"/>
                </a:solidFill>
                <a:latin typeface="Lato"/>
                <a:ea typeface="Lato"/>
                <a:cs typeface="Lato"/>
                <a:sym typeface="Lato"/>
              </a:rPr>
              <a:t>’’</a:t>
            </a:r>
            <a:endParaRPr sz="15000">
              <a:solidFill>
                <a:schemeClr val="accent3"/>
              </a:solidFill>
              <a:latin typeface="Lato"/>
              <a:ea typeface="Lato"/>
              <a:cs typeface="Lato"/>
              <a:sym typeface="Lato"/>
            </a:endParaRPr>
          </a:p>
        </p:txBody>
      </p:sp>
      <p:pic>
        <p:nvPicPr>
          <p:cNvPr id="1722" name="Google Shape;1722;p74"/>
          <p:cNvPicPr preferRelativeResize="0"/>
          <p:nvPr/>
        </p:nvPicPr>
        <p:blipFill>
          <a:blip r:embed="rId3">
            <a:alphaModFix/>
          </a:blip>
          <a:stretch>
            <a:fillRect/>
          </a:stretch>
        </p:blipFill>
        <p:spPr>
          <a:xfrm>
            <a:off x="1841725" y="6475425"/>
            <a:ext cx="1443600" cy="1443600"/>
          </a:xfrm>
          <a:prstGeom prst="rect">
            <a:avLst/>
          </a:prstGeom>
          <a:noFill/>
          <a:ln>
            <a:noFill/>
          </a:ln>
        </p:spPr>
      </p:pic>
      <p:sp>
        <p:nvSpPr>
          <p:cNvPr id="1723" name="Google Shape;1723;p74"/>
          <p:cNvSpPr txBox="1"/>
          <p:nvPr/>
        </p:nvSpPr>
        <p:spPr>
          <a:xfrm>
            <a:off x="11464075" y="5105925"/>
            <a:ext cx="11153100" cy="41826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lang="en-US" sz="7700">
                <a:solidFill>
                  <a:srgbClr val="092042"/>
                </a:solidFill>
                <a:latin typeface="Lato Light"/>
                <a:ea typeface="Lato Light"/>
                <a:cs typeface="Lato Light"/>
                <a:sym typeface="Lato Light"/>
              </a:rPr>
              <a:t>Una idea que empeoraría la experiencia del cliente (anti-solución).</a:t>
            </a:r>
            <a:endParaRPr sz="7700">
              <a:solidFill>
                <a:srgbClr val="092042"/>
              </a:solidFill>
              <a:latin typeface="Lato Light"/>
              <a:ea typeface="Lato Light"/>
              <a:cs typeface="Lato Light"/>
              <a:sym typeface="Lato Light"/>
            </a:endParaRPr>
          </a:p>
        </p:txBody>
      </p:sp>
      <p:sp>
        <p:nvSpPr>
          <p:cNvPr id="1724" name="Google Shape;1724;p74"/>
          <p:cNvSpPr/>
          <p:nvPr/>
        </p:nvSpPr>
        <p:spPr>
          <a:xfrm rot="-3758897">
            <a:off x="5121446" y="7076528"/>
            <a:ext cx="8257236" cy="34080"/>
          </a:xfrm>
          <a:prstGeom prst="rect">
            <a:avLst/>
          </a:prstGeom>
          <a:gradFill>
            <a:gsLst>
              <a:gs pos="0">
                <a:srgbClr val="D6D6D6"/>
              </a:gs>
              <a:gs pos="100000">
                <a:schemeClr val="lt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8" name="Shape 1728"/>
        <p:cNvGrpSpPr/>
        <p:nvPr/>
      </p:nvGrpSpPr>
      <p:grpSpPr>
        <a:xfrm>
          <a:off x="0" y="0"/>
          <a:ext cx="0" cy="0"/>
          <a:chOff x="0" y="0"/>
          <a:chExt cx="0" cy="0"/>
        </a:xfrm>
      </p:grpSpPr>
      <p:sp>
        <p:nvSpPr>
          <p:cNvPr id="1729" name="Google Shape;1729;p75"/>
          <p:cNvSpPr txBox="1"/>
          <p:nvPr>
            <p:ph type="title"/>
          </p:nvPr>
        </p:nvSpPr>
        <p:spPr>
          <a:xfrm>
            <a:off x="1316978" y="1017950"/>
            <a:ext cx="91023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Idea 8</a:t>
            </a:r>
            <a:endParaRPr/>
          </a:p>
        </p:txBody>
      </p:sp>
      <p:sp>
        <p:nvSpPr>
          <p:cNvPr id="1730" name="Google Shape;1730;p75"/>
          <p:cNvSpPr txBox="1"/>
          <p:nvPr>
            <p:ph type="title"/>
          </p:nvPr>
        </p:nvSpPr>
        <p:spPr>
          <a:xfrm>
            <a:off x="1316975" y="2048650"/>
            <a:ext cx="5829900" cy="161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9000">
                <a:solidFill>
                  <a:srgbClr val="F55D5C"/>
                </a:solidFill>
                <a:latin typeface="Lato"/>
                <a:ea typeface="Lato"/>
                <a:cs typeface="Lato"/>
                <a:sym typeface="Lato"/>
              </a:rPr>
              <a:t>Crazy 8s </a:t>
            </a:r>
            <a:endParaRPr sz="9000">
              <a:solidFill>
                <a:srgbClr val="F55D5C"/>
              </a:solidFill>
              <a:latin typeface="Lato"/>
              <a:ea typeface="Lato"/>
              <a:cs typeface="Lato"/>
              <a:sym typeface="Lato"/>
            </a:endParaRPr>
          </a:p>
        </p:txBody>
      </p:sp>
      <p:sp>
        <p:nvSpPr>
          <p:cNvPr id="1731" name="Google Shape;1731;p75"/>
          <p:cNvSpPr txBox="1"/>
          <p:nvPr/>
        </p:nvSpPr>
        <p:spPr>
          <a:xfrm>
            <a:off x="3487480" y="6389475"/>
            <a:ext cx="3659400" cy="1615500"/>
          </a:xfrm>
          <a:prstGeom prst="rect">
            <a:avLst/>
          </a:prstGeom>
          <a:noFill/>
          <a:ln>
            <a:noFill/>
          </a:ln>
        </p:spPr>
        <p:txBody>
          <a:bodyPr anchorCtr="0" anchor="ctr" bIns="45700" lIns="45700" spcFirstLastPara="1" rIns="45700" wrap="square" tIns="45700">
            <a:noAutofit/>
          </a:bodyPr>
          <a:lstStyle/>
          <a:p>
            <a:pPr indent="0" lvl="0" marL="0" marR="0" rtl="0" algn="l">
              <a:lnSpc>
                <a:spcPct val="70000"/>
              </a:lnSpc>
              <a:spcBef>
                <a:spcPts val="0"/>
              </a:spcBef>
              <a:spcAft>
                <a:spcPts val="0"/>
              </a:spcAft>
              <a:buClr>
                <a:srgbClr val="F55D5C"/>
              </a:buClr>
              <a:buSzPts val="10000"/>
              <a:buFont typeface="Helvetica Neue"/>
              <a:buNone/>
            </a:pPr>
            <a:r>
              <a:rPr lang="en-US" sz="15000">
                <a:solidFill>
                  <a:schemeClr val="accent3"/>
                </a:solidFill>
                <a:latin typeface="Lato"/>
                <a:ea typeface="Lato"/>
                <a:cs typeface="Lato"/>
                <a:sym typeface="Lato"/>
              </a:rPr>
              <a:t>45’’</a:t>
            </a:r>
            <a:endParaRPr sz="15000">
              <a:solidFill>
                <a:schemeClr val="accent3"/>
              </a:solidFill>
              <a:latin typeface="Lato"/>
              <a:ea typeface="Lato"/>
              <a:cs typeface="Lato"/>
              <a:sym typeface="Lato"/>
            </a:endParaRPr>
          </a:p>
        </p:txBody>
      </p:sp>
      <p:pic>
        <p:nvPicPr>
          <p:cNvPr id="1732" name="Google Shape;1732;p75"/>
          <p:cNvPicPr preferRelativeResize="0"/>
          <p:nvPr/>
        </p:nvPicPr>
        <p:blipFill>
          <a:blip r:embed="rId3">
            <a:alphaModFix/>
          </a:blip>
          <a:stretch>
            <a:fillRect/>
          </a:stretch>
        </p:blipFill>
        <p:spPr>
          <a:xfrm>
            <a:off x="1841725" y="6475425"/>
            <a:ext cx="1443600" cy="1443600"/>
          </a:xfrm>
          <a:prstGeom prst="rect">
            <a:avLst/>
          </a:prstGeom>
          <a:noFill/>
          <a:ln>
            <a:noFill/>
          </a:ln>
        </p:spPr>
      </p:pic>
      <p:sp>
        <p:nvSpPr>
          <p:cNvPr id="1733" name="Google Shape;1733;p75"/>
          <p:cNvSpPr txBox="1"/>
          <p:nvPr/>
        </p:nvSpPr>
        <p:spPr>
          <a:xfrm>
            <a:off x="11464075" y="5105925"/>
            <a:ext cx="11153100" cy="41826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lang="en-US" sz="7700">
                <a:solidFill>
                  <a:srgbClr val="092042"/>
                </a:solidFill>
                <a:latin typeface="Lato Light"/>
                <a:ea typeface="Lato Light"/>
                <a:cs typeface="Lato Light"/>
                <a:sym typeface="Lato Light"/>
              </a:rPr>
              <a:t>¿Cómo resolvería este </a:t>
            </a:r>
            <a:endParaRPr sz="7700">
              <a:solidFill>
                <a:srgbClr val="092042"/>
              </a:solidFill>
              <a:latin typeface="Lato Light"/>
              <a:ea typeface="Lato Light"/>
              <a:cs typeface="Lato Light"/>
              <a:sym typeface="Lato Light"/>
            </a:endParaRPr>
          </a:p>
          <a:p>
            <a:pPr indent="0" lvl="0" marL="0" rtl="0" algn="ctr">
              <a:lnSpc>
                <a:spcPct val="115000"/>
              </a:lnSpc>
              <a:spcBef>
                <a:spcPts val="0"/>
              </a:spcBef>
              <a:spcAft>
                <a:spcPts val="0"/>
              </a:spcAft>
              <a:buNone/>
            </a:pPr>
            <a:r>
              <a:rPr lang="en-US" sz="7700">
                <a:solidFill>
                  <a:srgbClr val="092042"/>
                </a:solidFill>
                <a:latin typeface="Lato Light"/>
                <a:ea typeface="Lato Light"/>
                <a:cs typeface="Lato Light"/>
                <a:sym typeface="Lato Light"/>
              </a:rPr>
              <a:t>reto tu madre?</a:t>
            </a:r>
            <a:endParaRPr sz="7700">
              <a:solidFill>
                <a:srgbClr val="092042"/>
              </a:solidFill>
              <a:latin typeface="Lato Light"/>
              <a:ea typeface="Lato Light"/>
              <a:cs typeface="Lato Light"/>
              <a:sym typeface="Lato Light"/>
            </a:endParaRPr>
          </a:p>
        </p:txBody>
      </p:sp>
      <p:sp>
        <p:nvSpPr>
          <p:cNvPr id="1734" name="Google Shape;1734;p75"/>
          <p:cNvSpPr/>
          <p:nvPr/>
        </p:nvSpPr>
        <p:spPr>
          <a:xfrm rot="-3758897">
            <a:off x="5121446" y="7076528"/>
            <a:ext cx="8257236" cy="34080"/>
          </a:xfrm>
          <a:prstGeom prst="rect">
            <a:avLst/>
          </a:prstGeom>
          <a:gradFill>
            <a:gsLst>
              <a:gs pos="0">
                <a:srgbClr val="D6D6D6"/>
              </a:gs>
              <a:gs pos="100000">
                <a:schemeClr val="lt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8" name="Shape 1738"/>
        <p:cNvGrpSpPr/>
        <p:nvPr/>
      </p:nvGrpSpPr>
      <p:grpSpPr>
        <a:xfrm>
          <a:off x="0" y="0"/>
          <a:ext cx="0" cy="0"/>
          <a:chOff x="0" y="0"/>
          <a:chExt cx="0" cy="0"/>
        </a:xfrm>
      </p:grpSpPr>
      <p:sp>
        <p:nvSpPr>
          <p:cNvPr id="1739" name="Google Shape;1739;p76"/>
          <p:cNvSpPr txBox="1"/>
          <p:nvPr>
            <p:ph type="title"/>
          </p:nvPr>
        </p:nvSpPr>
        <p:spPr>
          <a:xfrm>
            <a:off x="1316978" y="1017950"/>
            <a:ext cx="91023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Compartir</a:t>
            </a:r>
            <a:endParaRPr/>
          </a:p>
        </p:txBody>
      </p:sp>
      <p:sp>
        <p:nvSpPr>
          <p:cNvPr id="1740" name="Google Shape;1740;p76"/>
          <p:cNvSpPr txBox="1"/>
          <p:nvPr>
            <p:ph type="title"/>
          </p:nvPr>
        </p:nvSpPr>
        <p:spPr>
          <a:xfrm>
            <a:off x="1316975" y="2048650"/>
            <a:ext cx="5829900" cy="161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9000">
                <a:solidFill>
                  <a:srgbClr val="F55D5C"/>
                </a:solidFill>
                <a:latin typeface="Lato"/>
                <a:ea typeface="Lato"/>
                <a:cs typeface="Lato"/>
                <a:sym typeface="Lato"/>
              </a:rPr>
              <a:t>Equipos</a:t>
            </a:r>
            <a:endParaRPr sz="9000">
              <a:solidFill>
                <a:srgbClr val="F55D5C"/>
              </a:solidFill>
              <a:latin typeface="Lato"/>
              <a:ea typeface="Lato"/>
              <a:cs typeface="Lato"/>
              <a:sym typeface="Lato"/>
            </a:endParaRPr>
          </a:p>
        </p:txBody>
      </p:sp>
      <p:sp>
        <p:nvSpPr>
          <p:cNvPr id="1741" name="Google Shape;1741;p76"/>
          <p:cNvSpPr txBox="1"/>
          <p:nvPr/>
        </p:nvSpPr>
        <p:spPr>
          <a:xfrm>
            <a:off x="3487480" y="6389475"/>
            <a:ext cx="3659400" cy="1615500"/>
          </a:xfrm>
          <a:prstGeom prst="rect">
            <a:avLst/>
          </a:prstGeom>
          <a:noFill/>
          <a:ln>
            <a:noFill/>
          </a:ln>
        </p:spPr>
        <p:txBody>
          <a:bodyPr anchorCtr="0" anchor="ctr" bIns="45700" lIns="45700" spcFirstLastPara="1" rIns="45700" wrap="square" tIns="45700">
            <a:noAutofit/>
          </a:bodyPr>
          <a:lstStyle/>
          <a:p>
            <a:pPr indent="0" lvl="0" marL="0" marR="0" rtl="0" algn="l">
              <a:lnSpc>
                <a:spcPct val="70000"/>
              </a:lnSpc>
              <a:spcBef>
                <a:spcPts val="0"/>
              </a:spcBef>
              <a:spcAft>
                <a:spcPts val="0"/>
              </a:spcAft>
              <a:buClr>
                <a:srgbClr val="F55D5C"/>
              </a:buClr>
              <a:buSzPts val="10000"/>
              <a:buFont typeface="Helvetica Neue"/>
              <a:buNone/>
            </a:pPr>
            <a:r>
              <a:rPr lang="en-US" sz="15000">
                <a:solidFill>
                  <a:schemeClr val="accent3"/>
                </a:solidFill>
                <a:latin typeface="Lato"/>
                <a:ea typeface="Lato"/>
                <a:cs typeface="Lato"/>
                <a:sym typeface="Lato"/>
              </a:rPr>
              <a:t>10</a:t>
            </a:r>
            <a:r>
              <a:rPr lang="en-US" sz="15000">
                <a:solidFill>
                  <a:schemeClr val="accent3"/>
                </a:solidFill>
                <a:latin typeface="Lato"/>
                <a:ea typeface="Lato"/>
                <a:cs typeface="Lato"/>
                <a:sym typeface="Lato"/>
              </a:rPr>
              <a:t>’</a:t>
            </a:r>
            <a:endParaRPr sz="15000">
              <a:solidFill>
                <a:schemeClr val="accent3"/>
              </a:solidFill>
              <a:latin typeface="Lato"/>
              <a:ea typeface="Lato"/>
              <a:cs typeface="Lato"/>
              <a:sym typeface="Lato"/>
            </a:endParaRPr>
          </a:p>
        </p:txBody>
      </p:sp>
      <p:pic>
        <p:nvPicPr>
          <p:cNvPr id="1742" name="Google Shape;1742;p76"/>
          <p:cNvPicPr preferRelativeResize="0"/>
          <p:nvPr/>
        </p:nvPicPr>
        <p:blipFill>
          <a:blip r:embed="rId3">
            <a:alphaModFix/>
          </a:blip>
          <a:stretch>
            <a:fillRect/>
          </a:stretch>
        </p:blipFill>
        <p:spPr>
          <a:xfrm>
            <a:off x="1841725" y="6475425"/>
            <a:ext cx="1443600" cy="1443600"/>
          </a:xfrm>
          <a:prstGeom prst="rect">
            <a:avLst/>
          </a:prstGeom>
          <a:noFill/>
          <a:ln>
            <a:noFill/>
          </a:ln>
        </p:spPr>
      </p:pic>
      <p:sp>
        <p:nvSpPr>
          <p:cNvPr id="1743" name="Google Shape;1743;p76"/>
          <p:cNvSpPr txBox="1"/>
          <p:nvPr/>
        </p:nvSpPr>
        <p:spPr>
          <a:xfrm>
            <a:off x="13321650" y="4827500"/>
            <a:ext cx="8794500" cy="6600000"/>
          </a:xfrm>
          <a:prstGeom prst="rect">
            <a:avLst/>
          </a:prstGeom>
          <a:noFill/>
          <a:ln>
            <a:noFill/>
          </a:ln>
        </p:spPr>
        <p:txBody>
          <a:bodyPr anchorCtr="0" anchor="ctr" bIns="0" lIns="0" spcFirstLastPara="1" rIns="0" wrap="square" tIns="0">
            <a:noAutofit/>
          </a:bodyPr>
          <a:lstStyle/>
          <a:p>
            <a:pPr indent="0" lvl="0" marL="0" rtl="0" algn="ctr">
              <a:lnSpc>
                <a:spcPct val="115000"/>
              </a:lnSpc>
              <a:spcBef>
                <a:spcPts val="0"/>
              </a:spcBef>
              <a:spcAft>
                <a:spcPts val="0"/>
              </a:spcAft>
              <a:buNone/>
            </a:pPr>
            <a:r>
              <a:rPr lang="en-US" sz="4800">
                <a:solidFill>
                  <a:srgbClr val="092042"/>
                </a:solidFill>
                <a:latin typeface="Lato Light"/>
                <a:ea typeface="Lato Light"/>
                <a:cs typeface="Lato Light"/>
                <a:sym typeface="Lato Light"/>
              </a:rPr>
              <a:t>Individualmente escribid vuestras 2 ideas preferidas</a:t>
            </a:r>
            <a:endParaRPr sz="4800">
              <a:solidFill>
                <a:srgbClr val="092042"/>
              </a:solidFill>
              <a:latin typeface="Lato Light"/>
              <a:ea typeface="Lato Light"/>
              <a:cs typeface="Lato Light"/>
              <a:sym typeface="Lato Light"/>
            </a:endParaRPr>
          </a:p>
          <a:p>
            <a:pPr indent="0" lvl="0" marL="0" rtl="0" algn="ctr">
              <a:lnSpc>
                <a:spcPct val="115000"/>
              </a:lnSpc>
              <a:spcBef>
                <a:spcPts val="0"/>
              </a:spcBef>
              <a:spcAft>
                <a:spcPts val="0"/>
              </a:spcAft>
              <a:buNone/>
            </a:pPr>
            <a:r>
              <a:rPr b="1" lang="en-US" sz="4800">
                <a:solidFill>
                  <a:schemeClr val="accent3"/>
                </a:solidFill>
                <a:latin typeface="Lato"/>
                <a:ea typeface="Lato"/>
                <a:cs typeface="Lato"/>
                <a:sym typeface="Lato"/>
              </a:rPr>
              <a:t>2 min</a:t>
            </a:r>
            <a:endParaRPr b="1" sz="4800">
              <a:solidFill>
                <a:schemeClr val="accent3"/>
              </a:solidFill>
              <a:latin typeface="Lato"/>
              <a:ea typeface="Lato"/>
              <a:cs typeface="Lato"/>
              <a:sym typeface="Lato"/>
            </a:endParaRPr>
          </a:p>
          <a:p>
            <a:pPr indent="0" lvl="0" marL="0" rtl="0" algn="ctr">
              <a:lnSpc>
                <a:spcPct val="115000"/>
              </a:lnSpc>
              <a:spcBef>
                <a:spcPts val="0"/>
              </a:spcBef>
              <a:spcAft>
                <a:spcPts val="0"/>
              </a:spcAft>
              <a:buNone/>
            </a:pPr>
            <a:r>
              <a:t/>
            </a:r>
            <a:endParaRPr b="1" sz="4800">
              <a:solidFill>
                <a:schemeClr val="accent3"/>
              </a:solidFill>
              <a:latin typeface="Lato"/>
              <a:ea typeface="Lato"/>
              <a:cs typeface="Lato"/>
              <a:sym typeface="Lato"/>
            </a:endParaRPr>
          </a:p>
          <a:p>
            <a:pPr indent="0" lvl="0" marL="0" rtl="0" algn="ctr">
              <a:lnSpc>
                <a:spcPct val="115000"/>
              </a:lnSpc>
              <a:spcBef>
                <a:spcPts val="0"/>
              </a:spcBef>
              <a:spcAft>
                <a:spcPts val="0"/>
              </a:spcAft>
              <a:buNone/>
            </a:pPr>
            <a:r>
              <a:rPr lang="en-US" sz="4800">
                <a:solidFill>
                  <a:srgbClr val="092042"/>
                </a:solidFill>
                <a:latin typeface="Lato Light"/>
                <a:ea typeface="Lato Light"/>
                <a:cs typeface="Lato Light"/>
                <a:sym typeface="Lato Light"/>
              </a:rPr>
              <a:t>Los miembros del grupo comparten sus ideas con el grupo y las colocan en el flipchart </a:t>
            </a:r>
            <a:endParaRPr sz="4800">
              <a:solidFill>
                <a:srgbClr val="092042"/>
              </a:solidFill>
              <a:latin typeface="Lato Light"/>
              <a:ea typeface="Lato Light"/>
              <a:cs typeface="Lato Light"/>
              <a:sym typeface="Lato Light"/>
            </a:endParaRPr>
          </a:p>
          <a:p>
            <a:pPr indent="0" lvl="0" marL="0" rtl="0" algn="ctr">
              <a:lnSpc>
                <a:spcPct val="115000"/>
              </a:lnSpc>
              <a:spcBef>
                <a:spcPts val="0"/>
              </a:spcBef>
              <a:spcAft>
                <a:spcPts val="0"/>
              </a:spcAft>
              <a:buNone/>
            </a:pPr>
            <a:r>
              <a:rPr b="1" lang="en-US" sz="4800">
                <a:solidFill>
                  <a:schemeClr val="accent3"/>
                </a:solidFill>
                <a:latin typeface="Lato"/>
                <a:ea typeface="Lato"/>
                <a:cs typeface="Lato"/>
                <a:sym typeface="Lato"/>
              </a:rPr>
              <a:t>1 min cada uno</a:t>
            </a:r>
            <a:endParaRPr b="1" sz="4800">
              <a:solidFill>
                <a:schemeClr val="accent3"/>
              </a:solidFill>
              <a:latin typeface="Lato"/>
              <a:ea typeface="Lato"/>
              <a:cs typeface="Lato"/>
              <a:sym typeface="Lato"/>
            </a:endParaRPr>
          </a:p>
        </p:txBody>
      </p:sp>
      <p:sp>
        <p:nvSpPr>
          <p:cNvPr id="1744" name="Google Shape;1744;p76"/>
          <p:cNvSpPr/>
          <p:nvPr/>
        </p:nvSpPr>
        <p:spPr>
          <a:xfrm rot="-3758897">
            <a:off x="5121446" y="7076528"/>
            <a:ext cx="8257236" cy="34080"/>
          </a:xfrm>
          <a:prstGeom prst="rect">
            <a:avLst/>
          </a:prstGeom>
          <a:gradFill>
            <a:gsLst>
              <a:gs pos="0">
                <a:srgbClr val="D6D6D6"/>
              </a:gs>
              <a:gs pos="100000">
                <a:schemeClr val="lt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14"/>
          <p:cNvSpPr txBox="1"/>
          <p:nvPr>
            <p:ph type="title"/>
          </p:nvPr>
        </p:nvSpPr>
        <p:spPr>
          <a:xfrm>
            <a:off x="1094125" y="5455700"/>
            <a:ext cx="12771900" cy="3688200"/>
          </a:xfrm>
          <a:prstGeom prst="rect">
            <a:avLst/>
          </a:prstGeom>
        </p:spPr>
        <p:txBody>
          <a:bodyPr anchorCtr="0" anchor="t" bIns="117800" lIns="235675" spcFirstLastPara="1" rIns="235675" wrap="square" tIns="117800">
            <a:noAutofit/>
          </a:bodyPr>
          <a:lstStyle/>
          <a:p>
            <a:pPr indent="0" lvl="0" marL="0" rtl="0" algn="l">
              <a:spcBef>
                <a:spcPts val="0"/>
              </a:spcBef>
              <a:spcAft>
                <a:spcPts val="0"/>
              </a:spcAft>
              <a:buNone/>
            </a:pPr>
            <a:r>
              <a:rPr lang="en-US" sz="9900">
                <a:latin typeface="Lato"/>
                <a:ea typeface="Lato"/>
                <a:cs typeface="Lato"/>
                <a:sym typeface="Lato"/>
              </a:rPr>
              <a:t>Calentamiento </a:t>
            </a:r>
            <a:endParaRPr sz="9900">
              <a:latin typeface="Lato"/>
              <a:ea typeface="Lato"/>
              <a:cs typeface="Lato"/>
              <a:sym typeface="Lato"/>
            </a:endParaRPr>
          </a:p>
          <a:p>
            <a:pPr indent="0" lvl="0" marL="0" rtl="0" algn="l">
              <a:spcBef>
                <a:spcPts val="0"/>
              </a:spcBef>
              <a:spcAft>
                <a:spcPts val="0"/>
              </a:spcAft>
              <a:buNone/>
            </a:pPr>
            <a:r>
              <a:rPr lang="en-US" sz="9900">
                <a:latin typeface="Lato"/>
                <a:ea typeface="Lato"/>
                <a:cs typeface="Lato"/>
                <a:sym typeface="Lato"/>
              </a:rPr>
              <a:t>Visual Thinking</a:t>
            </a:r>
            <a:endParaRPr sz="9900">
              <a:latin typeface="Lato"/>
              <a:ea typeface="Lato"/>
              <a:cs typeface="Lato"/>
              <a:sym typeface="Lato"/>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8" name="Shape 1748"/>
        <p:cNvGrpSpPr/>
        <p:nvPr/>
      </p:nvGrpSpPr>
      <p:grpSpPr>
        <a:xfrm>
          <a:off x="0" y="0"/>
          <a:ext cx="0" cy="0"/>
          <a:chOff x="0" y="0"/>
          <a:chExt cx="0" cy="0"/>
        </a:xfrm>
      </p:grpSpPr>
      <p:sp>
        <p:nvSpPr>
          <p:cNvPr id="1749" name="Google Shape;1749;p77"/>
          <p:cNvSpPr txBox="1"/>
          <p:nvPr>
            <p:ph type="title"/>
          </p:nvPr>
        </p:nvSpPr>
        <p:spPr>
          <a:xfrm>
            <a:off x="1316978" y="1017950"/>
            <a:ext cx="91023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Divergencia</a:t>
            </a:r>
            <a:endParaRPr/>
          </a:p>
        </p:txBody>
      </p:sp>
      <p:sp>
        <p:nvSpPr>
          <p:cNvPr id="1750" name="Google Shape;1750;p77"/>
          <p:cNvSpPr txBox="1"/>
          <p:nvPr>
            <p:ph type="title"/>
          </p:nvPr>
        </p:nvSpPr>
        <p:spPr>
          <a:xfrm>
            <a:off x="1316975" y="2048650"/>
            <a:ext cx="5829900" cy="161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9000">
                <a:solidFill>
                  <a:srgbClr val="F55D5C"/>
                </a:solidFill>
                <a:latin typeface="Lato"/>
                <a:ea typeface="Lato"/>
                <a:cs typeface="Lato"/>
                <a:sym typeface="Lato"/>
              </a:rPr>
              <a:t>Equipos</a:t>
            </a:r>
            <a:endParaRPr sz="9000">
              <a:solidFill>
                <a:srgbClr val="F55D5C"/>
              </a:solidFill>
              <a:latin typeface="Lato"/>
              <a:ea typeface="Lato"/>
              <a:cs typeface="Lato"/>
              <a:sym typeface="Lato"/>
            </a:endParaRPr>
          </a:p>
        </p:txBody>
      </p:sp>
      <p:sp>
        <p:nvSpPr>
          <p:cNvPr id="1751" name="Google Shape;1751;p77"/>
          <p:cNvSpPr txBox="1"/>
          <p:nvPr/>
        </p:nvSpPr>
        <p:spPr>
          <a:xfrm>
            <a:off x="3487480" y="6389475"/>
            <a:ext cx="3659400" cy="1615500"/>
          </a:xfrm>
          <a:prstGeom prst="rect">
            <a:avLst/>
          </a:prstGeom>
          <a:noFill/>
          <a:ln>
            <a:noFill/>
          </a:ln>
        </p:spPr>
        <p:txBody>
          <a:bodyPr anchorCtr="0" anchor="ctr" bIns="45700" lIns="45700" spcFirstLastPara="1" rIns="45700" wrap="square" tIns="45700">
            <a:noAutofit/>
          </a:bodyPr>
          <a:lstStyle/>
          <a:p>
            <a:pPr indent="0" lvl="0" marL="0" marR="0" rtl="0" algn="l">
              <a:lnSpc>
                <a:spcPct val="70000"/>
              </a:lnSpc>
              <a:spcBef>
                <a:spcPts val="0"/>
              </a:spcBef>
              <a:spcAft>
                <a:spcPts val="0"/>
              </a:spcAft>
              <a:buClr>
                <a:srgbClr val="F55D5C"/>
              </a:buClr>
              <a:buSzPts val="10000"/>
              <a:buFont typeface="Helvetica Neue"/>
              <a:buNone/>
            </a:pPr>
            <a:r>
              <a:rPr lang="en-US" sz="15000">
                <a:solidFill>
                  <a:schemeClr val="accent3"/>
                </a:solidFill>
                <a:latin typeface="Lato"/>
                <a:ea typeface="Lato"/>
                <a:cs typeface="Lato"/>
                <a:sym typeface="Lato"/>
              </a:rPr>
              <a:t>20</a:t>
            </a:r>
            <a:r>
              <a:rPr lang="en-US" sz="15000">
                <a:solidFill>
                  <a:schemeClr val="accent3"/>
                </a:solidFill>
                <a:latin typeface="Lato"/>
                <a:ea typeface="Lato"/>
                <a:cs typeface="Lato"/>
                <a:sym typeface="Lato"/>
              </a:rPr>
              <a:t>’</a:t>
            </a:r>
            <a:endParaRPr sz="15000">
              <a:solidFill>
                <a:schemeClr val="accent3"/>
              </a:solidFill>
              <a:latin typeface="Lato"/>
              <a:ea typeface="Lato"/>
              <a:cs typeface="Lato"/>
              <a:sym typeface="Lato"/>
            </a:endParaRPr>
          </a:p>
        </p:txBody>
      </p:sp>
      <p:pic>
        <p:nvPicPr>
          <p:cNvPr id="1752" name="Google Shape;1752;p77"/>
          <p:cNvPicPr preferRelativeResize="0"/>
          <p:nvPr/>
        </p:nvPicPr>
        <p:blipFill>
          <a:blip r:embed="rId3">
            <a:alphaModFix/>
          </a:blip>
          <a:stretch>
            <a:fillRect/>
          </a:stretch>
        </p:blipFill>
        <p:spPr>
          <a:xfrm>
            <a:off x="1841725" y="6475425"/>
            <a:ext cx="1443600" cy="1443600"/>
          </a:xfrm>
          <a:prstGeom prst="rect">
            <a:avLst/>
          </a:prstGeom>
          <a:noFill/>
          <a:ln>
            <a:noFill/>
          </a:ln>
        </p:spPr>
      </p:pic>
      <p:sp>
        <p:nvSpPr>
          <p:cNvPr id="1753" name="Google Shape;1753;p77"/>
          <p:cNvSpPr txBox="1"/>
          <p:nvPr/>
        </p:nvSpPr>
        <p:spPr>
          <a:xfrm>
            <a:off x="11162125" y="3830675"/>
            <a:ext cx="11185200" cy="6733200"/>
          </a:xfrm>
          <a:prstGeom prst="rect">
            <a:avLst/>
          </a:prstGeom>
          <a:noFill/>
          <a:ln>
            <a:noFill/>
          </a:ln>
        </p:spPr>
        <p:txBody>
          <a:bodyPr anchorCtr="0" anchor="ctr" bIns="0" lIns="0" spcFirstLastPara="1" rIns="0" wrap="square" tIns="0">
            <a:noAutofit/>
          </a:bodyPr>
          <a:lstStyle/>
          <a:p>
            <a:pPr indent="0" lvl="0" marL="0" rtl="0" algn="ctr">
              <a:lnSpc>
                <a:spcPct val="113000"/>
              </a:lnSpc>
              <a:spcBef>
                <a:spcPts val="0"/>
              </a:spcBef>
              <a:spcAft>
                <a:spcPts val="0"/>
              </a:spcAft>
              <a:buNone/>
            </a:pPr>
            <a:r>
              <a:rPr lang="en-US" sz="5200">
                <a:solidFill>
                  <a:srgbClr val="092042"/>
                </a:solidFill>
                <a:latin typeface="Lato Light"/>
                <a:ea typeface="Lato Light"/>
                <a:cs typeface="Lato Light"/>
                <a:sym typeface="Lato Light"/>
              </a:rPr>
              <a:t>Empezad con las ideas</a:t>
            </a:r>
            <a:br>
              <a:rPr lang="en-US" sz="5200">
                <a:solidFill>
                  <a:srgbClr val="092042"/>
                </a:solidFill>
                <a:latin typeface="Lato Light"/>
                <a:ea typeface="Lato Light"/>
                <a:cs typeface="Lato Light"/>
                <a:sym typeface="Lato Light"/>
              </a:rPr>
            </a:br>
            <a:r>
              <a:rPr lang="en-US" sz="5200">
                <a:solidFill>
                  <a:srgbClr val="092042"/>
                </a:solidFill>
                <a:latin typeface="Lato Light"/>
                <a:ea typeface="Lato Light"/>
                <a:cs typeface="Lato Light"/>
                <a:sym typeface="Lato Light"/>
              </a:rPr>
              <a:t>que ya están en el flipchart</a:t>
            </a:r>
            <a:endParaRPr sz="5200">
              <a:solidFill>
                <a:srgbClr val="092042"/>
              </a:solidFill>
              <a:latin typeface="Lato Light"/>
              <a:ea typeface="Lato Light"/>
              <a:cs typeface="Lato Light"/>
              <a:sym typeface="Lato Light"/>
            </a:endParaRPr>
          </a:p>
          <a:p>
            <a:pPr indent="0" lvl="0" marL="0" rtl="0" algn="ctr">
              <a:lnSpc>
                <a:spcPct val="113000"/>
              </a:lnSpc>
              <a:spcBef>
                <a:spcPts val="3000"/>
              </a:spcBef>
              <a:spcAft>
                <a:spcPts val="0"/>
              </a:spcAft>
              <a:buNone/>
            </a:pPr>
            <a:r>
              <a:rPr lang="en-US" sz="5200">
                <a:solidFill>
                  <a:srgbClr val="092042"/>
                </a:solidFill>
                <a:latin typeface="Lato Light"/>
                <a:ea typeface="Lato Light"/>
                <a:cs typeface="Lato Light"/>
                <a:sym typeface="Lato Light"/>
              </a:rPr>
              <a:t>Trabajad con un equipo para generar</a:t>
            </a:r>
            <a:br>
              <a:rPr lang="en-US" sz="5200">
                <a:solidFill>
                  <a:srgbClr val="092042"/>
                </a:solidFill>
                <a:latin typeface="Lato Light"/>
                <a:ea typeface="Lato Light"/>
                <a:cs typeface="Lato Light"/>
                <a:sym typeface="Lato Light"/>
              </a:rPr>
            </a:br>
            <a:r>
              <a:rPr lang="en-US" sz="5200">
                <a:solidFill>
                  <a:srgbClr val="092042"/>
                </a:solidFill>
                <a:latin typeface="Lato Light"/>
                <a:ea typeface="Lato Light"/>
                <a:cs typeface="Lato Light"/>
                <a:sym typeface="Lato Light"/>
              </a:rPr>
              <a:t>tantas ideas como sea posible.</a:t>
            </a:r>
            <a:endParaRPr sz="5200">
              <a:solidFill>
                <a:srgbClr val="092042"/>
              </a:solidFill>
              <a:latin typeface="Lato Light"/>
              <a:ea typeface="Lato Light"/>
              <a:cs typeface="Lato Light"/>
              <a:sym typeface="Lato Light"/>
            </a:endParaRPr>
          </a:p>
          <a:p>
            <a:pPr indent="0" lvl="0" marL="0" rtl="0" algn="ctr">
              <a:lnSpc>
                <a:spcPct val="113000"/>
              </a:lnSpc>
              <a:spcBef>
                <a:spcPts val="3000"/>
              </a:spcBef>
              <a:spcAft>
                <a:spcPts val="3000"/>
              </a:spcAft>
              <a:buNone/>
            </a:pPr>
            <a:r>
              <a:rPr lang="en-US" sz="5200">
                <a:solidFill>
                  <a:srgbClr val="092042"/>
                </a:solidFill>
                <a:latin typeface="Lato Light"/>
                <a:ea typeface="Lato Light"/>
                <a:cs typeface="Lato Light"/>
                <a:sym typeface="Lato Light"/>
              </a:rPr>
              <a:t>Recordad diferir el juicio y construir</a:t>
            </a:r>
            <a:br>
              <a:rPr lang="en-US" sz="5200">
                <a:solidFill>
                  <a:srgbClr val="092042"/>
                </a:solidFill>
                <a:latin typeface="Lato Light"/>
                <a:ea typeface="Lato Light"/>
                <a:cs typeface="Lato Light"/>
                <a:sym typeface="Lato Light"/>
              </a:rPr>
            </a:br>
            <a:r>
              <a:rPr lang="en-US" sz="5200">
                <a:solidFill>
                  <a:srgbClr val="092042"/>
                </a:solidFill>
                <a:latin typeface="Lato Light"/>
                <a:ea typeface="Lato Light"/>
                <a:cs typeface="Lato Light"/>
                <a:sym typeface="Lato Light"/>
              </a:rPr>
              <a:t>en las ideas de otros.</a:t>
            </a:r>
            <a:endParaRPr sz="5200">
              <a:solidFill>
                <a:srgbClr val="092042"/>
              </a:solidFill>
              <a:latin typeface="Lato Light"/>
              <a:ea typeface="Lato Light"/>
              <a:cs typeface="Lato Light"/>
              <a:sym typeface="Lato Light"/>
            </a:endParaRPr>
          </a:p>
        </p:txBody>
      </p:sp>
      <p:sp>
        <p:nvSpPr>
          <p:cNvPr id="1754" name="Google Shape;1754;p77"/>
          <p:cNvSpPr/>
          <p:nvPr/>
        </p:nvSpPr>
        <p:spPr>
          <a:xfrm rot="-3758897">
            <a:off x="5121446" y="7076528"/>
            <a:ext cx="8257236" cy="34080"/>
          </a:xfrm>
          <a:prstGeom prst="rect">
            <a:avLst/>
          </a:prstGeom>
          <a:gradFill>
            <a:gsLst>
              <a:gs pos="0">
                <a:srgbClr val="D6D6D6"/>
              </a:gs>
              <a:gs pos="100000">
                <a:schemeClr val="lt1"/>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8" name="Shape 1758"/>
        <p:cNvGrpSpPr/>
        <p:nvPr/>
      </p:nvGrpSpPr>
      <p:grpSpPr>
        <a:xfrm>
          <a:off x="0" y="0"/>
          <a:ext cx="0" cy="0"/>
          <a:chOff x="0" y="0"/>
          <a:chExt cx="0" cy="0"/>
        </a:xfrm>
      </p:grpSpPr>
      <p:sp>
        <p:nvSpPr>
          <p:cNvPr id="1759" name="Google Shape;1759;p78"/>
          <p:cNvSpPr txBox="1"/>
          <p:nvPr>
            <p:ph type="title"/>
          </p:nvPr>
        </p:nvSpPr>
        <p:spPr>
          <a:xfrm>
            <a:off x="1481925" y="5301100"/>
            <a:ext cx="11931900" cy="6023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9600">
                <a:latin typeface="Lato Light"/>
                <a:ea typeface="Lato Light"/>
                <a:cs typeface="Lato Light"/>
                <a:sym typeface="Lato Light"/>
              </a:rPr>
              <a:t>¿Qué os han parecido estas técnicas de generación de ideas?</a:t>
            </a:r>
            <a:endParaRPr sz="9600">
              <a:latin typeface="Lato Light"/>
              <a:ea typeface="Lato Light"/>
              <a:cs typeface="Lato Light"/>
              <a:sym typeface="Lato Light"/>
            </a:endParaRPr>
          </a:p>
        </p:txBody>
      </p:sp>
      <p:pic>
        <p:nvPicPr>
          <p:cNvPr id="1760" name="Google Shape;1760;p78"/>
          <p:cNvPicPr preferRelativeResize="0"/>
          <p:nvPr/>
        </p:nvPicPr>
        <p:blipFill>
          <a:blip r:embed="rId3">
            <a:alphaModFix/>
          </a:blip>
          <a:stretch>
            <a:fillRect/>
          </a:stretch>
        </p:blipFill>
        <p:spPr>
          <a:xfrm>
            <a:off x="16142550" y="5301100"/>
            <a:ext cx="5715000" cy="57150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4" name="Shape 1764"/>
        <p:cNvGrpSpPr/>
        <p:nvPr/>
      </p:nvGrpSpPr>
      <p:grpSpPr>
        <a:xfrm>
          <a:off x="0" y="0"/>
          <a:ext cx="0" cy="0"/>
          <a:chOff x="0" y="0"/>
          <a:chExt cx="0" cy="0"/>
        </a:xfrm>
      </p:grpSpPr>
      <p:pic>
        <p:nvPicPr>
          <p:cNvPr id="1765" name="Google Shape;1765;p79"/>
          <p:cNvPicPr preferRelativeResize="0"/>
          <p:nvPr/>
        </p:nvPicPr>
        <p:blipFill rotWithShape="1">
          <a:blip r:embed="rId3">
            <a:alphaModFix/>
          </a:blip>
          <a:srcRect b="0" l="25810" r="0" t="0"/>
          <a:stretch/>
        </p:blipFill>
        <p:spPr>
          <a:xfrm>
            <a:off x="9418325" y="35550"/>
            <a:ext cx="14965674" cy="13680450"/>
          </a:xfrm>
          <a:prstGeom prst="rect">
            <a:avLst/>
          </a:prstGeom>
          <a:noFill/>
          <a:ln>
            <a:noFill/>
          </a:ln>
        </p:spPr>
      </p:pic>
      <p:sp>
        <p:nvSpPr>
          <p:cNvPr id="1766" name="Google Shape;1766;p79"/>
          <p:cNvSpPr txBox="1"/>
          <p:nvPr/>
        </p:nvSpPr>
        <p:spPr>
          <a:xfrm>
            <a:off x="3019080" y="9776375"/>
            <a:ext cx="3659400" cy="1615500"/>
          </a:xfrm>
          <a:prstGeom prst="rect">
            <a:avLst/>
          </a:prstGeom>
          <a:noFill/>
          <a:ln>
            <a:noFill/>
          </a:ln>
        </p:spPr>
        <p:txBody>
          <a:bodyPr anchorCtr="0" anchor="ctr" bIns="45700" lIns="45700" spcFirstLastPara="1" rIns="45700" wrap="square" tIns="45700">
            <a:noAutofit/>
          </a:bodyPr>
          <a:lstStyle/>
          <a:p>
            <a:pPr indent="0" lvl="0" marL="0" marR="0" rtl="0" algn="l">
              <a:lnSpc>
                <a:spcPct val="70000"/>
              </a:lnSpc>
              <a:spcBef>
                <a:spcPts val="0"/>
              </a:spcBef>
              <a:spcAft>
                <a:spcPts val="0"/>
              </a:spcAft>
              <a:buClr>
                <a:srgbClr val="F55D5C"/>
              </a:buClr>
              <a:buSzPts val="10000"/>
              <a:buFont typeface="Helvetica Neue"/>
              <a:buNone/>
            </a:pPr>
            <a:r>
              <a:rPr lang="en-US" sz="15000">
                <a:solidFill>
                  <a:srgbClr val="F55D5C"/>
                </a:solidFill>
                <a:latin typeface="Lato"/>
                <a:ea typeface="Lato"/>
                <a:cs typeface="Lato"/>
                <a:sym typeface="Lato"/>
              </a:rPr>
              <a:t>60</a:t>
            </a:r>
            <a:r>
              <a:rPr lang="en-US" sz="15000">
                <a:solidFill>
                  <a:srgbClr val="F55D5C"/>
                </a:solidFill>
                <a:latin typeface="Lato"/>
                <a:ea typeface="Lato"/>
                <a:cs typeface="Lato"/>
                <a:sym typeface="Lato"/>
              </a:rPr>
              <a:t>’</a:t>
            </a:r>
            <a:endParaRPr sz="15000">
              <a:solidFill>
                <a:srgbClr val="F55D5C"/>
              </a:solidFill>
              <a:latin typeface="Lato"/>
              <a:ea typeface="Lato"/>
              <a:cs typeface="Lato"/>
              <a:sym typeface="Lato"/>
            </a:endParaRPr>
          </a:p>
        </p:txBody>
      </p:sp>
      <p:pic>
        <p:nvPicPr>
          <p:cNvPr id="1767" name="Google Shape;1767;p79"/>
          <p:cNvPicPr preferRelativeResize="0"/>
          <p:nvPr/>
        </p:nvPicPr>
        <p:blipFill>
          <a:blip r:embed="rId4">
            <a:alphaModFix/>
          </a:blip>
          <a:stretch>
            <a:fillRect/>
          </a:stretch>
        </p:blipFill>
        <p:spPr>
          <a:xfrm>
            <a:off x="1373325" y="9758138"/>
            <a:ext cx="1443600" cy="1443600"/>
          </a:xfrm>
          <a:prstGeom prst="rect">
            <a:avLst/>
          </a:prstGeom>
          <a:noFill/>
          <a:ln>
            <a:noFill/>
          </a:ln>
        </p:spPr>
      </p:pic>
      <p:sp>
        <p:nvSpPr>
          <p:cNvPr id="1768" name="Google Shape;1768;p79"/>
          <p:cNvSpPr txBox="1"/>
          <p:nvPr>
            <p:ph type="title"/>
          </p:nvPr>
        </p:nvSpPr>
        <p:spPr>
          <a:xfrm>
            <a:off x="1357550" y="5636300"/>
            <a:ext cx="10900200" cy="2005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11000"/>
              <a:t>Hora de la comida</a:t>
            </a:r>
            <a:endParaRPr sz="11000"/>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2" name="Shape 1772"/>
        <p:cNvGrpSpPr/>
        <p:nvPr/>
      </p:nvGrpSpPr>
      <p:grpSpPr>
        <a:xfrm>
          <a:off x="0" y="0"/>
          <a:ext cx="0" cy="0"/>
          <a:chOff x="0" y="0"/>
          <a:chExt cx="0" cy="0"/>
        </a:xfrm>
      </p:grpSpPr>
      <p:sp>
        <p:nvSpPr>
          <p:cNvPr id="1773" name="Google Shape;1773;p80"/>
          <p:cNvSpPr txBox="1"/>
          <p:nvPr/>
        </p:nvSpPr>
        <p:spPr>
          <a:xfrm>
            <a:off x="1062025" y="2459025"/>
            <a:ext cx="9418800" cy="8640300"/>
          </a:xfrm>
          <a:prstGeom prst="rect">
            <a:avLst/>
          </a:prstGeom>
          <a:noFill/>
          <a:ln>
            <a:noFill/>
          </a:ln>
        </p:spPr>
        <p:txBody>
          <a:bodyPr anchorCtr="0" anchor="t" bIns="45700" lIns="45700" spcFirstLastPara="1" rIns="45700" wrap="square" tIns="45700">
            <a:noAutofit/>
          </a:bodyPr>
          <a:lstStyle/>
          <a:p>
            <a:pPr indent="0" lvl="0" marL="171450" rtl="0" algn="l">
              <a:spcBef>
                <a:spcPts val="0"/>
              </a:spcBef>
              <a:spcAft>
                <a:spcPts val="0"/>
              </a:spcAft>
              <a:buNone/>
            </a:pPr>
            <a:r>
              <a:rPr b="1" lang="en-US" sz="3600">
                <a:solidFill>
                  <a:srgbClr val="F55D5C"/>
                </a:solidFill>
                <a:latin typeface="Lato"/>
                <a:ea typeface="Lato"/>
                <a:cs typeface="Lato"/>
                <a:sym typeface="Lato"/>
              </a:rPr>
              <a:t>01 </a:t>
            </a:r>
            <a:br>
              <a:rPr b="1" lang="en-US" sz="4400">
                <a:solidFill>
                  <a:srgbClr val="F55D5C"/>
                </a:solidFill>
                <a:latin typeface="Lato"/>
                <a:ea typeface="Lato"/>
                <a:cs typeface="Lato"/>
                <a:sym typeface="Lato"/>
              </a:rPr>
            </a:br>
            <a:r>
              <a:rPr lang="en-US" sz="4400">
                <a:solidFill>
                  <a:srgbClr val="032047"/>
                </a:solidFill>
                <a:latin typeface="Lato"/>
                <a:ea typeface="Lato"/>
                <a:cs typeface="Lato"/>
                <a:sym typeface="Lato"/>
              </a:rPr>
              <a:t>Por equipos. </a:t>
            </a:r>
            <a:br>
              <a:rPr lang="en-US" sz="4400">
                <a:solidFill>
                  <a:srgbClr val="032047"/>
                </a:solidFill>
                <a:latin typeface="Lato"/>
                <a:ea typeface="Lato"/>
                <a:cs typeface="Lato"/>
                <a:sym typeface="Lato"/>
              </a:rPr>
            </a:br>
            <a:r>
              <a:rPr lang="en-US" sz="4400">
                <a:solidFill>
                  <a:srgbClr val="032047"/>
                </a:solidFill>
                <a:latin typeface="Lato"/>
                <a:ea typeface="Lato"/>
                <a:cs typeface="Lato"/>
                <a:sym typeface="Lato"/>
              </a:rPr>
              <a:t>En silencio.</a:t>
            </a:r>
            <a:endParaRPr sz="4400">
              <a:solidFill>
                <a:srgbClr val="032047"/>
              </a:solidFill>
              <a:latin typeface="Lato"/>
              <a:ea typeface="Lato"/>
              <a:cs typeface="Lato"/>
              <a:sym typeface="Lato"/>
            </a:endParaRPr>
          </a:p>
          <a:p>
            <a:pPr indent="0" lvl="0" marL="171450" rtl="0" algn="l">
              <a:spcBef>
                <a:spcPts val="0"/>
              </a:spcBef>
              <a:spcAft>
                <a:spcPts val="0"/>
              </a:spcAft>
              <a:buNone/>
            </a:pPr>
            <a:r>
              <a:t/>
            </a:r>
            <a:endParaRPr sz="4400">
              <a:solidFill>
                <a:srgbClr val="032047"/>
              </a:solidFill>
              <a:latin typeface="Lato"/>
              <a:ea typeface="Lato"/>
              <a:cs typeface="Lato"/>
              <a:sym typeface="Lato"/>
            </a:endParaRPr>
          </a:p>
          <a:p>
            <a:pPr indent="0" lvl="0" marL="171450" rtl="0" algn="l">
              <a:spcBef>
                <a:spcPts val="0"/>
              </a:spcBef>
              <a:spcAft>
                <a:spcPts val="0"/>
              </a:spcAft>
              <a:buNone/>
            </a:pPr>
            <a:r>
              <a:rPr b="1" lang="en-US" sz="3600">
                <a:solidFill>
                  <a:srgbClr val="D3D3D3"/>
                </a:solidFill>
                <a:latin typeface="Lato"/>
                <a:ea typeface="Lato"/>
                <a:cs typeface="Lato"/>
                <a:sym typeface="Lato"/>
              </a:rPr>
              <a:t>02  </a:t>
            </a:r>
            <a:br>
              <a:rPr b="1" lang="en-US" sz="4400">
                <a:solidFill>
                  <a:srgbClr val="D3D3D3"/>
                </a:solidFill>
                <a:latin typeface="Lato"/>
                <a:ea typeface="Lato"/>
                <a:cs typeface="Lato"/>
                <a:sym typeface="Lato"/>
              </a:rPr>
            </a:br>
            <a:r>
              <a:rPr lang="en-US" sz="4400">
                <a:solidFill>
                  <a:srgbClr val="D3D3D3"/>
                </a:solidFill>
                <a:latin typeface="Lato"/>
                <a:ea typeface="Lato"/>
                <a:cs typeface="Lato"/>
                <a:sym typeface="Lato"/>
              </a:rPr>
              <a:t>Uno tras otro dibuja </a:t>
            </a:r>
            <a:br>
              <a:rPr lang="en-US" sz="4400">
                <a:solidFill>
                  <a:srgbClr val="D3D3D3"/>
                </a:solidFill>
                <a:latin typeface="Lato"/>
                <a:ea typeface="Lato"/>
                <a:cs typeface="Lato"/>
                <a:sym typeface="Lato"/>
              </a:rPr>
            </a:br>
            <a:r>
              <a:rPr lang="en-US" sz="4400">
                <a:solidFill>
                  <a:srgbClr val="D3D3D3"/>
                </a:solidFill>
                <a:latin typeface="Lato"/>
                <a:ea typeface="Lato"/>
                <a:cs typeface="Lato"/>
                <a:sym typeface="Lato"/>
              </a:rPr>
              <a:t>en la misma hoja.</a:t>
            </a:r>
            <a:endParaRPr sz="4400">
              <a:solidFill>
                <a:srgbClr val="D3D3D3"/>
              </a:solidFill>
              <a:latin typeface="Lato"/>
              <a:ea typeface="Lato"/>
              <a:cs typeface="Lato"/>
              <a:sym typeface="Lato"/>
            </a:endParaRPr>
          </a:p>
          <a:p>
            <a:pPr indent="0" lvl="0" marL="171450" rtl="0" algn="l">
              <a:spcBef>
                <a:spcPts val="0"/>
              </a:spcBef>
              <a:spcAft>
                <a:spcPts val="0"/>
              </a:spcAft>
              <a:buNone/>
            </a:pPr>
            <a:r>
              <a:t/>
            </a:r>
            <a:endParaRPr sz="4400">
              <a:solidFill>
                <a:srgbClr val="D3D3D3"/>
              </a:solidFill>
              <a:latin typeface="Lato"/>
              <a:ea typeface="Lato"/>
              <a:cs typeface="Lato"/>
              <a:sym typeface="Lato"/>
            </a:endParaRPr>
          </a:p>
          <a:p>
            <a:pPr indent="0" lvl="0" marL="171450" rtl="0" algn="l">
              <a:spcBef>
                <a:spcPts val="0"/>
              </a:spcBef>
              <a:spcAft>
                <a:spcPts val="0"/>
              </a:spcAft>
              <a:buNone/>
            </a:pPr>
            <a:r>
              <a:rPr b="1" lang="en-US" sz="3600">
                <a:solidFill>
                  <a:srgbClr val="D3D3D3"/>
                </a:solidFill>
                <a:latin typeface="Lato"/>
                <a:ea typeface="Lato"/>
                <a:cs typeface="Lato"/>
                <a:sym typeface="Lato"/>
              </a:rPr>
              <a:t>03</a:t>
            </a:r>
            <a:r>
              <a:rPr lang="en-US" sz="3600">
                <a:solidFill>
                  <a:srgbClr val="D3D3D3"/>
                </a:solidFill>
                <a:latin typeface="Lato"/>
                <a:ea typeface="Lato"/>
                <a:cs typeface="Lato"/>
                <a:sym typeface="Lato"/>
              </a:rPr>
              <a:t> </a:t>
            </a:r>
            <a:br>
              <a:rPr lang="en-US" sz="4400">
                <a:solidFill>
                  <a:srgbClr val="D3D3D3"/>
                </a:solidFill>
                <a:latin typeface="Lato"/>
                <a:ea typeface="Lato"/>
                <a:cs typeface="Lato"/>
                <a:sym typeface="Lato"/>
              </a:rPr>
            </a:br>
            <a:r>
              <a:rPr lang="en-US" sz="4400">
                <a:solidFill>
                  <a:srgbClr val="D3D3D3"/>
                </a:solidFill>
                <a:latin typeface="Lato"/>
                <a:ea typeface="Lato"/>
                <a:cs typeface="Lato"/>
                <a:sym typeface="Lato"/>
              </a:rPr>
              <a:t>Dar el dibujo al equipo de la derecha.</a:t>
            </a:r>
            <a:endParaRPr sz="4400">
              <a:solidFill>
                <a:srgbClr val="D3D3D3"/>
              </a:solidFill>
              <a:latin typeface="Lato"/>
              <a:ea typeface="Lato"/>
              <a:cs typeface="Lato"/>
              <a:sym typeface="Lato"/>
            </a:endParaRPr>
          </a:p>
          <a:p>
            <a:pPr indent="0" lvl="0" marL="171450" rtl="0" algn="l">
              <a:spcBef>
                <a:spcPts val="0"/>
              </a:spcBef>
              <a:spcAft>
                <a:spcPts val="0"/>
              </a:spcAft>
              <a:buNone/>
            </a:pPr>
            <a:r>
              <a:rPr b="1" lang="en-US" sz="4400">
                <a:solidFill>
                  <a:srgbClr val="D3D3D3"/>
                </a:solidFill>
                <a:latin typeface="Lato"/>
                <a:ea typeface="Lato"/>
                <a:cs typeface="Lato"/>
                <a:sym typeface="Lato"/>
              </a:rPr>
              <a:t>¡Es un nuevo producto del banco!</a:t>
            </a:r>
            <a:endParaRPr b="1" sz="4400">
              <a:solidFill>
                <a:srgbClr val="D3D3D3"/>
              </a:solidFill>
              <a:latin typeface="Lato"/>
              <a:ea typeface="Lato"/>
              <a:cs typeface="Lato"/>
              <a:sym typeface="Lato"/>
            </a:endParaRPr>
          </a:p>
          <a:p>
            <a:pPr indent="0" lvl="0" marL="171450" rtl="0" algn="l">
              <a:spcBef>
                <a:spcPts val="0"/>
              </a:spcBef>
              <a:spcAft>
                <a:spcPts val="0"/>
              </a:spcAft>
              <a:buNone/>
            </a:pPr>
            <a:r>
              <a:t/>
            </a:r>
            <a:endParaRPr sz="4400">
              <a:solidFill>
                <a:srgbClr val="D3D3D3"/>
              </a:solidFill>
              <a:latin typeface="Lato"/>
              <a:ea typeface="Lato"/>
              <a:cs typeface="Lato"/>
              <a:sym typeface="Lato"/>
            </a:endParaRPr>
          </a:p>
          <a:p>
            <a:pPr indent="0" lvl="0" marL="171450" rtl="0" algn="l">
              <a:spcBef>
                <a:spcPts val="0"/>
              </a:spcBef>
              <a:spcAft>
                <a:spcPts val="0"/>
              </a:spcAft>
              <a:buNone/>
            </a:pPr>
            <a:r>
              <a:rPr b="1" lang="en-US" sz="3600">
                <a:solidFill>
                  <a:srgbClr val="D3D3D3"/>
                </a:solidFill>
                <a:latin typeface="Lato"/>
                <a:ea typeface="Lato"/>
                <a:cs typeface="Lato"/>
                <a:sym typeface="Lato"/>
              </a:rPr>
              <a:t>04</a:t>
            </a:r>
            <a:r>
              <a:rPr lang="en-US" sz="3600">
                <a:solidFill>
                  <a:srgbClr val="D3D3D3"/>
                </a:solidFill>
                <a:latin typeface="Lato"/>
                <a:ea typeface="Lato"/>
                <a:cs typeface="Lato"/>
                <a:sym typeface="Lato"/>
              </a:rPr>
              <a:t> </a:t>
            </a:r>
            <a:br>
              <a:rPr lang="en-US" sz="4400">
                <a:solidFill>
                  <a:srgbClr val="D3D3D3"/>
                </a:solidFill>
                <a:latin typeface="Lato"/>
                <a:ea typeface="Lato"/>
                <a:cs typeface="Lato"/>
                <a:sym typeface="Lato"/>
              </a:rPr>
            </a:br>
            <a:r>
              <a:rPr lang="en-US" sz="4400">
                <a:solidFill>
                  <a:srgbClr val="D3D3D3"/>
                </a:solidFill>
                <a:latin typeface="Lato"/>
                <a:ea typeface="Lato"/>
                <a:cs typeface="Lato"/>
                <a:sym typeface="Lato"/>
              </a:rPr>
              <a:t>Cada equipo tiene </a:t>
            </a:r>
            <a:br>
              <a:rPr lang="en-US" sz="4400">
                <a:solidFill>
                  <a:srgbClr val="D3D3D3"/>
                </a:solidFill>
                <a:latin typeface="Lato"/>
                <a:ea typeface="Lato"/>
                <a:cs typeface="Lato"/>
                <a:sym typeface="Lato"/>
              </a:rPr>
            </a:br>
            <a:r>
              <a:rPr lang="en-US" sz="4400">
                <a:solidFill>
                  <a:srgbClr val="D3D3D3"/>
                </a:solidFill>
                <a:latin typeface="Lato"/>
                <a:ea typeface="Lato"/>
                <a:cs typeface="Lato"/>
                <a:sym typeface="Lato"/>
              </a:rPr>
              <a:t>que vender el producto.</a:t>
            </a:r>
            <a:endParaRPr sz="4400">
              <a:solidFill>
                <a:srgbClr val="D3D3D3"/>
              </a:solidFill>
              <a:latin typeface="Lato"/>
              <a:ea typeface="Lato"/>
              <a:cs typeface="Lato"/>
              <a:sym typeface="Lato"/>
            </a:endParaRPr>
          </a:p>
        </p:txBody>
      </p:sp>
      <p:sp>
        <p:nvSpPr>
          <p:cNvPr id="1774" name="Google Shape;1774;p80"/>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Calentamiento con…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775" name="Google Shape;1775;p80"/>
          <p:cNvPicPr preferRelativeResize="0"/>
          <p:nvPr/>
        </p:nvPicPr>
        <p:blipFill rotWithShape="1">
          <a:blip r:embed="rId3">
            <a:alphaModFix/>
          </a:blip>
          <a:srcRect b="0" l="37496" r="0" t="0"/>
          <a:stretch/>
        </p:blipFill>
        <p:spPr>
          <a:xfrm>
            <a:off x="11530675" y="0"/>
            <a:ext cx="12853325" cy="13715999"/>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9" name="Shape 1779"/>
        <p:cNvGrpSpPr/>
        <p:nvPr/>
      </p:nvGrpSpPr>
      <p:grpSpPr>
        <a:xfrm>
          <a:off x="0" y="0"/>
          <a:ext cx="0" cy="0"/>
          <a:chOff x="0" y="0"/>
          <a:chExt cx="0" cy="0"/>
        </a:xfrm>
      </p:grpSpPr>
      <p:sp>
        <p:nvSpPr>
          <p:cNvPr id="1780" name="Google Shape;1780;p81"/>
          <p:cNvSpPr txBox="1"/>
          <p:nvPr/>
        </p:nvSpPr>
        <p:spPr>
          <a:xfrm>
            <a:off x="1062025" y="2459025"/>
            <a:ext cx="9418800" cy="8640300"/>
          </a:xfrm>
          <a:prstGeom prst="rect">
            <a:avLst/>
          </a:prstGeom>
          <a:noFill/>
          <a:ln>
            <a:noFill/>
          </a:ln>
        </p:spPr>
        <p:txBody>
          <a:bodyPr anchorCtr="0" anchor="t" bIns="45700" lIns="45700" spcFirstLastPara="1" rIns="45700" wrap="square" tIns="45700">
            <a:noAutofit/>
          </a:bodyPr>
          <a:lstStyle/>
          <a:p>
            <a:pPr indent="0" lvl="0" marL="171450" rtl="0" algn="l">
              <a:spcBef>
                <a:spcPts val="0"/>
              </a:spcBef>
              <a:spcAft>
                <a:spcPts val="0"/>
              </a:spcAft>
              <a:buNone/>
            </a:pPr>
            <a:r>
              <a:rPr b="1" lang="en-US" sz="3600">
                <a:solidFill>
                  <a:srgbClr val="F55D5C"/>
                </a:solidFill>
                <a:latin typeface="Lato"/>
                <a:ea typeface="Lato"/>
                <a:cs typeface="Lato"/>
                <a:sym typeface="Lato"/>
              </a:rPr>
              <a:t>01 </a:t>
            </a:r>
            <a:br>
              <a:rPr b="1" lang="en-US" sz="4400">
                <a:solidFill>
                  <a:srgbClr val="F55D5C"/>
                </a:solidFill>
                <a:latin typeface="Lato"/>
                <a:ea typeface="Lato"/>
                <a:cs typeface="Lato"/>
                <a:sym typeface="Lato"/>
              </a:rPr>
            </a:br>
            <a:r>
              <a:rPr lang="en-US" sz="4400">
                <a:solidFill>
                  <a:srgbClr val="032047"/>
                </a:solidFill>
                <a:latin typeface="Lato"/>
                <a:ea typeface="Lato"/>
                <a:cs typeface="Lato"/>
                <a:sym typeface="Lato"/>
              </a:rPr>
              <a:t>Por equipos.</a:t>
            </a:r>
            <a:r>
              <a:rPr lang="en-US" sz="4400">
                <a:solidFill>
                  <a:srgbClr val="032047"/>
                </a:solidFill>
                <a:latin typeface="Lato"/>
                <a:ea typeface="Lato"/>
                <a:cs typeface="Lato"/>
                <a:sym typeface="Lato"/>
              </a:rPr>
              <a:t> </a:t>
            </a:r>
            <a:br>
              <a:rPr lang="en-US" sz="4400">
                <a:solidFill>
                  <a:srgbClr val="032047"/>
                </a:solidFill>
                <a:latin typeface="Lato"/>
                <a:ea typeface="Lato"/>
                <a:cs typeface="Lato"/>
                <a:sym typeface="Lato"/>
              </a:rPr>
            </a:br>
            <a:r>
              <a:rPr lang="en-US" sz="4400">
                <a:solidFill>
                  <a:srgbClr val="032047"/>
                </a:solidFill>
                <a:latin typeface="Lato"/>
                <a:ea typeface="Lato"/>
                <a:cs typeface="Lato"/>
                <a:sym typeface="Lato"/>
              </a:rPr>
              <a:t>En silencio.</a:t>
            </a:r>
            <a:endParaRPr sz="4400">
              <a:solidFill>
                <a:srgbClr val="032047"/>
              </a:solidFill>
              <a:latin typeface="Lato"/>
              <a:ea typeface="Lato"/>
              <a:cs typeface="Lato"/>
              <a:sym typeface="Lato"/>
            </a:endParaRPr>
          </a:p>
          <a:p>
            <a:pPr indent="0" lvl="0" marL="171450" rtl="0" algn="l">
              <a:spcBef>
                <a:spcPts val="0"/>
              </a:spcBef>
              <a:spcAft>
                <a:spcPts val="0"/>
              </a:spcAft>
              <a:buNone/>
            </a:pPr>
            <a:r>
              <a:t/>
            </a:r>
            <a:endParaRPr sz="4400">
              <a:solidFill>
                <a:srgbClr val="032047"/>
              </a:solidFill>
              <a:latin typeface="Lato"/>
              <a:ea typeface="Lato"/>
              <a:cs typeface="Lato"/>
              <a:sym typeface="Lato"/>
            </a:endParaRPr>
          </a:p>
          <a:p>
            <a:pPr indent="0" lvl="0" marL="171450" rtl="0" algn="l">
              <a:spcBef>
                <a:spcPts val="0"/>
              </a:spcBef>
              <a:spcAft>
                <a:spcPts val="0"/>
              </a:spcAft>
              <a:buNone/>
            </a:pPr>
            <a:r>
              <a:rPr b="1" lang="en-US" sz="3600">
                <a:solidFill>
                  <a:srgbClr val="F55D5C"/>
                </a:solidFill>
                <a:latin typeface="Lato"/>
                <a:ea typeface="Lato"/>
                <a:cs typeface="Lato"/>
                <a:sym typeface="Lato"/>
              </a:rPr>
              <a:t>02  </a:t>
            </a:r>
            <a:br>
              <a:rPr b="1" lang="en-US" sz="4400">
                <a:solidFill>
                  <a:srgbClr val="F55D5C"/>
                </a:solidFill>
                <a:latin typeface="Lato"/>
                <a:ea typeface="Lato"/>
                <a:cs typeface="Lato"/>
                <a:sym typeface="Lato"/>
              </a:rPr>
            </a:br>
            <a:r>
              <a:rPr lang="en-US" sz="4400">
                <a:solidFill>
                  <a:srgbClr val="032047"/>
                </a:solidFill>
                <a:latin typeface="Lato"/>
                <a:ea typeface="Lato"/>
                <a:cs typeface="Lato"/>
                <a:sym typeface="Lato"/>
              </a:rPr>
              <a:t>Uno tras otro dibuja </a:t>
            </a:r>
            <a:br>
              <a:rPr lang="en-US" sz="4400">
                <a:solidFill>
                  <a:srgbClr val="032047"/>
                </a:solidFill>
                <a:latin typeface="Lato"/>
                <a:ea typeface="Lato"/>
                <a:cs typeface="Lato"/>
                <a:sym typeface="Lato"/>
              </a:rPr>
            </a:br>
            <a:r>
              <a:rPr lang="en-US" sz="4400">
                <a:solidFill>
                  <a:srgbClr val="032047"/>
                </a:solidFill>
                <a:latin typeface="Lato"/>
                <a:ea typeface="Lato"/>
                <a:cs typeface="Lato"/>
                <a:sym typeface="Lato"/>
              </a:rPr>
              <a:t>en la misma hoja.</a:t>
            </a:r>
            <a:endParaRPr sz="4400">
              <a:solidFill>
                <a:srgbClr val="032047"/>
              </a:solidFill>
              <a:latin typeface="Lato"/>
              <a:ea typeface="Lato"/>
              <a:cs typeface="Lato"/>
              <a:sym typeface="Lato"/>
            </a:endParaRPr>
          </a:p>
          <a:p>
            <a:pPr indent="0" lvl="0" marL="171450" rtl="0" algn="l">
              <a:spcBef>
                <a:spcPts val="0"/>
              </a:spcBef>
              <a:spcAft>
                <a:spcPts val="0"/>
              </a:spcAft>
              <a:buNone/>
            </a:pPr>
            <a:r>
              <a:t/>
            </a:r>
            <a:endParaRPr sz="4400">
              <a:solidFill>
                <a:srgbClr val="032047"/>
              </a:solidFill>
              <a:latin typeface="Lato"/>
              <a:ea typeface="Lato"/>
              <a:cs typeface="Lato"/>
              <a:sym typeface="Lato"/>
            </a:endParaRPr>
          </a:p>
          <a:p>
            <a:pPr indent="0" lvl="0" marL="171450" rtl="0" algn="l">
              <a:spcBef>
                <a:spcPts val="0"/>
              </a:spcBef>
              <a:spcAft>
                <a:spcPts val="0"/>
              </a:spcAft>
              <a:buNone/>
            </a:pPr>
            <a:r>
              <a:rPr b="1" lang="en-US" sz="3600">
                <a:solidFill>
                  <a:srgbClr val="D3D3D3"/>
                </a:solidFill>
                <a:latin typeface="Lato"/>
                <a:ea typeface="Lato"/>
                <a:cs typeface="Lato"/>
                <a:sym typeface="Lato"/>
              </a:rPr>
              <a:t>03</a:t>
            </a:r>
            <a:r>
              <a:rPr lang="en-US" sz="3600">
                <a:solidFill>
                  <a:srgbClr val="D3D3D3"/>
                </a:solidFill>
                <a:latin typeface="Lato"/>
                <a:ea typeface="Lato"/>
                <a:cs typeface="Lato"/>
                <a:sym typeface="Lato"/>
              </a:rPr>
              <a:t> </a:t>
            </a:r>
            <a:br>
              <a:rPr lang="en-US" sz="4400">
                <a:solidFill>
                  <a:srgbClr val="D3D3D3"/>
                </a:solidFill>
                <a:latin typeface="Lato"/>
                <a:ea typeface="Lato"/>
                <a:cs typeface="Lato"/>
                <a:sym typeface="Lato"/>
              </a:rPr>
            </a:br>
            <a:r>
              <a:rPr lang="en-US" sz="4400">
                <a:solidFill>
                  <a:srgbClr val="D3D3D3"/>
                </a:solidFill>
                <a:latin typeface="Lato"/>
                <a:ea typeface="Lato"/>
                <a:cs typeface="Lato"/>
                <a:sym typeface="Lato"/>
              </a:rPr>
              <a:t>Dar el dibujo al equipo de la derecha.</a:t>
            </a:r>
            <a:endParaRPr sz="4400">
              <a:solidFill>
                <a:srgbClr val="D3D3D3"/>
              </a:solidFill>
              <a:latin typeface="Lato"/>
              <a:ea typeface="Lato"/>
              <a:cs typeface="Lato"/>
              <a:sym typeface="Lato"/>
            </a:endParaRPr>
          </a:p>
          <a:p>
            <a:pPr indent="0" lvl="0" marL="171450" rtl="0" algn="l">
              <a:spcBef>
                <a:spcPts val="0"/>
              </a:spcBef>
              <a:spcAft>
                <a:spcPts val="0"/>
              </a:spcAft>
              <a:buNone/>
            </a:pPr>
            <a:r>
              <a:rPr b="1" lang="en-US" sz="4400">
                <a:solidFill>
                  <a:srgbClr val="D3D3D3"/>
                </a:solidFill>
                <a:latin typeface="Lato"/>
                <a:ea typeface="Lato"/>
                <a:cs typeface="Lato"/>
                <a:sym typeface="Lato"/>
              </a:rPr>
              <a:t>¡Es un nuevo producto del banco!</a:t>
            </a:r>
            <a:endParaRPr b="1" sz="4400">
              <a:solidFill>
                <a:srgbClr val="D3D3D3"/>
              </a:solidFill>
              <a:latin typeface="Lato"/>
              <a:ea typeface="Lato"/>
              <a:cs typeface="Lato"/>
              <a:sym typeface="Lato"/>
            </a:endParaRPr>
          </a:p>
          <a:p>
            <a:pPr indent="0" lvl="0" marL="171450" rtl="0" algn="l">
              <a:spcBef>
                <a:spcPts val="0"/>
              </a:spcBef>
              <a:spcAft>
                <a:spcPts val="0"/>
              </a:spcAft>
              <a:buNone/>
            </a:pPr>
            <a:r>
              <a:t/>
            </a:r>
            <a:endParaRPr sz="4400">
              <a:solidFill>
                <a:srgbClr val="D3D3D3"/>
              </a:solidFill>
              <a:latin typeface="Lato"/>
              <a:ea typeface="Lato"/>
              <a:cs typeface="Lato"/>
              <a:sym typeface="Lato"/>
            </a:endParaRPr>
          </a:p>
          <a:p>
            <a:pPr indent="0" lvl="0" marL="171450" rtl="0" algn="l">
              <a:spcBef>
                <a:spcPts val="0"/>
              </a:spcBef>
              <a:spcAft>
                <a:spcPts val="0"/>
              </a:spcAft>
              <a:buNone/>
            </a:pPr>
            <a:r>
              <a:rPr b="1" lang="en-US" sz="3600">
                <a:solidFill>
                  <a:srgbClr val="D3D3D3"/>
                </a:solidFill>
                <a:latin typeface="Lato"/>
                <a:ea typeface="Lato"/>
                <a:cs typeface="Lato"/>
                <a:sym typeface="Lato"/>
              </a:rPr>
              <a:t>04</a:t>
            </a:r>
            <a:r>
              <a:rPr lang="en-US" sz="3600">
                <a:solidFill>
                  <a:srgbClr val="D3D3D3"/>
                </a:solidFill>
                <a:latin typeface="Lato"/>
                <a:ea typeface="Lato"/>
                <a:cs typeface="Lato"/>
                <a:sym typeface="Lato"/>
              </a:rPr>
              <a:t> </a:t>
            </a:r>
            <a:br>
              <a:rPr lang="en-US" sz="4400">
                <a:solidFill>
                  <a:srgbClr val="D3D3D3"/>
                </a:solidFill>
                <a:latin typeface="Lato"/>
                <a:ea typeface="Lato"/>
                <a:cs typeface="Lato"/>
                <a:sym typeface="Lato"/>
              </a:rPr>
            </a:br>
            <a:r>
              <a:rPr lang="en-US" sz="4400">
                <a:solidFill>
                  <a:srgbClr val="D3D3D3"/>
                </a:solidFill>
                <a:latin typeface="Lato"/>
                <a:ea typeface="Lato"/>
                <a:cs typeface="Lato"/>
                <a:sym typeface="Lato"/>
              </a:rPr>
              <a:t>Cada equipo tiene </a:t>
            </a:r>
            <a:br>
              <a:rPr lang="en-US" sz="4400">
                <a:solidFill>
                  <a:srgbClr val="D3D3D3"/>
                </a:solidFill>
                <a:latin typeface="Lato"/>
                <a:ea typeface="Lato"/>
                <a:cs typeface="Lato"/>
                <a:sym typeface="Lato"/>
              </a:rPr>
            </a:br>
            <a:r>
              <a:rPr lang="en-US" sz="4400">
                <a:solidFill>
                  <a:srgbClr val="D3D3D3"/>
                </a:solidFill>
                <a:latin typeface="Lato"/>
                <a:ea typeface="Lato"/>
                <a:cs typeface="Lato"/>
                <a:sym typeface="Lato"/>
              </a:rPr>
              <a:t>que vender el producto.</a:t>
            </a:r>
            <a:endParaRPr sz="4400">
              <a:solidFill>
                <a:srgbClr val="D3D3D3"/>
              </a:solidFill>
              <a:latin typeface="Lato"/>
              <a:ea typeface="Lato"/>
              <a:cs typeface="Lato"/>
              <a:sym typeface="Lato"/>
            </a:endParaRPr>
          </a:p>
        </p:txBody>
      </p:sp>
      <p:grpSp>
        <p:nvGrpSpPr>
          <p:cNvPr id="1781" name="Google Shape;1781;p81"/>
          <p:cNvGrpSpPr/>
          <p:nvPr/>
        </p:nvGrpSpPr>
        <p:grpSpPr>
          <a:xfrm>
            <a:off x="7953385" y="5848363"/>
            <a:ext cx="2943340" cy="1493536"/>
            <a:chOff x="7294409" y="5696025"/>
            <a:chExt cx="3718216" cy="1277400"/>
          </a:xfrm>
        </p:grpSpPr>
        <p:sp>
          <p:nvSpPr>
            <p:cNvPr id="1782" name="Google Shape;1782;p81"/>
            <p:cNvSpPr/>
            <p:nvPr/>
          </p:nvSpPr>
          <p:spPr>
            <a:xfrm>
              <a:off x="7793925" y="5696025"/>
              <a:ext cx="3218700" cy="1277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81"/>
            <p:cNvSpPr/>
            <p:nvPr/>
          </p:nvSpPr>
          <p:spPr>
            <a:xfrm rot="10800000">
              <a:off x="7294409" y="5696025"/>
              <a:ext cx="522300" cy="480000"/>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84" name="Google Shape;1784;p81"/>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Calentamiento con…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785" name="Google Shape;1785;p81"/>
          <p:cNvPicPr preferRelativeResize="0"/>
          <p:nvPr/>
        </p:nvPicPr>
        <p:blipFill rotWithShape="1">
          <a:blip r:embed="rId3">
            <a:alphaModFix/>
          </a:blip>
          <a:srcRect b="0" l="37496" r="0" t="0"/>
          <a:stretch/>
        </p:blipFill>
        <p:spPr>
          <a:xfrm>
            <a:off x="11530675" y="0"/>
            <a:ext cx="12853325" cy="13715999"/>
          </a:xfrm>
          <a:prstGeom prst="rect">
            <a:avLst/>
          </a:prstGeom>
          <a:noFill/>
          <a:ln>
            <a:noFill/>
          </a:ln>
        </p:spPr>
      </p:pic>
      <p:sp>
        <p:nvSpPr>
          <p:cNvPr id="1786" name="Google Shape;1786;p81"/>
          <p:cNvSpPr txBox="1"/>
          <p:nvPr/>
        </p:nvSpPr>
        <p:spPr>
          <a:xfrm>
            <a:off x="9369213" y="5938213"/>
            <a:ext cx="1393500" cy="1051500"/>
          </a:xfrm>
          <a:prstGeom prst="rect">
            <a:avLst/>
          </a:prstGeom>
          <a:noFill/>
          <a:ln>
            <a:noFill/>
          </a:ln>
        </p:spPr>
        <p:txBody>
          <a:bodyPr anchorCtr="0" anchor="ctr" bIns="45700" lIns="45700" spcFirstLastPara="1" rIns="45700" wrap="square" tIns="45700">
            <a:noAutofit/>
          </a:bodyPr>
          <a:lstStyle/>
          <a:p>
            <a:pPr indent="0" lvl="0" marL="0" marR="0" rtl="0" algn="l">
              <a:lnSpc>
                <a:spcPct val="70000"/>
              </a:lnSpc>
              <a:spcBef>
                <a:spcPts val="0"/>
              </a:spcBef>
              <a:spcAft>
                <a:spcPts val="0"/>
              </a:spcAft>
              <a:buClr>
                <a:srgbClr val="F55D5C"/>
              </a:buClr>
              <a:buSzPts val="10000"/>
              <a:buFont typeface="Helvetica Neue"/>
              <a:buNone/>
            </a:pPr>
            <a:r>
              <a:rPr lang="en-US" sz="6000">
                <a:solidFill>
                  <a:schemeClr val="accent3"/>
                </a:solidFill>
                <a:latin typeface="Lato"/>
                <a:ea typeface="Lato"/>
                <a:cs typeface="Lato"/>
                <a:sym typeface="Lato"/>
              </a:rPr>
              <a:t>5</a:t>
            </a:r>
            <a:r>
              <a:rPr lang="en-US" sz="6000">
                <a:solidFill>
                  <a:schemeClr val="accent3"/>
                </a:solidFill>
                <a:latin typeface="Lato"/>
                <a:ea typeface="Lato"/>
                <a:cs typeface="Lato"/>
                <a:sym typeface="Lato"/>
              </a:rPr>
              <a:t>’’</a:t>
            </a:r>
            <a:endParaRPr sz="6000">
              <a:solidFill>
                <a:schemeClr val="accent3"/>
              </a:solidFill>
              <a:latin typeface="Lato"/>
              <a:ea typeface="Lato"/>
              <a:cs typeface="Lato"/>
              <a:sym typeface="Lato"/>
            </a:endParaRPr>
          </a:p>
        </p:txBody>
      </p:sp>
      <p:pic>
        <p:nvPicPr>
          <p:cNvPr id="1787" name="Google Shape;1787;p81"/>
          <p:cNvPicPr preferRelativeResize="0"/>
          <p:nvPr/>
        </p:nvPicPr>
        <p:blipFill>
          <a:blip r:embed="rId4">
            <a:alphaModFix/>
          </a:blip>
          <a:stretch>
            <a:fillRect/>
          </a:stretch>
        </p:blipFill>
        <p:spPr>
          <a:xfrm>
            <a:off x="8516838" y="6035088"/>
            <a:ext cx="763000" cy="763000"/>
          </a:xfrm>
          <a:prstGeom prst="rect">
            <a:avLst/>
          </a:prstGeom>
          <a:noFill/>
          <a:ln>
            <a:noFill/>
          </a:ln>
        </p:spPr>
      </p:pic>
      <p:sp>
        <p:nvSpPr>
          <p:cNvPr id="1788" name="Google Shape;1788;p81"/>
          <p:cNvSpPr txBox="1"/>
          <p:nvPr/>
        </p:nvSpPr>
        <p:spPr>
          <a:xfrm>
            <a:off x="8607213" y="6798088"/>
            <a:ext cx="2670300" cy="480000"/>
          </a:xfrm>
          <a:prstGeom prst="rect">
            <a:avLst/>
          </a:prstGeom>
          <a:noFill/>
          <a:ln>
            <a:noFill/>
          </a:ln>
        </p:spPr>
        <p:txBody>
          <a:bodyPr anchorCtr="0" anchor="ctr" bIns="45700" lIns="45700" spcFirstLastPara="1" rIns="45700" wrap="square" tIns="45700">
            <a:noAutofit/>
          </a:bodyPr>
          <a:lstStyle/>
          <a:p>
            <a:pPr indent="0" lvl="0" marL="0" marR="0" rtl="0" algn="l">
              <a:lnSpc>
                <a:spcPct val="70000"/>
              </a:lnSpc>
              <a:spcBef>
                <a:spcPts val="0"/>
              </a:spcBef>
              <a:spcAft>
                <a:spcPts val="0"/>
              </a:spcAft>
              <a:buClr>
                <a:srgbClr val="F55D5C"/>
              </a:buClr>
              <a:buSzPts val="10000"/>
              <a:buFont typeface="Helvetica Neue"/>
              <a:buNone/>
            </a:pPr>
            <a:r>
              <a:rPr lang="en-US" sz="3000">
                <a:solidFill>
                  <a:srgbClr val="02A5A5"/>
                </a:solidFill>
                <a:latin typeface="Lato"/>
                <a:ea typeface="Lato"/>
                <a:cs typeface="Lato"/>
                <a:sym typeface="Lato"/>
              </a:rPr>
              <a:t>por persona</a:t>
            </a:r>
            <a:endParaRPr sz="3000">
              <a:solidFill>
                <a:srgbClr val="02A5A5"/>
              </a:solidFill>
              <a:latin typeface="Lato"/>
              <a:ea typeface="Lato"/>
              <a:cs typeface="Lato"/>
              <a:sym typeface="Lato"/>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2" name="Shape 1792"/>
        <p:cNvGrpSpPr/>
        <p:nvPr/>
      </p:nvGrpSpPr>
      <p:grpSpPr>
        <a:xfrm>
          <a:off x="0" y="0"/>
          <a:ext cx="0" cy="0"/>
          <a:chOff x="0" y="0"/>
          <a:chExt cx="0" cy="0"/>
        </a:xfrm>
      </p:grpSpPr>
      <p:sp>
        <p:nvSpPr>
          <p:cNvPr id="1793" name="Google Shape;1793;p82"/>
          <p:cNvSpPr txBox="1"/>
          <p:nvPr/>
        </p:nvSpPr>
        <p:spPr>
          <a:xfrm>
            <a:off x="1062025" y="2459025"/>
            <a:ext cx="9418800" cy="8640300"/>
          </a:xfrm>
          <a:prstGeom prst="rect">
            <a:avLst/>
          </a:prstGeom>
          <a:noFill/>
          <a:ln>
            <a:noFill/>
          </a:ln>
        </p:spPr>
        <p:txBody>
          <a:bodyPr anchorCtr="0" anchor="t" bIns="45700" lIns="45700" spcFirstLastPara="1" rIns="45700" wrap="square" tIns="45700">
            <a:noAutofit/>
          </a:bodyPr>
          <a:lstStyle/>
          <a:p>
            <a:pPr indent="0" lvl="0" marL="171450" rtl="0" algn="l">
              <a:spcBef>
                <a:spcPts val="0"/>
              </a:spcBef>
              <a:spcAft>
                <a:spcPts val="0"/>
              </a:spcAft>
              <a:buNone/>
            </a:pPr>
            <a:r>
              <a:rPr b="1" lang="en-US" sz="3600">
                <a:solidFill>
                  <a:srgbClr val="F55D5C"/>
                </a:solidFill>
                <a:latin typeface="Lato"/>
                <a:ea typeface="Lato"/>
                <a:cs typeface="Lato"/>
                <a:sym typeface="Lato"/>
              </a:rPr>
              <a:t>01 </a:t>
            </a:r>
            <a:br>
              <a:rPr b="1" lang="en-US" sz="4400">
                <a:solidFill>
                  <a:srgbClr val="F55D5C"/>
                </a:solidFill>
                <a:latin typeface="Lato"/>
                <a:ea typeface="Lato"/>
                <a:cs typeface="Lato"/>
                <a:sym typeface="Lato"/>
              </a:rPr>
            </a:br>
            <a:r>
              <a:rPr lang="en-US" sz="4400">
                <a:solidFill>
                  <a:srgbClr val="032047"/>
                </a:solidFill>
                <a:latin typeface="Lato"/>
                <a:ea typeface="Lato"/>
                <a:cs typeface="Lato"/>
                <a:sym typeface="Lato"/>
              </a:rPr>
              <a:t>Por equipos. </a:t>
            </a:r>
            <a:br>
              <a:rPr lang="en-US" sz="4400">
                <a:solidFill>
                  <a:srgbClr val="032047"/>
                </a:solidFill>
                <a:latin typeface="Lato"/>
                <a:ea typeface="Lato"/>
                <a:cs typeface="Lato"/>
                <a:sym typeface="Lato"/>
              </a:rPr>
            </a:br>
            <a:r>
              <a:rPr lang="en-US" sz="4400">
                <a:solidFill>
                  <a:srgbClr val="032047"/>
                </a:solidFill>
                <a:latin typeface="Lato"/>
                <a:ea typeface="Lato"/>
                <a:cs typeface="Lato"/>
                <a:sym typeface="Lato"/>
              </a:rPr>
              <a:t>En silencio.</a:t>
            </a:r>
            <a:endParaRPr sz="4400">
              <a:solidFill>
                <a:srgbClr val="032047"/>
              </a:solidFill>
              <a:latin typeface="Lato"/>
              <a:ea typeface="Lato"/>
              <a:cs typeface="Lato"/>
              <a:sym typeface="Lato"/>
            </a:endParaRPr>
          </a:p>
          <a:p>
            <a:pPr indent="0" lvl="0" marL="171450" rtl="0" algn="l">
              <a:spcBef>
                <a:spcPts val="0"/>
              </a:spcBef>
              <a:spcAft>
                <a:spcPts val="0"/>
              </a:spcAft>
              <a:buNone/>
            </a:pPr>
            <a:r>
              <a:t/>
            </a:r>
            <a:endParaRPr sz="4400">
              <a:solidFill>
                <a:srgbClr val="032047"/>
              </a:solidFill>
              <a:latin typeface="Lato"/>
              <a:ea typeface="Lato"/>
              <a:cs typeface="Lato"/>
              <a:sym typeface="Lato"/>
            </a:endParaRPr>
          </a:p>
          <a:p>
            <a:pPr indent="0" lvl="0" marL="171450" rtl="0" algn="l">
              <a:spcBef>
                <a:spcPts val="0"/>
              </a:spcBef>
              <a:spcAft>
                <a:spcPts val="0"/>
              </a:spcAft>
              <a:buNone/>
            </a:pPr>
            <a:r>
              <a:rPr b="1" lang="en-US" sz="3600">
                <a:solidFill>
                  <a:srgbClr val="F55D5C"/>
                </a:solidFill>
                <a:latin typeface="Lato"/>
                <a:ea typeface="Lato"/>
                <a:cs typeface="Lato"/>
                <a:sym typeface="Lato"/>
              </a:rPr>
              <a:t>02  </a:t>
            </a:r>
            <a:br>
              <a:rPr b="1" lang="en-US" sz="4400">
                <a:solidFill>
                  <a:srgbClr val="F55D5C"/>
                </a:solidFill>
                <a:latin typeface="Lato"/>
                <a:ea typeface="Lato"/>
                <a:cs typeface="Lato"/>
                <a:sym typeface="Lato"/>
              </a:rPr>
            </a:br>
            <a:r>
              <a:rPr lang="en-US" sz="4400">
                <a:solidFill>
                  <a:srgbClr val="032047"/>
                </a:solidFill>
                <a:latin typeface="Lato"/>
                <a:ea typeface="Lato"/>
                <a:cs typeface="Lato"/>
                <a:sym typeface="Lato"/>
              </a:rPr>
              <a:t>Uno tras otro dibuja </a:t>
            </a:r>
            <a:br>
              <a:rPr lang="en-US" sz="4400">
                <a:solidFill>
                  <a:srgbClr val="032047"/>
                </a:solidFill>
                <a:latin typeface="Lato"/>
                <a:ea typeface="Lato"/>
                <a:cs typeface="Lato"/>
                <a:sym typeface="Lato"/>
              </a:rPr>
            </a:br>
            <a:r>
              <a:rPr lang="en-US" sz="4400">
                <a:solidFill>
                  <a:srgbClr val="032047"/>
                </a:solidFill>
                <a:latin typeface="Lato"/>
                <a:ea typeface="Lato"/>
                <a:cs typeface="Lato"/>
                <a:sym typeface="Lato"/>
              </a:rPr>
              <a:t>en la misma hoja.</a:t>
            </a:r>
            <a:endParaRPr sz="4400">
              <a:solidFill>
                <a:srgbClr val="032047"/>
              </a:solidFill>
              <a:latin typeface="Lato"/>
              <a:ea typeface="Lato"/>
              <a:cs typeface="Lato"/>
              <a:sym typeface="Lato"/>
            </a:endParaRPr>
          </a:p>
          <a:p>
            <a:pPr indent="0" lvl="0" marL="171450" rtl="0" algn="l">
              <a:spcBef>
                <a:spcPts val="0"/>
              </a:spcBef>
              <a:spcAft>
                <a:spcPts val="0"/>
              </a:spcAft>
              <a:buNone/>
            </a:pPr>
            <a:r>
              <a:t/>
            </a:r>
            <a:endParaRPr sz="4400">
              <a:solidFill>
                <a:srgbClr val="032047"/>
              </a:solidFill>
              <a:latin typeface="Lato"/>
              <a:ea typeface="Lato"/>
              <a:cs typeface="Lato"/>
              <a:sym typeface="Lato"/>
            </a:endParaRPr>
          </a:p>
          <a:p>
            <a:pPr indent="0" lvl="0" marL="171450" rtl="0" algn="l">
              <a:spcBef>
                <a:spcPts val="0"/>
              </a:spcBef>
              <a:spcAft>
                <a:spcPts val="0"/>
              </a:spcAft>
              <a:buNone/>
            </a:pPr>
            <a:r>
              <a:rPr b="1" lang="en-US" sz="3600">
                <a:solidFill>
                  <a:srgbClr val="F55D5C"/>
                </a:solidFill>
                <a:latin typeface="Lato"/>
                <a:ea typeface="Lato"/>
                <a:cs typeface="Lato"/>
                <a:sym typeface="Lato"/>
              </a:rPr>
              <a:t>03</a:t>
            </a:r>
            <a:r>
              <a:rPr lang="en-US" sz="3600">
                <a:solidFill>
                  <a:srgbClr val="032047"/>
                </a:solidFill>
                <a:latin typeface="Lato"/>
                <a:ea typeface="Lato"/>
                <a:cs typeface="Lato"/>
                <a:sym typeface="Lato"/>
              </a:rPr>
              <a:t> </a:t>
            </a:r>
            <a:br>
              <a:rPr lang="en-US" sz="4400">
                <a:solidFill>
                  <a:srgbClr val="032047"/>
                </a:solidFill>
                <a:latin typeface="Lato"/>
                <a:ea typeface="Lato"/>
                <a:cs typeface="Lato"/>
                <a:sym typeface="Lato"/>
              </a:rPr>
            </a:br>
            <a:r>
              <a:rPr lang="en-US" sz="4400">
                <a:solidFill>
                  <a:srgbClr val="032047"/>
                </a:solidFill>
                <a:latin typeface="Lato"/>
                <a:ea typeface="Lato"/>
                <a:cs typeface="Lato"/>
                <a:sym typeface="Lato"/>
              </a:rPr>
              <a:t>Dar el dibujo al equipo de la derecha.</a:t>
            </a:r>
            <a:endParaRPr sz="4400">
              <a:solidFill>
                <a:srgbClr val="032047"/>
              </a:solidFill>
              <a:latin typeface="Lato"/>
              <a:ea typeface="Lato"/>
              <a:cs typeface="Lato"/>
              <a:sym typeface="Lato"/>
            </a:endParaRPr>
          </a:p>
          <a:p>
            <a:pPr indent="0" lvl="0" marL="171450" rtl="0" algn="l">
              <a:spcBef>
                <a:spcPts val="0"/>
              </a:spcBef>
              <a:spcAft>
                <a:spcPts val="0"/>
              </a:spcAft>
              <a:buNone/>
            </a:pPr>
            <a:r>
              <a:rPr b="1" lang="en-US" sz="4400">
                <a:solidFill>
                  <a:srgbClr val="032047"/>
                </a:solidFill>
                <a:latin typeface="Lato"/>
                <a:ea typeface="Lato"/>
                <a:cs typeface="Lato"/>
                <a:sym typeface="Lato"/>
              </a:rPr>
              <a:t>¡Es un nuevo producto del banco!</a:t>
            </a:r>
            <a:endParaRPr b="1" sz="4400">
              <a:solidFill>
                <a:srgbClr val="032047"/>
              </a:solidFill>
              <a:latin typeface="Lato"/>
              <a:ea typeface="Lato"/>
              <a:cs typeface="Lato"/>
              <a:sym typeface="Lato"/>
            </a:endParaRPr>
          </a:p>
          <a:p>
            <a:pPr indent="0" lvl="0" marL="171450" rtl="0" algn="l">
              <a:spcBef>
                <a:spcPts val="0"/>
              </a:spcBef>
              <a:spcAft>
                <a:spcPts val="0"/>
              </a:spcAft>
              <a:buNone/>
            </a:pPr>
            <a:r>
              <a:t/>
            </a:r>
            <a:endParaRPr sz="4400">
              <a:solidFill>
                <a:srgbClr val="032047"/>
              </a:solidFill>
              <a:latin typeface="Lato"/>
              <a:ea typeface="Lato"/>
              <a:cs typeface="Lato"/>
              <a:sym typeface="Lato"/>
            </a:endParaRPr>
          </a:p>
          <a:p>
            <a:pPr indent="0" lvl="0" marL="171450" rtl="0" algn="l">
              <a:spcBef>
                <a:spcPts val="0"/>
              </a:spcBef>
              <a:spcAft>
                <a:spcPts val="0"/>
              </a:spcAft>
              <a:buNone/>
            </a:pPr>
            <a:r>
              <a:rPr b="1" lang="en-US" sz="3600">
                <a:solidFill>
                  <a:srgbClr val="D3D3D3"/>
                </a:solidFill>
                <a:latin typeface="Lato"/>
                <a:ea typeface="Lato"/>
                <a:cs typeface="Lato"/>
                <a:sym typeface="Lato"/>
              </a:rPr>
              <a:t>04</a:t>
            </a:r>
            <a:r>
              <a:rPr lang="en-US" sz="3600">
                <a:solidFill>
                  <a:srgbClr val="D3D3D3"/>
                </a:solidFill>
                <a:latin typeface="Lato"/>
                <a:ea typeface="Lato"/>
                <a:cs typeface="Lato"/>
                <a:sym typeface="Lato"/>
              </a:rPr>
              <a:t> </a:t>
            </a:r>
            <a:br>
              <a:rPr lang="en-US" sz="4400">
                <a:solidFill>
                  <a:srgbClr val="D3D3D3"/>
                </a:solidFill>
                <a:latin typeface="Lato"/>
                <a:ea typeface="Lato"/>
                <a:cs typeface="Lato"/>
                <a:sym typeface="Lato"/>
              </a:rPr>
            </a:br>
            <a:r>
              <a:rPr lang="en-US" sz="4400">
                <a:solidFill>
                  <a:srgbClr val="D3D3D3"/>
                </a:solidFill>
                <a:latin typeface="Lato"/>
                <a:ea typeface="Lato"/>
                <a:cs typeface="Lato"/>
                <a:sym typeface="Lato"/>
              </a:rPr>
              <a:t>Cada equipo tiene </a:t>
            </a:r>
            <a:br>
              <a:rPr lang="en-US" sz="4400">
                <a:solidFill>
                  <a:srgbClr val="D3D3D3"/>
                </a:solidFill>
                <a:latin typeface="Lato"/>
                <a:ea typeface="Lato"/>
                <a:cs typeface="Lato"/>
                <a:sym typeface="Lato"/>
              </a:rPr>
            </a:br>
            <a:r>
              <a:rPr lang="en-US" sz="4400">
                <a:solidFill>
                  <a:srgbClr val="D3D3D3"/>
                </a:solidFill>
                <a:latin typeface="Lato"/>
                <a:ea typeface="Lato"/>
                <a:cs typeface="Lato"/>
                <a:sym typeface="Lato"/>
              </a:rPr>
              <a:t>que vender el producto.</a:t>
            </a:r>
            <a:endParaRPr sz="4400">
              <a:solidFill>
                <a:srgbClr val="D3D3D3"/>
              </a:solidFill>
              <a:latin typeface="Lato"/>
              <a:ea typeface="Lato"/>
              <a:cs typeface="Lato"/>
              <a:sym typeface="Lato"/>
            </a:endParaRPr>
          </a:p>
        </p:txBody>
      </p:sp>
      <p:sp>
        <p:nvSpPr>
          <p:cNvPr id="1794" name="Google Shape;1794;p82"/>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Calentamiento con…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795" name="Google Shape;1795;p82"/>
          <p:cNvPicPr preferRelativeResize="0"/>
          <p:nvPr/>
        </p:nvPicPr>
        <p:blipFill rotWithShape="1">
          <a:blip r:embed="rId3">
            <a:alphaModFix/>
          </a:blip>
          <a:srcRect b="0" l="37496" r="0" t="0"/>
          <a:stretch/>
        </p:blipFill>
        <p:spPr>
          <a:xfrm>
            <a:off x="11530675" y="0"/>
            <a:ext cx="12853325" cy="1371599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9" name="Shape 1799"/>
        <p:cNvGrpSpPr/>
        <p:nvPr/>
      </p:nvGrpSpPr>
      <p:grpSpPr>
        <a:xfrm>
          <a:off x="0" y="0"/>
          <a:ext cx="0" cy="0"/>
          <a:chOff x="0" y="0"/>
          <a:chExt cx="0" cy="0"/>
        </a:xfrm>
      </p:grpSpPr>
      <p:sp>
        <p:nvSpPr>
          <p:cNvPr id="1800" name="Google Shape;1800;p83"/>
          <p:cNvSpPr txBox="1"/>
          <p:nvPr/>
        </p:nvSpPr>
        <p:spPr>
          <a:xfrm>
            <a:off x="1062025" y="2459025"/>
            <a:ext cx="9418800" cy="8640300"/>
          </a:xfrm>
          <a:prstGeom prst="rect">
            <a:avLst/>
          </a:prstGeom>
          <a:noFill/>
          <a:ln>
            <a:noFill/>
          </a:ln>
        </p:spPr>
        <p:txBody>
          <a:bodyPr anchorCtr="0" anchor="t" bIns="45700" lIns="45700" spcFirstLastPara="1" rIns="45700" wrap="square" tIns="45700">
            <a:noAutofit/>
          </a:bodyPr>
          <a:lstStyle/>
          <a:p>
            <a:pPr indent="0" lvl="0" marL="171450" rtl="0" algn="l">
              <a:spcBef>
                <a:spcPts val="0"/>
              </a:spcBef>
              <a:spcAft>
                <a:spcPts val="0"/>
              </a:spcAft>
              <a:buNone/>
            </a:pPr>
            <a:r>
              <a:rPr b="1" lang="en-US" sz="3600">
                <a:solidFill>
                  <a:srgbClr val="F55D5C"/>
                </a:solidFill>
                <a:latin typeface="Lato"/>
                <a:ea typeface="Lato"/>
                <a:cs typeface="Lato"/>
                <a:sym typeface="Lato"/>
              </a:rPr>
              <a:t>01 </a:t>
            </a:r>
            <a:br>
              <a:rPr b="1" lang="en-US" sz="4400">
                <a:solidFill>
                  <a:srgbClr val="F55D5C"/>
                </a:solidFill>
                <a:latin typeface="Lato"/>
                <a:ea typeface="Lato"/>
                <a:cs typeface="Lato"/>
                <a:sym typeface="Lato"/>
              </a:rPr>
            </a:br>
            <a:r>
              <a:rPr lang="en-US" sz="4400">
                <a:solidFill>
                  <a:srgbClr val="032047"/>
                </a:solidFill>
                <a:latin typeface="Lato"/>
                <a:ea typeface="Lato"/>
                <a:cs typeface="Lato"/>
                <a:sym typeface="Lato"/>
              </a:rPr>
              <a:t>Por equipos. </a:t>
            </a:r>
            <a:br>
              <a:rPr lang="en-US" sz="4400">
                <a:solidFill>
                  <a:srgbClr val="032047"/>
                </a:solidFill>
                <a:latin typeface="Lato"/>
                <a:ea typeface="Lato"/>
                <a:cs typeface="Lato"/>
                <a:sym typeface="Lato"/>
              </a:rPr>
            </a:br>
            <a:r>
              <a:rPr lang="en-US" sz="4400">
                <a:solidFill>
                  <a:srgbClr val="032047"/>
                </a:solidFill>
                <a:latin typeface="Lato"/>
                <a:ea typeface="Lato"/>
                <a:cs typeface="Lato"/>
                <a:sym typeface="Lato"/>
              </a:rPr>
              <a:t>En silencio.</a:t>
            </a:r>
            <a:endParaRPr sz="4400">
              <a:solidFill>
                <a:srgbClr val="032047"/>
              </a:solidFill>
              <a:latin typeface="Lato"/>
              <a:ea typeface="Lato"/>
              <a:cs typeface="Lato"/>
              <a:sym typeface="Lato"/>
            </a:endParaRPr>
          </a:p>
          <a:p>
            <a:pPr indent="0" lvl="0" marL="171450" rtl="0" algn="l">
              <a:spcBef>
                <a:spcPts val="0"/>
              </a:spcBef>
              <a:spcAft>
                <a:spcPts val="0"/>
              </a:spcAft>
              <a:buNone/>
            </a:pPr>
            <a:r>
              <a:t/>
            </a:r>
            <a:endParaRPr sz="4400">
              <a:solidFill>
                <a:srgbClr val="032047"/>
              </a:solidFill>
              <a:latin typeface="Lato"/>
              <a:ea typeface="Lato"/>
              <a:cs typeface="Lato"/>
              <a:sym typeface="Lato"/>
            </a:endParaRPr>
          </a:p>
          <a:p>
            <a:pPr indent="0" lvl="0" marL="171450" rtl="0" algn="l">
              <a:spcBef>
                <a:spcPts val="0"/>
              </a:spcBef>
              <a:spcAft>
                <a:spcPts val="0"/>
              </a:spcAft>
              <a:buNone/>
            </a:pPr>
            <a:r>
              <a:rPr b="1" lang="en-US" sz="3600">
                <a:solidFill>
                  <a:srgbClr val="F55D5C"/>
                </a:solidFill>
                <a:latin typeface="Lato"/>
                <a:ea typeface="Lato"/>
                <a:cs typeface="Lato"/>
                <a:sym typeface="Lato"/>
              </a:rPr>
              <a:t>02  </a:t>
            </a:r>
            <a:br>
              <a:rPr b="1" lang="en-US" sz="4400">
                <a:solidFill>
                  <a:srgbClr val="F55D5C"/>
                </a:solidFill>
                <a:latin typeface="Lato"/>
                <a:ea typeface="Lato"/>
                <a:cs typeface="Lato"/>
                <a:sym typeface="Lato"/>
              </a:rPr>
            </a:br>
            <a:r>
              <a:rPr lang="en-US" sz="4400">
                <a:solidFill>
                  <a:srgbClr val="032047"/>
                </a:solidFill>
                <a:latin typeface="Lato"/>
                <a:ea typeface="Lato"/>
                <a:cs typeface="Lato"/>
                <a:sym typeface="Lato"/>
              </a:rPr>
              <a:t>Uno tras otro dibuja </a:t>
            </a:r>
            <a:br>
              <a:rPr lang="en-US" sz="4400">
                <a:solidFill>
                  <a:srgbClr val="032047"/>
                </a:solidFill>
                <a:latin typeface="Lato"/>
                <a:ea typeface="Lato"/>
                <a:cs typeface="Lato"/>
                <a:sym typeface="Lato"/>
              </a:rPr>
            </a:br>
            <a:r>
              <a:rPr lang="en-US" sz="4400">
                <a:solidFill>
                  <a:srgbClr val="032047"/>
                </a:solidFill>
                <a:latin typeface="Lato"/>
                <a:ea typeface="Lato"/>
                <a:cs typeface="Lato"/>
                <a:sym typeface="Lato"/>
              </a:rPr>
              <a:t>en la misma hoja.</a:t>
            </a:r>
            <a:endParaRPr sz="4400">
              <a:solidFill>
                <a:srgbClr val="032047"/>
              </a:solidFill>
              <a:latin typeface="Lato"/>
              <a:ea typeface="Lato"/>
              <a:cs typeface="Lato"/>
              <a:sym typeface="Lato"/>
            </a:endParaRPr>
          </a:p>
          <a:p>
            <a:pPr indent="0" lvl="0" marL="171450" rtl="0" algn="l">
              <a:spcBef>
                <a:spcPts val="0"/>
              </a:spcBef>
              <a:spcAft>
                <a:spcPts val="0"/>
              </a:spcAft>
              <a:buNone/>
            </a:pPr>
            <a:r>
              <a:t/>
            </a:r>
            <a:endParaRPr sz="4400">
              <a:solidFill>
                <a:srgbClr val="032047"/>
              </a:solidFill>
              <a:latin typeface="Lato"/>
              <a:ea typeface="Lato"/>
              <a:cs typeface="Lato"/>
              <a:sym typeface="Lato"/>
            </a:endParaRPr>
          </a:p>
          <a:p>
            <a:pPr indent="0" lvl="0" marL="171450" rtl="0" algn="l">
              <a:spcBef>
                <a:spcPts val="0"/>
              </a:spcBef>
              <a:spcAft>
                <a:spcPts val="0"/>
              </a:spcAft>
              <a:buNone/>
            </a:pPr>
            <a:r>
              <a:rPr b="1" lang="en-US" sz="3600">
                <a:solidFill>
                  <a:srgbClr val="F55D5C"/>
                </a:solidFill>
                <a:latin typeface="Lato"/>
                <a:ea typeface="Lato"/>
                <a:cs typeface="Lato"/>
                <a:sym typeface="Lato"/>
              </a:rPr>
              <a:t>03</a:t>
            </a:r>
            <a:r>
              <a:rPr lang="en-US" sz="3600">
                <a:solidFill>
                  <a:srgbClr val="032047"/>
                </a:solidFill>
                <a:latin typeface="Lato"/>
                <a:ea typeface="Lato"/>
                <a:cs typeface="Lato"/>
                <a:sym typeface="Lato"/>
              </a:rPr>
              <a:t> </a:t>
            </a:r>
            <a:br>
              <a:rPr lang="en-US" sz="4400">
                <a:solidFill>
                  <a:srgbClr val="032047"/>
                </a:solidFill>
                <a:latin typeface="Lato"/>
                <a:ea typeface="Lato"/>
                <a:cs typeface="Lato"/>
                <a:sym typeface="Lato"/>
              </a:rPr>
            </a:br>
            <a:r>
              <a:rPr lang="en-US" sz="4400">
                <a:solidFill>
                  <a:srgbClr val="032047"/>
                </a:solidFill>
                <a:latin typeface="Lato"/>
                <a:ea typeface="Lato"/>
                <a:cs typeface="Lato"/>
                <a:sym typeface="Lato"/>
              </a:rPr>
              <a:t>Dar el dibujo al equipo de la derecha.</a:t>
            </a:r>
            <a:endParaRPr sz="4400">
              <a:solidFill>
                <a:srgbClr val="032047"/>
              </a:solidFill>
              <a:latin typeface="Lato"/>
              <a:ea typeface="Lato"/>
              <a:cs typeface="Lato"/>
              <a:sym typeface="Lato"/>
            </a:endParaRPr>
          </a:p>
          <a:p>
            <a:pPr indent="0" lvl="0" marL="171450" rtl="0" algn="l">
              <a:spcBef>
                <a:spcPts val="0"/>
              </a:spcBef>
              <a:spcAft>
                <a:spcPts val="0"/>
              </a:spcAft>
              <a:buNone/>
            </a:pPr>
            <a:r>
              <a:rPr b="1" lang="en-US" sz="4400">
                <a:solidFill>
                  <a:srgbClr val="032047"/>
                </a:solidFill>
                <a:latin typeface="Lato"/>
                <a:ea typeface="Lato"/>
                <a:cs typeface="Lato"/>
                <a:sym typeface="Lato"/>
              </a:rPr>
              <a:t>¡Es un nuevo producto del banco!</a:t>
            </a:r>
            <a:endParaRPr b="1" sz="4400">
              <a:solidFill>
                <a:srgbClr val="032047"/>
              </a:solidFill>
              <a:latin typeface="Lato"/>
              <a:ea typeface="Lato"/>
              <a:cs typeface="Lato"/>
              <a:sym typeface="Lato"/>
            </a:endParaRPr>
          </a:p>
          <a:p>
            <a:pPr indent="0" lvl="0" marL="171450" rtl="0" algn="l">
              <a:spcBef>
                <a:spcPts val="0"/>
              </a:spcBef>
              <a:spcAft>
                <a:spcPts val="0"/>
              </a:spcAft>
              <a:buNone/>
            </a:pPr>
            <a:r>
              <a:t/>
            </a:r>
            <a:endParaRPr sz="4400">
              <a:solidFill>
                <a:srgbClr val="032047"/>
              </a:solidFill>
              <a:latin typeface="Lato"/>
              <a:ea typeface="Lato"/>
              <a:cs typeface="Lato"/>
              <a:sym typeface="Lato"/>
            </a:endParaRPr>
          </a:p>
          <a:p>
            <a:pPr indent="0" lvl="0" marL="171450" rtl="0" algn="l">
              <a:spcBef>
                <a:spcPts val="0"/>
              </a:spcBef>
              <a:spcAft>
                <a:spcPts val="0"/>
              </a:spcAft>
              <a:buNone/>
            </a:pPr>
            <a:r>
              <a:rPr b="1" lang="en-US" sz="3600">
                <a:solidFill>
                  <a:srgbClr val="F55D5C"/>
                </a:solidFill>
                <a:latin typeface="Lato"/>
                <a:ea typeface="Lato"/>
                <a:cs typeface="Lato"/>
                <a:sym typeface="Lato"/>
              </a:rPr>
              <a:t>04</a:t>
            </a:r>
            <a:r>
              <a:rPr lang="en-US" sz="3600">
                <a:solidFill>
                  <a:srgbClr val="032047"/>
                </a:solidFill>
                <a:latin typeface="Lato"/>
                <a:ea typeface="Lato"/>
                <a:cs typeface="Lato"/>
                <a:sym typeface="Lato"/>
              </a:rPr>
              <a:t> </a:t>
            </a:r>
            <a:br>
              <a:rPr lang="en-US" sz="4400">
                <a:solidFill>
                  <a:srgbClr val="032047"/>
                </a:solidFill>
                <a:latin typeface="Lato"/>
                <a:ea typeface="Lato"/>
                <a:cs typeface="Lato"/>
                <a:sym typeface="Lato"/>
              </a:rPr>
            </a:br>
            <a:r>
              <a:rPr lang="en-US" sz="4400">
                <a:solidFill>
                  <a:srgbClr val="032047"/>
                </a:solidFill>
                <a:latin typeface="Lato"/>
                <a:ea typeface="Lato"/>
                <a:cs typeface="Lato"/>
                <a:sym typeface="Lato"/>
              </a:rPr>
              <a:t>Cada equipo tiene </a:t>
            </a:r>
            <a:br>
              <a:rPr lang="en-US" sz="4400">
                <a:solidFill>
                  <a:srgbClr val="032047"/>
                </a:solidFill>
                <a:latin typeface="Lato"/>
                <a:ea typeface="Lato"/>
                <a:cs typeface="Lato"/>
                <a:sym typeface="Lato"/>
              </a:rPr>
            </a:br>
            <a:r>
              <a:rPr lang="en-US" sz="4400">
                <a:solidFill>
                  <a:srgbClr val="032047"/>
                </a:solidFill>
                <a:latin typeface="Lato"/>
                <a:ea typeface="Lato"/>
                <a:cs typeface="Lato"/>
                <a:sym typeface="Lato"/>
              </a:rPr>
              <a:t>que vender el producto.</a:t>
            </a:r>
            <a:endParaRPr sz="4400">
              <a:solidFill>
                <a:srgbClr val="032047"/>
              </a:solidFill>
              <a:latin typeface="Lato"/>
              <a:ea typeface="Lato"/>
              <a:cs typeface="Lato"/>
              <a:sym typeface="Lato"/>
            </a:endParaRPr>
          </a:p>
        </p:txBody>
      </p:sp>
      <p:grpSp>
        <p:nvGrpSpPr>
          <p:cNvPr id="1801" name="Google Shape;1801;p83"/>
          <p:cNvGrpSpPr/>
          <p:nvPr/>
        </p:nvGrpSpPr>
        <p:grpSpPr>
          <a:xfrm>
            <a:off x="7723004" y="10960603"/>
            <a:ext cx="4006759" cy="1777315"/>
            <a:chOff x="7294409" y="5696025"/>
            <a:chExt cx="3718225" cy="1520112"/>
          </a:xfrm>
        </p:grpSpPr>
        <p:sp>
          <p:nvSpPr>
            <p:cNvPr id="1802" name="Google Shape;1802;p83"/>
            <p:cNvSpPr/>
            <p:nvPr/>
          </p:nvSpPr>
          <p:spPr>
            <a:xfrm>
              <a:off x="7793934" y="5696037"/>
              <a:ext cx="3218700" cy="1520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83"/>
            <p:cNvSpPr/>
            <p:nvPr/>
          </p:nvSpPr>
          <p:spPr>
            <a:xfrm rot="10800000">
              <a:off x="7294409" y="5696025"/>
              <a:ext cx="522300" cy="480000"/>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04" name="Google Shape;1804;p83"/>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Calentamiento con…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805" name="Google Shape;1805;p83"/>
          <p:cNvSpPr txBox="1"/>
          <p:nvPr/>
        </p:nvSpPr>
        <p:spPr>
          <a:xfrm>
            <a:off x="9225300" y="10997700"/>
            <a:ext cx="1393500" cy="1051500"/>
          </a:xfrm>
          <a:prstGeom prst="rect">
            <a:avLst/>
          </a:prstGeom>
          <a:noFill/>
          <a:ln>
            <a:noFill/>
          </a:ln>
        </p:spPr>
        <p:txBody>
          <a:bodyPr anchorCtr="0" anchor="ctr" bIns="45700" lIns="45700" spcFirstLastPara="1" rIns="45700" wrap="square" tIns="45700">
            <a:noAutofit/>
          </a:bodyPr>
          <a:lstStyle/>
          <a:p>
            <a:pPr indent="0" lvl="0" marL="0" marR="0" rtl="0" algn="l">
              <a:lnSpc>
                <a:spcPct val="70000"/>
              </a:lnSpc>
              <a:spcBef>
                <a:spcPts val="0"/>
              </a:spcBef>
              <a:spcAft>
                <a:spcPts val="0"/>
              </a:spcAft>
              <a:buClr>
                <a:srgbClr val="F55D5C"/>
              </a:buClr>
              <a:buSzPts val="10000"/>
              <a:buFont typeface="Helvetica Neue"/>
              <a:buNone/>
            </a:pPr>
            <a:r>
              <a:rPr lang="en-US" sz="6000">
                <a:solidFill>
                  <a:schemeClr val="accent3"/>
                </a:solidFill>
                <a:latin typeface="Lato"/>
                <a:ea typeface="Lato"/>
                <a:cs typeface="Lato"/>
                <a:sym typeface="Lato"/>
              </a:rPr>
              <a:t>30</a:t>
            </a:r>
            <a:r>
              <a:rPr lang="en-US" sz="6000">
                <a:solidFill>
                  <a:schemeClr val="accent3"/>
                </a:solidFill>
                <a:latin typeface="Lato"/>
                <a:ea typeface="Lato"/>
                <a:cs typeface="Lato"/>
                <a:sym typeface="Lato"/>
              </a:rPr>
              <a:t>’’</a:t>
            </a:r>
            <a:endParaRPr sz="6000">
              <a:solidFill>
                <a:schemeClr val="accent3"/>
              </a:solidFill>
              <a:latin typeface="Lato"/>
              <a:ea typeface="Lato"/>
              <a:cs typeface="Lato"/>
              <a:sym typeface="Lato"/>
            </a:endParaRPr>
          </a:p>
        </p:txBody>
      </p:sp>
      <p:pic>
        <p:nvPicPr>
          <p:cNvPr id="1806" name="Google Shape;1806;p83"/>
          <p:cNvPicPr preferRelativeResize="0"/>
          <p:nvPr/>
        </p:nvPicPr>
        <p:blipFill>
          <a:blip r:embed="rId3">
            <a:alphaModFix/>
          </a:blip>
          <a:stretch>
            <a:fillRect/>
          </a:stretch>
        </p:blipFill>
        <p:spPr>
          <a:xfrm>
            <a:off x="8372925" y="11094575"/>
            <a:ext cx="763000" cy="763000"/>
          </a:xfrm>
          <a:prstGeom prst="rect">
            <a:avLst/>
          </a:prstGeom>
          <a:noFill/>
          <a:ln>
            <a:noFill/>
          </a:ln>
        </p:spPr>
      </p:pic>
      <p:sp>
        <p:nvSpPr>
          <p:cNvPr id="1807" name="Google Shape;1807;p83"/>
          <p:cNvSpPr txBox="1"/>
          <p:nvPr/>
        </p:nvSpPr>
        <p:spPr>
          <a:xfrm>
            <a:off x="8463300" y="11857575"/>
            <a:ext cx="3218700" cy="762900"/>
          </a:xfrm>
          <a:prstGeom prst="rect">
            <a:avLst/>
          </a:prstGeom>
          <a:noFill/>
          <a:ln>
            <a:noFill/>
          </a:ln>
        </p:spPr>
        <p:txBody>
          <a:bodyPr anchorCtr="0" anchor="ctr" bIns="45700" lIns="45700" spcFirstLastPara="1" rIns="45700" wrap="square" tIns="45700">
            <a:noAutofit/>
          </a:bodyPr>
          <a:lstStyle/>
          <a:p>
            <a:pPr indent="0" lvl="0" marL="0" marR="0" rtl="0" algn="l">
              <a:lnSpc>
                <a:spcPct val="70000"/>
              </a:lnSpc>
              <a:spcBef>
                <a:spcPts val="0"/>
              </a:spcBef>
              <a:spcAft>
                <a:spcPts val="0"/>
              </a:spcAft>
              <a:buClr>
                <a:srgbClr val="F55D5C"/>
              </a:buClr>
              <a:buSzPts val="10000"/>
              <a:buFont typeface="Helvetica Neue"/>
              <a:buNone/>
            </a:pPr>
            <a:r>
              <a:rPr lang="en-US" sz="3000">
                <a:solidFill>
                  <a:srgbClr val="02A5A5"/>
                </a:solidFill>
                <a:latin typeface="Lato"/>
                <a:ea typeface="Lato"/>
                <a:cs typeface="Lato"/>
                <a:sym typeface="Lato"/>
              </a:rPr>
              <a:t>por cada miembro del equipo</a:t>
            </a:r>
            <a:endParaRPr sz="3000">
              <a:solidFill>
                <a:srgbClr val="02A5A5"/>
              </a:solidFill>
              <a:latin typeface="Lato"/>
              <a:ea typeface="Lato"/>
              <a:cs typeface="Lato"/>
              <a:sym typeface="Lato"/>
            </a:endParaRPr>
          </a:p>
        </p:txBody>
      </p:sp>
      <p:pic>
        <p:nvPicPr>
          <p:cNvPr id="1808" name="Google Shape;1808;p83"/>
          <p:cNvPicPr preferRelativeResize="0"/>
          <p:nvPr/>
        </p:nvPicPr>
        <p:blipFill rotWithShape="1">
          <a:blip r:embed="rId4">
            <a:alphaModFix/>
          </a:blip>
          <a:srcRect b="0" l="37496" r="0" t="0"/>
          <a:stretch/>
        </p:blipFill>
        <p:spPr>
          <a:xfrm>
            <a:off x="11530675" y="0"/>
            <a:ext cx="12853325" cy="1371599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2" name="Shape 1812"/>
        <p:cNvGrpSpPr/>
        <p:nvPr/>
      </p:nvGrpSpPr>
      <p:grpSpPr>
        <a:xfrm>
          <a:off x="0" y="0"/>
          <a:ext cx="0" cy="0"/>
          <a:chOff x="0" y="0"/>
          <a:chExt cx="0" cy="0"/>
        </a:xfrm>
      </p:grpSpPr>
      <p:sp>
        <p:nvSpPr>
          <p:cNvPr id="1813" name="Google Shape;1813;p84"/>
          <p:cNvSpPr txBox="1"/>
          <p:nvPr>
            <p:ph type="title"/>
          </p:nvPr>
        </p:nvSpPr>
        <p:spPr>
          <a:xfrm>
            <a:off x="1094115" y="5455696"/>
            <a:ext cx="13059900" cy="4184700"/>
          </a:xfrm>
          <a:prstGeom prst="rect">
            <a:avLst/>
          </a:prstGeom>
        </p:spPr>
        <p:txBody>
          <a:bodyPr anchorCtr="0" anchor="t" bIns="117800" lIns="235675" spcFirstLastPara="1" rIns="235675" wrap="square" tIns="117800">
            <a:noAutofit/>
          </a:bodyPr>
          <a:lstStyle/>
          <a:p>
            <a:pPr indent="0" lvl="0" marL="0" rtl="0" algn="l">
              <a:spcBef>
                <a:spcPts val="0"/>
              </a:spcBef>
              <a:spcAft>
                <a:spcPts val="0"/>
              </a:spcAft>
              <a:buNone/>
            </a:pPr>
            <a:r>
              <a:rPr lang="en-US" sz="10600">
                <a:latin typeface="Lato"/>
                <a:ea typeface="Lato"/>
                <a:cs typeface="Lato"/>
                <a:sym typeface="Lato"/>
              </a:rPr>
              <a:t>Converger </a:t>
            </a:r>
            <a:endParaRPr sz="10600">
              <a:latin typeface="Lato"/>
              <a:ea typeface="Lato"/>
              <a:cs typeface="Lato"/>
              <a:sym typeface="Lato"/>
            </a:endParaRPr>
          </a:p>
          <a:p>
            <a:pPr indent="0" lvl="0" marL="0" rtl="0" algn="l">
              <a:spcBef>
                <a:spcPts val="0"/>
              </a:spcBef>
              <a:spcAft>
                <a:spcPts val="0"/>
              </a:spcAft>
              <a:buNone/>
            </a:pPr>
            <a:r>
              <a:rPr lang="en-US" sz="10600">
                <a:latin typeface="Lato"/>
                <a:ea typeface="Lato"/>
                <a:cs typeface="Lato"/>
                <a:sym typeface="Lato"/>
              </a:rPr>
              <a:t>las ideas </a:t>
            </a:r>
            <a:endParaRPr sz="10600">
              <a:latin typeface="Lato"/>
              <a:ea typeface="Lato"/>
              <a:cs typeface="Lato"/>
              <a:sym typeface="Lato"/>
            </a:endParaRPr>
          </a:p>
          <a:p>
            <a:pPr indent="0" lvl="0" marL="0" rtl="0" algn="l">
              <a:spcBef>
                <a:spcPts val="0"/>
              </a:spcBef>
              <a:spcAft>
                <a:spcPts val="0"/>
              </a:spcAft>
              <a:buNone/>
            </a:pPr>
            <a:r>
              <a:t/>
            </a:r>
            <a:endParaRPr sz="10600">
              <a:latin typeface="Lato"/>
              <a:ea typeface="Lato"/>
              <a:cs typeface="Lato"/>
              <a:sym typeface="Lato"/>
            </a:endParaRPr>
          </a:p>
          <a:p>
            <a:pPr indent="0" lvl="0" marL="0" rtl="0" algn="l">
              <a:spcBef>
                <a:spcPts val="0"/>
              </a:spcBef>
              <a:spcAft>
                <a:spcPts val="0"/>
              </a:spcAft>
              <a:buNone/>
            </a:pPr>
            <a:r>
              <a:t/>
            </a:r>
            <a:endParaRPr sz="10600">
              <a:latin typeface="Lato"/>
              <a:ea typeface="Lato"/>
              <a:cs typeface="Lato"/>
              <a:sym typeface="Lato"/>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7" name="Shape 1817"/>
        <p:cNvGrpSpPr/>
        <p:nvPr/>
      </p:nvGrpSpPr>
      <p:grpSpPr>
        <a:xfrm>
          <a:off x="0" y="0"/>
          <a:ext cx="0" cy="0"/>
          <a:chOff x="0" y="0"/>
          <a:chExt cx="0" cy="0"/>
        </a:xfrm>
      </p:grpSpPr>
      <p:sp>
        <p:nvSpPr>
          <p:cNvPr id="1818" name="Google Shape;1818;p85"/>
          <p:cNvSpPr txBox="1"/>
          <p:nvPr>
            <p:ph type="title"/>
          </p:nvPr>
        </p:nvSpPr>
        <p:spPr>
          <a:xfrm>
            <a:off x="1276280" y="1094139"/>
            <a:ext cx="18357600" cy="912300"/>
          </a:xfrm>
          <a:prstGeom prst="rect">
            <a:avLst/>
          </a:prstGeom>
          <a:noFill/>
          <a:ln>
            <a:noFill/>
          </a:ln>
        </p:spPr>
        <p:txBody>
          <a:bodyPr anchorCtr="0" anchor="t" bIns="45700" lIns="45700" spcFirstLastPara="1" rIns="45700" wrap="square" tIns="45700">
            <a:noAutofit/>
          </a:bodyPr>
          <a:lstStyle/>
          <a:p>
            <a:pPr indent="0" lvl="0" marL="0" marR="0" rtl="0" algn="l">
              <a:lnSpc>
                <a:spcPct val="80000"/>
              </a:lnSpc>
              <a:spcBef>
                <a:spcPts val="0"/>
              </a:spcBef>
              <a:spcAft>
                <a:spcPts val="0"/>
              </a:spcAft>
              <a:buClr>
                <a:srgbClr val="000000"/>
              </a:buClr>
              <a:buSzPts val="8500"/>
              <a:buFont typeface="Arial"/>
              <a:buNone/>
            </a:pPr>
            <a:r>
              <a:rPr lang="en-US"/>
              <a:t>¿Cómo?</a:t>
            </a:r>
            <a:endParaRPr/>
          </a:p>
        </p:txBody>
      </p:sp>
      <p:sp>
        <p:nvSpPr>
          <p:cNvPr id="1819" name="Google Shape;1819;p85"/>
          <p:cNvSpPr txBox="1"/>
          <p:nvPr/>
        </p:nvSpPr>
        <p:spPr>
          <a:xfrm>
            <a:off x="11892663" y="4701625"/>
            <a:ext cx="2974800" cy="1035000"/>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092042"/>
              </a:buClr>
              <a:buSzPts val="3000"/>
              <a:buFont typeface="Helvetica Neue"/>
              <a:buNone/>
            </a:pPr>
            <a:r>
              <a:rPr b="1" lang="en-US" sz="3400">
                <a:solidFill>
                  <a:srgbClr val="092042"/>
                </a:solidFill>
                <a:latin typeface="Lato"/>
                <a:ea typeface="Lato"/>
                <a:cs typeface="Lato"/>
                <a:sym typeface="Lato"/>
              </a:rPr>
              <a:t>Un gran listado</a:t>
            </a:r>
            <a:br>
              <a:rPr b="1" lang="en-US" sz="3400">
                <a:solidFill>
                  <a:srgbClr val="092042"/>
                </a:solidFill>
                <a:latin typeface="Lato"/>
                <a:ea typeface="Lato"/>
                <a:cs typeface="Lato"/>
                <a:sym typeface="Lato"/>
              </a:rPr>
            </a:br>
            <a:r>
              <a:rPr b="1" lang="en-US" sz="3400">
                <a:solidFill>
                  <a:srgbClr val="092042"/>
                </a:solidFill>
                <a:latin typeface="Lato"/>
                <a:ea typeface="Lato"/>
                <a:cs typeface="Lato"/>
                <a:sym typeface="Lato"/>
              </a:rPr>
              <a:t>de opciones</a:t>
            </a:r>
            <a:endParaRPr b="1" sz="3400">
              <a:latin typeface="Lato"/>
              <a:ea typeface="Lato"/>
              <a:cs typeface="Lato"/>
              <a:sym typeface="Lato"/>
            </a:endParaRPr>
          </a:p>
        </p:txBody>
      </p:sp>
      <p:grpSp>
        <p:nvGrpSpPr>
          <p:cNvPr id="1820" name="Google Shape;1820;p85"/>
          <p:cNvGrpSpPr/>
          <p:nvPr/>
        </p:nvGrpSpPr>
        <p:grpSpPr>
          <a:xfrm>
            <a:off x="11513907" y="6408559"/>
            <a:ext cx="3732305" cy="3432744"/>
            <a:chOff x="10612769" y="5739859"/>
            <a:chExt cx="3732305" cy="3432744"/>
          </a:xfrm>
        </p:grpSpPr>
        <p:grpSp>
          <p:nvGrpSpPr>
            <p:cNvPr id="1821" name="Google Shape;1821;p85"/>
            <p:cNvGrpSpPr/>
            <p:nvPr/>
          </p:nvGrpSpPr>
          <p:grpSpPr>
            <a:xfrm>
              <a:off x="10612769" y="6739327"/>
              <a:ext cx="289560" cy="434340"/>
              <a:chOff x="9182100" y="15035213"/>
              <a:chExt cx="2032000" cy="3048000"/>
            </a:xfrm>
          </p:grpSpPr>
          <p:sp>
            <p:nvSpPr>
              <p:cNvPr id="1822" name="Google Shape;1822;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23" name="Google Shape;1823;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24" name="Google Shape;1824;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25" name="Google Shape;1825;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826" name="Google Shape;1826;p85"/>
            <p:cNvGrpSpPr/>
            <p:nvPr/>
          </p:nvGrpSpPr>
          <p:grpSpPr>
            <a:xfrm>
              <a:off x="10612769" y="5739859"/>
              <a:ext cx="289560" cy="434340"/>
              <a:chOff x="9182100" y="15035213"/>
              <a:chExt cx="2032000" cy="3048000"/>
            </a:xfrm>
          </p:grpSpPr>
          <p:sp>
            <p:nvSpPr>
              <p:cNvPr id="1827" name="Google Shape;1827;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28" name="Google Shape;1828;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29" name="Google Shape;1829;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30" name="Google Shape;1830;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831" name="Google Shape;1831;p85"/>
            <p:cNvGrpSpPr/>
            <p:nvPr/>
          </p:nvGrpSpPr>
          <p:grpSpPr>
            <a:xfrm>
              <a:off x="10612769" y="8738262"/>
              <a:ext cx="289560" cy="434340"/>
              <a:chOff x="9182100" y="15035213"/>
              <a:chExt cx="2032000" cy="3048000"/>
            </a:xfrm>
          </p:grpSpPr>
          <p:sp>
            <p:nvSpPr>
              <p:cNvPr id="1832" name="Google Shape;1832;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33" name="Google Shape;1833;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34" name="Google Shape;1834;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35" name="Google Shape;1835;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836" name="Google Shape;1836;p85"/>
            <p:cNvGrpSpPr/>
            <p:nvPr/>
          </p:nvGrpSpPr>
          <p:grpSpPr>
            <a:xfrm>
              <a:off x="10612769" y="7738795"/>
              <a:ext cx="289560" cy="434340"/>
              <a:chOff x="9182100" y="15035213"/>
              <a:chExt cx="2032000" cy="3048000"/>
            </a:xfrm>
          </p:grpSpPr>
          <p:sp>
            <p:nvSpPr>
              <p:cNvPr id="1837" name="Google Shape;1837;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38" name="Google Shape;1838;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39" name="Google Shape;1839;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40" name="Google Shape;1840;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841" name="Google Shape;1841;p85"/>
            <p:cNvGrpSpPr/>
            <p:nvPr/>
          </p:nvGrpSpPr>
          <p:grpSpPr>
            <a:xfrm>
              <a:off x="11473455" y="6739327"/>
              <a:ext cx="289560" cy="434340"/>
              <a:chOff x="9182100" y="15035213"/>
              <a:chExt cx="2032000" cy="3048000"/>
            </a:xfrm>
          </p:grpSpPr>
          <p:sp>
            <p:nvSpPr>
              <p:cNvPr id="1842" name="Google Shape;1842;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43" name="Google Shape;1843;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44" name="Google Shape;1844;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45" name="Google Shape;1845;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846" name="Google Shape;1846;p85"/>
            <p:cNvGrpSpPr/>
            <p:nvPr/>
          </p:nvGrpSpPr>
          <p:grpSpPr>
            <a:xfrm>
              <a:off x="11473455" y="5739859"/>
              <a:ext cx="289560" cy="434340"/>
              <a:chOff x="9182100" y="15035213"/>
              <a:chExt cx="2032000" cy="3048000"/>
            </a:xfrm>
          </p:grpSpPr>
          <p:sp>
            <p:nvSpPr>
              <p:cNvPr id="1847" name="Google Shape;1847;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48" name="Google Shape;1848;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49" name="Google Shape;1849;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50" name="Google Shape;1850;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851" name="Google Shape;1851;p85"/>
            <p:cNvGrpSpPr/>
            <p:nvPr/>
          </p:nvGrpSpPr>
          <p:grpSpPr>
            <a:xfrm>
              <a:off x="11473455" y="8738262"/>
              <a:ext cx="289560" cy="434340"/>
              <a:chOff x="9182100" y="15035213"/>
              <a:chExt cx="2032000" cy="3048000"/>
            </a:xfrm>
          </p:grpSpPr>
          <p:sp>
            <p:nvSpPr>
              <p:cNvPr id="1852" name="Google Shape;1852;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53" name="Google Shape;1853;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54" name="Google Shape;1854;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55" name="Google Shape;1855;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856" name="Google Shape;1856;p85"/>
            <p:cNvGrpSpPr/>
            <p:nvPr/>
          </p:nvGrpSpPr>
          <p:grpSpPr>
            <a:xfrm>
              <a:off x="11473455" y="7738795"/>
              <a:ext cx="289560" cy="434340"/>
              <a:chOff x="9182100" y="15035213"/>
              <a:chExt cx="2032000" cy="3048000"/>
            </a:xfrm>
          </p:grpSpPr>
          <p:sp>
            <p:nvSpPr>
              <p:cNvPr id="1857" name="Google Shape;1857;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58" name="Google Shape;1858;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59" name="Google Shape;1859;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60" name="Google Shape;1860;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861" name="Google Shape;1861;p85"/>
            <p:cNvGrpSpPr/>
            <p:nvPr/>
          </p:nvGrpSpPr>
          <p:grpSpPr>
            <a:xfrm>
              <a:off x="12334142" y="6739327"/>
              <a:ext cx="289560" cy="434340"/>
              <a:chOff x="9182100" y="15035213"/>
              <a:chExt cx="2032000" cy="3048000"/>
            </a:xfrm>
          </p:grpSpPr>
          <p:sp>
            <p:nvSpPr>
              <p:cNvPr id="1862" name="Google Shape;1862;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63" name="Google Shape;1863;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64" name="Google Shape;1864;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65" name="Google Shape;1865;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866" name="Google Shape;1866;p85"/>
            <p:cNvGrpSpPr/>
            <p:nvPr/>
          </p:nvGrpSpPr>
          <p:grpSpPr>
            <a:xfrm>
              <a:off x="12334142" y="5739859"/>
              <a:ext cx="289560" cy="434340"/>
              <a:chOff x="9182100" y="15035213"/>
              <a:chExt cx="2032000" cy="3048000"/>
            </a:xfrm>
          </p:grpSpPr>
          <p:sp>
            <p:nvSpPr>
              <p:cNvPr id="1867" name="Google Shape;1867;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68" name="Google Shape;1868;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69" name="Google Shape;1869;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70" name="Google Shape;1870;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871" name="Google Shape;1871;p85"/>
            <p:cNvGrpSpPr/>
            <p:nvPr/>
          </p:nvGrpSpPr>
          <p:grpSpPr>
            <a:xfrm>
              <a:off x="12334142" y="8738262"/>
              <a:ext cx="289560" cy="434340"/>
              <a:chOff x="9182100" y="15035213"/>
              <a:chExt cx="2032000" cy="3048000"/>
            </a:xfrm>
          </p:grpSpPr>
          <p:sp>
            <p:nvSpPr>
              <p:cNvPr id="1872" name="Google Shape;1872;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73" name="Google Shape;1873;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74" name="Google Shape;1874;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75" name="Google Shape;1875;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876" name="Google Shape;1876;p85"/>
            <p:cNvGrpSpPr/>
            <p:nvPr/>
          </p:nvGrpSpPr>
          <p:grpSpPr>
            <a:xfrm>
              <a:off x="12334142" y="7738795"/>
              <a:ext cx="289560" cy="434340"/>
              <a:chOff x="9182100" y="15035213"/>
              <a:chExt cx="2032000" cy="3048000"/>
            </a:xfrm>
          </p:grpSpPr>
          <p:sp>
            <p:nvSpPr>
              <p:cNvPr id="1877" name="Google Shape;1877;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78" name="Google Shape;1878;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79" name="Google Shape;1879;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80" name="Google Shape;1880;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881" name="Google Shape;1881;p85"/>
            <p:cNvGrpSpPr/>
            <p:nvPr/>
          </p:nvGrpSpPr>
          <p:grpSpPr>
            <a:xfrm>
              <a:off x="13194828" y="6739327"/>
              <a:ext cx="289560" cy="434340"/>
              <a:chOff x="9182100" y="15035213"/>
              <a:chExt cx="2032000" cy="3048000"/>
            </a:xfrm>
          </p:grpSpPr>
          <p:sp>
            <p:nvSpPr>
              <p:cNvPr id="1882" name="Google Shape;1882;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83" name="Google Shape;1883;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84" name="Google Shape;1884;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85" name="Google Shape;1885;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886" name="Google Shape;1886;p85"/>
            <p:cNvGrpSpPr/>
            <p:nvPr/>
          </p:nvGrpSpPr>
          <p:grpSpPr>
            <a:xfrm>
              <a:off x="13194828" y="5739859"/>
              <a:ext cx="289560" cy="434340"/>
              <a:chOff x="9182100" y="15035213"/>
              <a:chExt cx="2032000" cy="3048000"/>
            </a:xfrm>
          </p:grpSpPr>
          <p:sp>
            <p:nvSpPr>
              <p:cNvPr id="1887" name="Google Shape;1887;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88" name="Google Shape;1888;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89" name="Google Shape;1889;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90" name="Google Shape;1890;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891" name="Google Shape;1891;p85"/>
            <p:cNvGrpSpPr/>
            <p:nvPr/>
          </p:nvGrpSpPr>
          <p:grpSpPr>
            <a:xfrm>
              <a:off x="13194828" y="8738262"/>
              <a:ext cx="289560" cy="434340"/>
              <a:chOff x="9182100" y="15035213"/>
              <a:chExt cx="2032000" cy="3048000"/>
            </a:xfrm>
          </p:grpSpPr>
          <p:sp>
            <p:nvSpPr>
              <p:cNvPr id="1892" name="Google Shape;1892;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93" name="Google Shape;1893;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94" name="Google Shape;1894;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95" name="Google Shape;1895;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896" name="Google Shape;1896;p85"/>
            <p:cNvGrpSpPr/>
            <p:nvPr/>
          </p:nvGrpSpPr>
          <p:grpSpPr>
            <a:xfrm>
              <a:off x="13194828" y="7738795"/>
              <a:ext cx="289560" cy="434340"/>
              <a:chOff x="9182100" y="15035213"/>
              <a:chExt cx="2032000" cy="3048000"/>
            </a:xfrm>
          </p:grpSpPr>
          <p:sp>
            <p:nvSpPr>
              <p:cNvPr id="1897" name="Google Shape;1897;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98" name="Google Shape;1898;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899" name="Google Shape;1899;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00" name="Google Shape;1900;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901" name="Google Shape;1901;p85"/>
            <p:cNvGrpSpPr/>
            <p:nvPr/>
          </p:nvGrpSpPr>
          <p:grpSpPr>
            <a:xfrm>
              <a:off x="14055514" y="6739327"/>
              <a:ext cx="289560" cy="434340"/>
              <a:chOff x="9182100" y="15035213"/>
              <a:chExt cx="2032000" cy="3048000"/>
            </a:xfrm>
          </p:grpSpPr>
          <p:sp>
            <p:nvSpPr>
              <p:cNvPr id="1902" name="Google Shape;1902;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03" name="Google Shape;1903;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04" name="Google Shape;1904;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05" name="Google Shape;1905;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906" name="Google Shape;1906;p85"/>
            <p:cNvGrpSpPr/>
            <p:nvPr/>
          </p:nvGrpSpPr>
          <p:grpSpPr>
            <a:xfrm>
              <a:off x="14055514" y="5739859"/>
              <a:ext cx="289560" cy="434340"/>
              <a:chOff x="9182100" y="15035213"/>
              <a:chExt cx="2032000" cy="3048000"/>
            </a:xfrm>
          </p:grpSpPr>
          <p:sp>
            <p:nvSpPr>
              <p:cNvPr id="1907" name="Google Shape;1907;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08" name="Google Shape;1908;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09" name="Google Shape;1909;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10" name="Google Shape;1910;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911" name="Google Shape;1911;p85"/>
            <p:cNvGrpSpPr/>
            <p:nvPr/>
          </p:nvGrpSpPr>
          <p:grpSpPr>
            <a:xfrm>
              <a:off x="14055514" y="8738262"/>
              <a:ext cx="289560" cy="434340"/>
              <a:chOff x="9182100" y="15035213"/>
              <a:chExt cx="2032000" cy="3048000"/>
            </a:xfrm>
          </p:grpSpPr>
          <p:sp>
            <p:nvSpPr>
              <p:cNvPr id="1912" name="Google Shape;1912;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13" name="Google Shape;1913;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14" name="Google Shape;1914;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15" name="Google Shape;1915;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916" name="Google Shape;1916;p85"/>
            <p:cNvGrpSpPr/>
            <p:nvPr/>
          </p:nvGrpSpPr>
          <p:grpSpPr>
            <a:xfrm>
              <a:off x="14055514" y="7738795"/>
              <a:ext cx="289560" cy="434340"/>
              <a:chOff x="9182100" y="15035213"/>
              <a:chExt cx="2032000" cy="3048000"/>
            </a:xfrm>
          </p:grpSpPr>
          <p:sp>
            <p:nvSpPr>
              <p:cNvPr id="1917" name="Google Shape;1917;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18" name="Google Shape;1918;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19" name="Google Shape;1919;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20" name="Google Shape;1920;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sp>
        <p:nvSpPr>
          <p:cNvPr id="1921" name="Google Shape;1921;p85"/>
          <p:cNvSpPr txBox="1"/>
          <p:nvPr/>
        </p:nvSpPr>
        <p:spPr>
          <a:xfrm>
            <a:off x="1479675" y="5086200"/>
            <a:ext cx="8228400" cy="8181000"/>
          </a:xfrm>
          <a:prstGeom prst="rect">
            <a:avLst/>
          </a:prstGeom>
          <a:noFill/>
          <a:ln>
            <a:noFill/>
          </a:ln>
        </p:spPr>
        <p:txBody>
          <a:bodyPr anchorCtr="0" anchor="t" bIns="71425" lIns="71425" spcFirstLastPara="1" rIns="71425" wrap="square" tIns="71425">
            <a:noAutofit/>
          </a:bodyPr>
          <a:lstStyle/>
          <a:p>
            <a:pPr indent="-647190" lvl="0" marL="488440" marR="0" rtl="0" algn="l">
              <a:lnSpc>
                <a:spcPct val="110000"/>
              </a:lnSpc>
              <a:spcBef>
                <a:spcPts val="0"/>
              </a:spcBef>
              <a:spcAft>
                <a:spcPts val="0"/>
              </a:spcAft>
              <a:buClr>
                <a:srgbClr val="F35E61"/>
              </a:buClr>
              <a:buSzPts val="4000"/>
              <a:buFont typeface="Lato Light"/>
              <a:buChar char="▰"/>
            </a:pPr>
            <a:r>
              <a:rPr lang="en-US" sz="4000">
                <a:solidFill>
                  <a:srgbClr val="092042"/>
                </a:solidFill>
                <a:latin typeface="Lato Light"/>
                <a:ea typeface="Lato Light"/>
                <a:cs typeface="Lato Light"/>
                <a:sym typeface="Lato Light"/>
              </a:rPr>
              <a:t>Cada miembro tiene  3 votos</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4000"/>
              </a:spcBef>
              <a:spcAft>
                <a:spcPts val="0"/>
              </a:spcAft>
              <a:buClr>
                <a:srgbClr val="F35E61"/>
              </a:buClr>
              <a:buSzPts val="4000"/>
              <a:buFont typeface="Lato Light"/>
              <a:buChar char="▰"/>
            </a:pPr>
            <a:r>
              <a:rPr lang="en-US" sz="4000">
                <a:solidFill>
                  <a:srgbClr val="092042"/>
                </a:solidFill>
                <a:latin typeface="Lato Light"/>
                <a:ea typeface="Lato Light"/>
                <a:cs typeface="Lato Light"/>
                <a:sym typeface="Lato Light"/>
              </a:rPr>
              <a:t>En silencio, cada miembro vota por sus retos favoritos con pegatinas</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4000"/>
              </a:spcBef>
              <a:spcAft>
                <a:spcPts val="0"/>
              </a:spcAft>
              <a:buClr>
                <a:srgbClr val="F35E61"/>
              </a:buClr>
              <a:buSzPts val="4000"/>
              <a:buFont typeface="Lato Light"/>
              <a:buChar char="▰"/>
            </a:pPr>
            <a:r>
              <a:rPr lang="en-US" sz="4000">
                <a:solidFill>
                  <a:srgbClr val="092042"/>
                </a:solidFill>
                <a:latin typeface="Lato Light"/>
                <a:ea typeface="Lato Light"/>
                <a:cs typeface="Lato Light"/>
                <a:sym typeface="Lato Light"/>
              </a:rPr>
              <a:t>El facilitador lee cada idea votada</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4000"/>
              </a:spcBef>
              <a:spcAft>
                <a:spcPts val="0"/>
              </a:spcAft>
              <a:buClr>
                <a:srgbClr val="F35E61"/>
              </a:buClr>
              <a:buSzPts val="4000"/>
              <a:buFont typeface="Lato Light"/>
              <a:buChar char="▰"/>
            </a:pPr>
            <a:r>
              <a:rPr lang="en-US" sz="4000">
                <a:solidFill>
                  <a:srgbClr val="092042"/>
                </a:solidFill>
                <a:latin typeface="Lato Light"/>
                <a:ea typeface="Lato Light"/>
                <a:cs typeface="Lato Light"/>
                <a:sym typeface="Lato Light"/>
              </a:rPr>
              <a:t>El facilitador le pregunta a cada miembro que explique brevemente los motivos de su selección</a:t>
            </a:r>
            <a:endParaRPr sz="4000">
              <a:solidFill>
                <a:srgbClr val="092042"/>
              </a:solidFill>
              <a:latin typeface="Lato Light"/>
              <a:ea typeface="Lato Light"/>
              <a:cs typeface="Lato Light"/>
              <a:sym typeface="Lato Light"/>
            </a:endParaRPr>
          </a:p>
          <a:p>
            <a:pPr indent="-647190" lvl="0" marL="488440" marR="0" rtl="0" algn="l">
              <a:lnSpc>
                <a:spcPct val="110000"/>
              </a:lnSpc>
              <a:spcBef>
                <a:spcPts val="4000"/>
              </a:spcBef>
              <a:spcAft>
                <a:spcPts val="2500"/>
              </a:spcAft>
              <a:buClr>
                <a:srgbClr val="F35E61"/>
              </a:buClr>
              <a:buSzPts val="4000"/>
              <a:buFont typeface="Lato Light"/>
              <a:buChar char="▰"/>
            </a:pPr>
            <a:r>
              <a:rPr lang="en-US" sz="4000">
                <a:solidFill>
                  <a:srgbClr val="092042"/>
                </a:solidFill>
                <a:latin typeface="Lato Light"/>
                <a:ea typeface="Lato Light"/>
                <a:cs typeface="Lato Light"/>
                <a:sym typeface="Lato Light"/>
              </a:rPr>
              <a:t>Cada equipo elige 5-8 ideas</a:t>
            </a:r>
            <a:endParaRPr sz="4000">
              <a:solidFill>
                <a:srgbClr val="092042"/>
              </a:solidFill>
              <a:latin typeface="Lato Light"/>
              <a:ea typeface="Lato Light"/>
              <a:cs typeface="Lato Light"/>
              <a:sym typeface="Lato Light"/>
            </a:endParaRPr>
          </a:p>
        </p:txBody>
      </p:sp>
      <p:sp>
        <p:nvSpPr>
          <p:cNvPr id="1922" name="Google Shape;1922;p85"/>
          <p:cNvSpPr txBox="1"/>
          <p:nvPr/>
        </p:nvSpPr>
        <p:spPr>
          <a:xfrm>
            <a:off x="16331138" y="4121200"/>
            <a:ext cx="4143600" cy="1615500"/>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092042"/>
              </a:buClr>
              <a:buSzPts val="3000"/>
              <a:buFont typeface="Helvetica Neue"/>
              <a:buNone/>
            </a:pPr>
            <a:r>
              <a:rPr b="1" lang="en-US" sz="3400">
                <a:solidFill>
                  <a:srgbClr val="092042"/>
                </a:solidFill>
                <a:latin typeface="Lato"/>
                <a:ea typeface="Lato"/>
                <a:cs typeface="Lato"/>
                <a:sym typeface="Lato"/>
              </a:rPr>
              <a:t>Un reducido </a:t>
            </a:r>
            <a:br>
              <a:rPr b="1" lang="en-US" sz="3400">
                <a:solidFill>
                  <a:srgbClr val="092042"/>
                </a:solidFill>
                <a:latin typeface="Lato"/>
                <a:ea typeface="Lato"/>
                <a:cs typeface="Lato"/>
                <a:sym typeface="Lato"/>
              </a:rPr>
            </a:br>
            <a:r>
              <a:rPr b="1" lang="en-US" sz="3400">
                <a:solidFill>
                  <a:srgbClr val="092042"/>
                </a:solidFill>
                <a:latin typeface="Lato"/>
                <a:ea typeface="Lato"/>
                <a:cs typeface="Lato"/>
                <a:sym typeface="Lato"/>
              </a:rPr>
              <a:t>número de opciones manejables</a:t>
            </a:r>
            <a:endParaRPr b="1" sz="3400">
              <a:latin typeface="Lato"/>
              <a:ea typeface="Lato"/>
              <a:cs typeface="Lato"/>
              <a:sym typeface="Lato"/>
            </a:endParaRPr>
          </a:p>
        </p:txBody>
      </p:sp>
      <p:grpSp>
        <p:nvGrpSpPr>
          <p:cNvPr id="1923" name="Google Shape;1923;p85"/>
          <p:cNvGrpSpPr/>
          <p:nvPr/>
        </p:nvGrpSpPr>
        <p:grpSpPr>
          <a:xfrm>
            <a:off x="17397467" y="6408559"/>
            <a:ext cx="2010933" cy="2433276"/>
            <a:chOff x="16393317" y="6273259"/>
            <a:chExt cx="2010933" cy="2433276"/>
          </a:xfrm>
        </p:grpSpPr>
        <p:grpSp>
          <p:nvGrpSpPr>
            <p:cNvPr id="1924" name="Google Shape;1924;p85"/>
            <p:cNvGrpSpPr/>
            <p:nvPr/>
          </p:nvGrpSpPr>
          <p:grpSpPr>
            <a:xfrm>
              <a:off x="16393317" y="7272727"/>
              <a:ext cx="289560" cy="434340"/>
              <a:chOff x="9182100" y="15035213"/>
              <a:chExt cx="2032000" cy="3048000"/>
            </a:xfrm>
          </p:grpSpPr>
          <p:sp>
            <p:nvSpPr>
              <p:cNvPr id="1925" name="Google Shape;1925;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26" name="Google Shape;1926;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27" name="Google Shape;1927;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28" name="Google Shape;1928;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929" name="Google Shape;1929;p85"/>
            <p:cNvGrpSpPr/>
            <p:nvPr/>
          </p:nvGrpSpPr>
          <p:grpSpPr>
            <a:xfrm>
              <a:off x="16393317" y="6273259"/>
              <a:ext cx="289560" cy="434340"/>
              <a:chOff x="9182100" y="15035213"/>
              <a:chExt cx="2032000" cy="3048000"/>
            </a:xfrm>
          </p:grpSpPr>
          <p:sp>
            <p:nvSpPr>
              <p:cNvPr id="1930" name="Google Shape;1930;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31" name="Google Shape;1931;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32" name="Google Shape;1932;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33" name="Google Shape;1933;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934" name="Google Shape;1934;p85"/>
            <p:cNvGrpSpPr/>
            <p:nvPr/>
          </p:nvGrpSpPr>
          <p:grpSpPr>
            <a:xfrm>
              <a:off x="16393317" y="8272195"/>
              <a:ext cx="289560" cy="434340"/>
              <a:chOff x="9182100" y="15035213"/>
              <a:chExt cx="2032000" cy="3048000"/>
            </a:xfrm>
          </p:grpSpPr>
          <p:sp>
            <p:nvSpPr>
              <p:cNvPr id="1935" name="Google Shape;1935;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36" name="Google Shape;1936;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37" name="Google Shape;1937;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38" name="Google Shape;1938;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939" name="Google Shape;1939;p85"/>
            <p:cNvGrpSpPr/>
            <p:nvPr/>
          </p:nvGrpSpPr>
          <p:grpSpPr>
            <a:xfrm>
              <a:off x="17254003" y="7272727"/>
              <a:ext cx="289560" cy="434340"/>
              <a:chOff x="9182100" y="15035213"/>
              <a:chExt cx="2032000" cy="3048000"/>
            </a:xfrm>
          </p:grpSpPr>
          <p:sp>
            <p:nvSpPr>
              <p:cNvPr id="1940" name="Google Shape;1940;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41" name="Google Shape;1941;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42" name="Google Shape;1942;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43" name="Google Shape;1943;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944" name="Google Shape;1944;p85"/>
            <p:cNvGrpSpPr/>
            <p:nvPr/>
          </p:nvGrpSpPr>
          <p:grpSpPr>
            <a:xfrm>
              <a:off x="17254003" y="6273259"/>
              <a:ext cx="289560" cy="434340"/>
              <a:chOff x="9182100" y="15035213"/>
              <a:chExt cx="2032000" cy="3048000"/>
            </a:xfrm>
          </p:grpSpPr>
          <p:sp>
            <p:nvSpPr>
              <p:cNvPr id="1945" name="Google Shape;1945;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46" name="Google Shape;1946;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47" name="Google Shape;1947;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48" name="Google Shape;1948;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949" name="Google Shape;1949;p85"/>
            <p:cNvGrpSpPr/>
            <p:nvPr/>
          </p:nvGrpSpPr>
          <p:grpSpPr>
            <a:xfrm>
              <a:off x="17254003" y="8272195"/>
              <a:ext cx="289560" cy="434340"/>
              <a:chOff x="9182100" y="15035213"/>
              <a:chExt cx="2032000" cy="3048000"/>
            </a:xfrm>
          </p:grpSpPr>
          <p:sp>
            <p:nvSpPr>
              <p:cNvPr id="1950" name="Google Shape;1950;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51" name="Google Shape;1951;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52" name="Google Shape;1952;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53" name="Google Shape;1953;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954" name="Google Shape;1954;p85"/>
            <p:cNvGrpSpPr/>
            <p:nvPr/>
          </p:nvGrpSpPr>
          <p:grpSpPr>
            <a:xfrm>
              <a:off x="18114689" y="7272727"/>
              <a:ext cx="289560" cy="434340"/>
              <a:chOff x="9182100" y="15035213"/>
              <a:chExt cx="2032000" cy="3048000"/>
            </a:xfrm>
          </p:grpSpPr>
          <p:sp>
            <p:nvSpPr>
              <p:cNvPr id="1955" name="Google Shape;1955;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56" name="Google Shape;1956;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57" name="Google Shape;1957;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58" name="Google Shape;1958;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959" name="Google Shape;1959;p85"/>
            <p:cNvGrpSpPr/>
            <p:nvPr/>
          </p:nvGrpSpPr>
          <p:grpSpPr>
            <a:xfrm>
              <a:off x="18114689" y="6273259"/>
              <a:ext cx="289560" cy="434340"/>
              <a:chOff x="9182100" y="15035213"/>
              <a:chExt cx="2032000" cy="3048000"/>
            </a:xfrm>
          </p:grpSpPr>
          <p:sp>
            <p:nvSpPr>
              <p:cNvPr id="1960" name="Google Shape;1960;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61" name="Google Shape;1961;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62" name="Google Shape;1962;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63" name="Google Shape;1963;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964" name="Google Shape;1964;p85"/>
            <p:cNvGrpSpPr/>
            <p:nvPr/>
          </p:nvGrpSpPr>
          <p:grpSpPr>
            <a:xfrm>
              <a:off x="18114689" y="8272195"/>
              <a:ext cx="289560" cy="434340"/>
              <a:chOff x="9182100" y="15035213"/>
              <a:chExt cx="2032000" cy="3048000"/>
            </a:xfrm>
          </p:grpSpPr>
          <p:sp>
            <p:nvSpPr>
              <p:cNvPr id="1965" name="Google Shape;1965;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66" name="Google Shape;1966;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67" name="Google Shape;1967;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68" name="Google Shape;1968;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sp>
        <p:nvSpPr>
          <p:cNvPr id="1969" name="Google Shape;1969;p85"/>
          <p:cNvSpPr txBox="1"/>
          <p:nvPr/>
        </p:nvSpPr>
        <p:spPr>
          <a:xfrm>
            <a:off x="21199275" y="4121200"/>
            <a:ext cx="2731800" cy="1615500"/>
          </a:xfrm>
          <a:prstGeom prst="rect">
            <a:avLst/>
          </a:prstGeom>
          <a:noFill/>
          <a:ln>
            <a:noFill/>
          </a:ln>
        </p:spPr>
        <p:txBody>
          <a:bodyPr anchorCtr="0" anchor="t" bIns="0" lIns="0" spcFirstLastPara="1" rIns="0" wrap="square" tIns="0">
            <a:noAutofit/>
          </a:bodyPr>
          <a:lstStyle/>
          <a:p>
            <a:pPr indent="0" lvl="0" marL="0" marR="0" rtl="0" algn="ctr">
              <a:lnSpc>
                <a:spcPct val="110000"/>
              </a:lnSpc>
              <a:spcBef>
                <a:spcPts val="0"/>
              </a:spcBef>
              <a:spcAft>
                <a:spcPts val="0"/>
              </a:spcAft>
              <a:buClr>
                <a:srgbClr val="092042"/>
              </a:buClr>
              <a:buSzPts val="3000"/>
              <a:buFont typeface="Helvetica Neue"/>
              <a:buNone/>
            </a:pPr>
            <a:r>
              <a:rPr b="1" lang="en-US" sz="3400">
                <a:solidFill>
                  <a:srgbClr val="092042"/>
                </a:solidFill>
                <a:latin typeface="Lato"/>
                <a:ea typeface="Lato"/>
                <a:cs typeface="Lato"/>
                <a:sym typeface="Lato"/>
              </a:rPr>
              <a:t>Un número reducido de opciones </a:t>
            </a:r>
            <a:endParaRPr b="1" sz="3400">
              <a:latin typeface="Lato"/>
              <a:ea typeface="Lato"/>
              <a:cs typeface="Lato"/>
              <a:sym typeface="Lato"/>
            </a:endParaRPr>
          </a:p>
        </p:txBody>
      </p:sp>
      <p:grpSp>
        <p:nvGrpSpPr>
          <p:cNvPr id="1970" name="Google Shape;1970;p85"/>
          <p:cNvGrpSpPr/>
          <p:nvPr/>
        </p:nvGrpSpPr>
        <p:grpSpPr>
          <a:xfrm>
            <a:off x="21559704" y="6408559"/>
            <a:ext cx="289560" cy="434340"/>
            <a:chOff x="9182100" y="15035213"/>
            <a:chExt cx="2032000" cy="3048000"/>
          </a:xfrm>
        </p:grpSpPr>
        <p:sp>
          <p:nvSpPr>
            <p:cNvPr id="1971" name="Google Shape;1971;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72" name="Google Shape;1972;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73" name="Google Shape;1973;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74" name="Google Shape;1974;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975" name="Google Shape;1975;p85"/>
          <p:cNvGrpSpPr/>
          <p:nvPr/>
        </p:nvGrpSpPr>
        <p:grpSpPr>
          <a:xfrm>
            <a:off x="22420391" y="6408559"/>
            <a:ext cx="289560" cy="434340"/>
            <a:chOff x="9182100" y="15035213"/>
            <a:chExt cx="2032000" cy="3048000"/>
          </a:xfrm>
        </p:grpSpPr>
        <p:sp>
          <p:nvSpPr>
            <p:cNvPr id="1976" name="Google Shape;1976;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77" name="Google Shape;1977;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78" name="Google Shape;1978;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79" name="Google Shape;1979;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grpSp>
        <p:nvGrpSpPr>
          <p:cNvPr id="1980" name="Google Shape;1980;p85"/>
          <p:cNvGrpSpPr/>
          <p:nvPr/>
        </p:nvGrpSpPr>
        <p:grpSpPr>
          <a:xfrm>
            <a:off x="23281077" y="6408559"/>
            <a:ext cx="289560" cy="434340"/>
            <a:chOff x="9182100" y="15035213"/>
            <a:chExt cx="2032000" cy="3048000"/>
          </a:xfrm>
        </p:grpSpPr>
        <p:sp>
          <p:nvSpPr>
            <p:cNvPr id="1981" name="Google Shape;1981;p85"/>
            <p:cNvSpPr/>
            <p:nvPr/>
          </p:nvSpPr>
          <p:spPr>
            <a:xfrm>
              <a:off x="9563100" y="17067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82" name="Google Shape;1982;p85"/>
            <p:cNvSpPr/>
            <p:nvPr/>
          </p:nvSpPr>
          <p:spPr>
            <a:xfrm>
              <a:off x="9563100" y="17448213"/>
              <a:ext cx="1269900" cy="254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83" name="Google Shape;1983;p85"/>
            <p:cNvSpPr/>
            <p:nvPr/>
          </p:nvSpPr>
          <p:spPr>
            <a:xfrm>
              <a:off x="9817100" y="17829213"/>
              <a:ext cx="771525" cy="254000"/>
            </a:xfrm>
            <a:custGeom>
              <a:rect b="b" l="l" r="r" t="t"/>
              <a:pathLst>
                <a:path extrusionOk="0" h="160" w="486">
                  <a:moveTo>
                    <a:pt x="326" y="160"/>
                  </a:moveTo>
                  <a:lnTo>
                    <a:pt x="0" y="160"/>
                  </a:lnTo>
                  <a:lnTo>
                    <a:pt x="0" y="0"/>
                  </a:lnTo>
                  <a:lnTo>
                    <a:pt x="486" y="0"/>
                  </a:lnTo>
                  <a:lnTo>
                    <a:pt x="326" y="16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sp>
          <p:nvSpPr>
            <p:cNvPr id="1984" name="Google Shape;1984;p85"/>
            <p:cNvSpPr/>
            <p:nvPr/>
          </p:nvSpPr>
          <p:spPr>
            <a:xfrm>
              <a:off x="9182100" y="15035213"/>
              <a:ext cx="2032000" cy="1905000"/>
            </a:xfrm>
            <a:custGeom>
              <a:rect b="b" l="l" r="r" t="t"/>
              <a:pathLst>
                <a:path extrusionOk="0" h="1200" w="1280">
                  <a:moveTo>
                    <a:pt x="640" y="0"/>
                  </a:moveTo>
                  <a:lnTo>
                    <a:pt x="640" y="0"/>
                  </a:lnTo>
                  <a:lnTo>
                    <a:pt x="608" y="0"/>
                  </a:lnTo>
                  <a:lnTo>
                    <a:pt x="574" y="4"/>
                  </a:lnTo>
                  <a:lnTo>
                    <a:pt x="542" y="8"/>
                  </a:lnTo>
                  <a:lnTo>
                    <a:pt x="512" y="14"/>
                  </a:lnTo>
                  <a:lnTo>
                    <a:pt x="480" y="20"/>
                  </a:lnTo>
                  <a:lnTo>
                    <a:pt x="450" y="28"/>
                  </a:lnTo>
                  <a:lnTo>
                    <a:pt x="420" y="38"/>
                  </a:lnTo>
                  <a:lnTo>
                    <a:pt x="390" y="50"/>
                  </a:lnTo>
                  <a:lnTo>
                    <a:pt x="362" y="64"/>
                  </a:lnTo>
                  <a:lnTo>
                    <a:pt x="334" y="78"/>
                  </a:lnTo>
                  <a:lnTo>
                    <a:pt x="308" y="92"/>
                  </a:lnTo>
                  <a:lnTo>
                    <a:pt x="282" y="110"/>
                  </a:lnTo>
                  <a:lnTo>
                    <a:pt x="258" y="128"/>
                  </a:lnTo>
                  <a:lnTo>
                    <a:pt x="232" y="146"/>
                  </a:lnTo>
                  <a:lnTo>
                    <a:pt x="210" y="166"/>
                  </a:lnTo>
                  <a:lnTo>
                    <a:pt x="188" y="188"/>
                  </a:lnTo>
                  <a:lnTo>
                    <a:pt x="166" y="210"/>
                  </a:lnTo>
                  <a:lnTo>
                    <a:pt x="146" y="232"/>
                  </a:lnTo>
                  <a:lnTo>
                    <a:pt x="128" y="258"/>
                  </a:lnTo>
                  <a:lnTo>
                    <a:pt x="110" y="282"/>
                  </a:lnTo>
                  <a:lnTo>
                    <a:pt x="92" y="308"/>
                  </a:lnTo>
                  <a:lnTo>
                    <a:pt x="78" y="334"/>
                  </a:lnTo>
                  <a:lnTo>
                    <a:pt x="64" y="362"/>
                  </a:lnTo>
                  <a:lnTo>
                    <a:pt x="50" y="390"/>
                  </a:lnTo>
                  <a:lnTo>
                    <a:pt x="38" y="420"/>
                  </a:lnTo>
                  <a:lnTo>
                    <a:pt x="28" y="450"/>
                  </a:lnTo>
                  <a:lnTo>
                    <a:pt x="20" y="480"/>
                  </a:lnTo>
                  <a:lnTo>
                    <a:pt x="14" y="512"/>
                  </a:lnTo>
                  <a:lnTo>
                    <a:pt x="8" y="542"/>
                  </a:lnTo>
                  <a:lnTo>
                    <a:pt x="4" y="574"/>
                  </a:lnTo>
                  <a:lnTo>
                    <a:pt x="0" y="608"/>
                  </a:lnTo>
                  <a:lnTo>
                    <a:pt x="0" y="640"/>
                  </a:lnTo>
                  <a:lnTo>
                    <a:pt x="0" y="640"/>
                  </a:lnTo>
                  <a:lnTo>
                    <a:pt x="2" y="682"/>
                  </a:lnTo>
                  <a:lnTo>
                    <a:pt x="6" y="722"/>
                  </a:lnTo>
                  <a:lnTo>
                    <a:pt x="12" y="762"/>
                  </a:lnTo>
                  <a:lnTo>
                    <a:pt x="20" y="800"/>
                  </a:lnTo>
                  <a:lnTo>
                    <a:pt x="240" y="1200"/>
                  </a:lnTo>
                  <a:lnTo>
                    <a:pt x="1040" y="1200"/>
                  </a:lnTo>
                  <a:lnTo>
                    <a:pt x="1260" y="800"/>
                  </a:lnTo>
                  <a:lnTo>
                    <a:pt x="1260" y="800"/>
                  </a:lnTo>
                  <a:lnTo>
                    <a:pt x="1268" y="762"/>
                  </a:lnTo>
                  <a:lnTo>
                    <a:pt x="1274" y="722"/>
                  </a:lnTo>
                  <a:lnTo>
                    <a:pt x="1278" y="682"/>
                  </a:lnTo>
                  <a:lnTo>
                    <a:pt x="1280" y="640"/>
                  </a:lnTo>
                  <a:lnTo>
                    <a:pt x="1280" y="640"/>
                  </a:lnTo>
                  <a:lnTo>
                    <a:pt x="1280" y="608"/>
                  </a:lnTo>
                  <a:lnTo>
                    <a:pt x="1276" y="574"/>
                  </a:lnTo>
                  <a:lnTo>
                    <a:pt x="1272" y="542"/>
                  </a:lnTo>
                  <a:lnTo>
                    <a:pt x="1266" y="512"/>
                  </a:lnTo>
                  <a:lnTo>
                    <a:pt x="1260" y="480"/>
                  </a:lnTo>
                  <a:lnTo>
                    <a:pt x="1252" y="450"/>
                  </a:lnTo>
                  <a:lnTo>
                    <a:pt x="1242" y="420"/>
                  </a:lnTo>
                  <a:lnTo>
                    <a:pt x="1230" y="390"/>
                  </a:lnTo>
                  <a:lnTo>
                    <a:pt x="1216" y="362"/>
                  </a:lnTo>
                  <a:lnTo>
                    <a:pt x="1202" y="334"/>
                  </a:lnTo>
                  <a:lnTo>
                    <a:pt x="1188" y="308"/>
                  </a:lnTo>
                  <a:lnTo>
                    <a:pt x="1170" y="282"/>
                  </a:lnTo>
                  <a:lnTo>
                    <a:pt x="1152" y="258"/>
                  </a:lnTo>
                  <a:lnTo>
                    <a:pt x="1134" y="232"/>
                  </a:lnTo>
                  <a:lnTo>
                    <a:pt x="1114" y="210"/>
                  </a:lnTo>
                  <a:lnTo>
                    <a:pt x="1092" y="188"/>
                  </a:lnTo>
                  <a:lnTo>
                    <a:pt x="1070" y="166"/>
                  </a:lnTo>
                  <a:lnTo>
                    <a:pt x="1048" y="146"/>
                  </a:lnTo>
                  <a:lnTo>
                    <a:pt x="1022" y="128"/>
                  </a:lnTo>
                  <a:lnTo>
                    <a:pt x="998" y="110"/>
                  </a:lnTo>
                  <a:lnTo>
                    <a:pt x="972" y="92"/>
                  </a:lnTo>
                  <a:lnTo>
                    <a:pt x="946" y="78"/>
                  </a:lnTo>
                  <a:lnTo>
                    <a:pt x="918" y="64"/>
                  </a:lnTo>
                  <a:lnTo>
                    <a:pt x="890" y="50"/>
                  </a:lnTo>
                  <a:lnTo>
                    <a:pt x="860" y="38"/>
                  </a:lnTo>
                  <a:lnTo>
                    <a:pt x="830" y="28"/>
                  </a:lnTo>
                  <a:lnTo>
                    <a:pt x="800" y="20"/>
                  </a:lnTo>
                  <a:lnTo>
                    <a:pt x="768" y="14"/>
                  </a:lnTo>
                  <a:lnTo>
                    <a:pt x="738" y="8"/>
                  </a:lnTo>
                  <a:lnTo>
                    <a:pt x="706" y="4"/>
                  </a:lnTo>
                  <a:lnTo>
                    <a:pt x="672" y="0"/>
                  </a:lnTo>
                  <a:lnTo>
                    <a:pt x="640" y="0"/>
                  </a:lnTo>
                  <a:lnTo>
                    <a:pt x="640" y="0"/>
                  </a:lnTo>
                  <a:close/>
                  <a:moveTo>
                    <a:pt x="880" y="1080"/>
                  </a:moveTo>
                  <a:lnTo>
                    <a:pt x="800" y="1080"/>
                  </a:lnTo>
                  <a:lnTo>
                    <a:pt x="930" y="720"/>
                  </a:lnTo>
                  <a:lnTo>
                    <a:pt x="350" y="720"/>
                  </a:lnTo>
                  <a:lnTo>
                    <a:pt x="480" y="1080"/>
                  </a:lnTo>
                  <a:lnTo>
                    <a:pt x="400" y="1080"/>
                  </a:lnTo>
                  <a:lnTo>
                    <a:pt x="240" y="640"/>
                  </a:lnTo>
                  <a:lnTo>
                    <a:pt x="320" y="640"/>
                  </a:lnTo>
                  <a:lnTo>
                    <a:pt x="960" y="640"/>
                  </a:lnTo>
                  <a:lnTo>
                    <a:pt x="1040" y="640"/>
                  </a:lnTo>
                  <a:lnTo>
                    <a:pt x="880" y="108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4481"/>
                </a:solidFill>
                <a:latin typeface="Arial"/>
                <a:ea typeface="Arial"/>
                <a:cs typeface="Arial"/>
                <a:sym typeface="Arial"/>
              </a:endParaRPr>
            </a:p>
          </p:txBody>
        </p:sp>
      </p:grpSp>
      <p:pic>
        <p:nvPicPr>
          <p:cNvPr id="1985" name="Google Shape;1985;p85"/>
          <p:cNvPicPr preferRelativeResize="0"/>
          <p:nvPr/>
        </p:nvPicPr>
        <p:blipFill>
          <a:blip r:embed="rId3">
            <a:alphaModFix/>
          </a:blip>
          <a:stretch>
            <a:fillRect/>
          </a:stretch>
        </p:blipFill>
        <p:spPr>
          <a:xfrm>
            <a:off x="21757425" y="7061025"/>
            <a:ext cx="1615500" cy="1615500"/>
          </a:xfrm>
          <a:prstGeom prst="rect">
            <a:avLst/>
          </a:prstGeom>
          <a:noFill/>
          <a:ln>
            <a:noFill/>
          </a:ln>
        </p:spPr>
      </p:pic>
      <p:sp>
        <p:nvSpPr>
          <p:cNvPr id="1986" name="Google Shape;1986;p85"/>
          <p:cNvSpPr txBox="1"/>
          <p:nvPr/>
        </p:nvSpPr>
        <p:spPr>
          <a:xfrm>
            <a:off x="3118725" y="3304900"/>
            <a:ext cx="23544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rgbClr val="F55D5C"/>
                </a:solidFill>
                <a:latin typeface="Lato"/>
                <a:ea typeface="Lato"/>
                <a:cs typeface="Lato"/>
                <a:sym typeface="Lato"/>
              </a:rPr>
              <a:t>5’</a:t>
            </a:r>
            <a:endParaRPr sz="10000">
              <a:solidFill>
                <a:srgbClr val="F55D5C"/>
              </a:solidFill>
              <a:latin typeface="Lato"/>
              <a:ea typeface="Lato"/>
              <a:cs typeface="Lato"/>
              <a:sym typeface="Lato"/>
            </a:endParaRPr>
          </a:p>
        </p:txBody>
      </p:sp>
      <p:pic>
        <p:nvPicPr>
          <p:cNvPr id="1987" name="Google Shape;1987;p85"/>
          <p:cNvPicPr preferRelativeResize="0"/>
          <p:nvPr/>
        </p:nvPicPr>
        <p:blipFill>
          <a:blip r:embed="rId4">
            <a:alphaModFix/>
          </a:blip>
          <a:stretch>
            <a:fillRect/>
          </a:stretch>
        </p:blipFill>
        <p:spPr>
          <a:xfrm>
            <a:off x="1185650" y="3304887"/>
            <a:ext cx="1443600" cy="1443600"/>
          </a:xfrm>
          <a:prstGeom prst="rect">
            <a:avLst/>
          </a:prstGeom>
          <a:noFill/>
          <a:ln>
            <a:noFill/>
          </a:ln>
        </p:spPr>
      </p:pic>
    </p:spTree>
  </p:cSld>
  <p:clrMapOvr>
    <a:masterClrMapping/>
  </p:clrMapOvr>
  <mc:AlternateContent>
    <mc:Choice Requires="p14">
      <p:transition p14:dur="250">
        <p:fade thruBlk="1"/>
      </p:transition>
    </mc:Choice>
    <mc:Fallback>
      <p:transition>
        <p:fade/>
      </p:transition>
    </mc:Fallback>
  </mc:AlternateContent>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991" name="Shape 1991"/>
        <p:cNvGrpSpPr/>
        <p:nvPr/>
      </p:nvGrpSpPr>
      <p:grpSpPr>
        <a:xfrm>
          <a:off x="0" y="0"/>
          <a:ext cx="0" cy="0"/>
          <a:chOff x="0" y="0"/>
          <a:chExt cx="0" cy="0"/>
        </a:xfrm>
      </p:grpSpPr>
      <p:sp>
        <p:nvSpPr>
          <p:cNvPr id="1992" name="Google Shape;1992;p86"/>
          <p:cNvSpPr txBox="1"/>
          <p:nvPr/>
        </p:nvSpPr>
        <p:spPr>
          <a:xfrm>
            <a:off x="1063951" y="5044925"/>
            <a:ext cx="5424600" cy="1106400"/>
          </a:xfrm>
          <a:prstGeom prst="rect">
            <a:avLst/>
          </a:prstGeom>
          <a:noFill/>
          <a:ln>
            <a:noFill/>
          </a:ln>
        </p:spPr>
        <p:txBody>
          <a:bodyPr anchorCtr="0" anchor="t" bIns="117800" lIns="235675" spcFirstLastPara="1" rIns="235675" wrap="square" tIns="117800">
            <a:noAutofit/>
          </a:bodyPr>
          <a:lstStyle/>
          <a:p>
            <a:pPr indent="0" lvl="0" marL="0" rtl="0" algn="l">
              <a:lnSpc>
                <a:spcPct val="110000"/>
              </a:lnSpc>
              <a:spcBef>
                <a:spcPts val="0"/>
              </a:spcBef>
              <a:spcAft>
                <a:spcPts val="0"/>
              </a:spcAft>
              <a:buNone/>
            </a:pPr>
            <a:r>
              <a:rPr lang="en-US" sz="6000">
                <a:solidFill>
                  <a:srgbClr val="FFFFFF"/>
                </a:solidFill>
                <a:latin typeface="Lato"/>
                <a:ea typeface="Lato"/>
                <a:cs typeface="Lato"/>
                <a:sym typeface="Lato"/>
              </a:rPr>
              <a:t>Herramienta </a:t>
            </a:r>
            <a:endParaRPr sz="6000">
              <a:solidFill>
                <a:srgbClr val="FFFFFF"/>
              </a:solidFill>
              <a:latin typeface="Lato"/>
              <a:ea typeface="Lato"/>
              <a:cs typeface="Lato"/>
              <a:sym typeface="Lato"/>
            </a:endParaRPr>
          </a:p>
        </p:txBody>
      </p:sp>
      <p:sp>
        <p:nvSpPr>
          <p:cNvPr id="1993" name="Google Shape;1993;p86"/>
          <p:cNvSpPr txBox="1"/>
          <p:nvPr/>
        </p:nvSpPr>
        <p:spPr>
          <a:xfrm>
            <a:off x="1312325" y="6383500"/>
            <a:ext cx="9970200" cy="285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8400">
                <a:solidFill>
                  <a:srgbClr val="FFFFFF"/>
                </a:solidFill>
                <a:latin typeface="Lato Light"/>
                <a:ea typeface="Lato Light"/>
                <a:cs typeface="Lato Light"/>
                <a:sym typeface="Lato Light"/>
              </a:rPr>
              <a:t>Definiendo</a:t>
            </a:r>
            <a:endParaRPr sz="8400">
              <a:solidFill>
                <a:srgbClr val="FFFFFF"/>
              </a:solidFill>
              <a:latin typeface="Lato Light"/>
              <a:ea typeface="Lato Light"/>
              <a:cs typeface="Lato Light"/>
              <a:sym typeface="Lato Light"/>
            </a:endParaRPr>
          </a:p>
          <a:p>
            <a:pPr indent="0" lvl="0" marL="0" marR="0" rtl="0" algn="l">
              <a:spcBef>
                <a:spcPts val="0"/>
              </a:spcBef>
              <a:spcAft>
                <a:spcPts val="0"/>
              </a:spcAft>
              <a:buNone/>
            </a:pPr>
            <a:r>
              <a:rPr lang="en-US" sz="8400">
                <a:solidFill>
                  <a:srgbClr val="FFFFFF"/>
                </a:solidFill>
                <a:latin typeface="Lato Light"/>
                <a:ea typeface="Lato Light"/>
                <a:cs typeface="Lato Light"/>
                <a:sym typeface="Lato Light"/>
              </a:rPr>
              <a:t>principios de diseño</a:t>
            </a:r>
            <a:endParaRPr sz="8400">
              <a:solidFill>
                <a:srgbClr val="FFFFFF"/>
              </a:solidFill>
              <a:latin typeface="Lato Light"/>
              <a:ea typeface="Lato Light"/>
              <a:cs typeface="Lato Light"/>
              <a:sym typeface="Lato Light"/>
            </a:endParaRPr>
          </a:p>
        </p:txBody>
      </p:sp>
      <p:sp>
        <p:nvSpPr>
          <p:cNvPr id="1994" name="Google Shape;1994;p86"/>
          <p:cNvSpPr txBox="1"/>
          <p:nvPr/>
        </p:nvSpPr>
        <p:spPr>
          <a:xfrm>
            <a:off x="1883375" y="1930250"/>
            <a:ext cx="4197000" cy="555000"/>
          </a:xfrm>
          <a:prstGeom prst="rect">
            <a:avLst/>
          </a:prstGeom>
          <a:noFill/>
          <a:ln>
            <a:noFill/>
          </a:ln>
        </p:spPr>
        <p:txBody>
          <a:bodyPr anchorCtr="0" anchor="ctr" bIns="71425" lIns="71425" spcFirstLastPara="1" rIns="71425" wrap="square" tIns="71425">
            <a:noAutofit/>
          </a:bodyPr>
          <a:lstStyle/>
          <a:p>
            <a:pPr indent="0" lvl="0" marL="0" marR="0" rtl="0" algn="l">
              <a:lnSpc>
                <a:spcPct val="100000"/>
              </a:lnSpc>
              <a:spcBef>
                <a:spcPts val="0"/>
              </a:spcBef>
              <a:spcAft>
                <a:spcPts val="0"/>
              </a:spcAft>
              <a:buClr>
                <a:srgbClr val="FDFEFE"/>
              </a:buClr>
              <a:buSzPts val="4000"/>
              <a:buFont typeface="Helvetica Neue"/>
              <a:buNone/>
            </a:pPr>
            <a:r>
              <a:rPr i="0" lang="en-US" sz="4000" cap="none" strike="noStrike">
                <a:solidFill>
                  <a:srgbClr val="F55D5C"/>
                </a:solidFill>
                <a:latin typeface="Lato"/>
                <a:ea typeface="Lato"/>
                <a:cs typeface="Lato"/>
                <a:sym typeface="Lato"/>
              </a:rPr>
              <a:t>P. </a:t>
            </a:r>
            <a:r>
              <a:rPr lang="en-US" sz="4000">
                <a:solidFill>
                  <a:srgbClr val="F55D5C"/>
                </a:solidFill>
                <a:latin typeface="Lato"/>
                <a:ea typeface="Lato"/>
                <a:cs typeface="Lato"/>
                <a:sym typeface="Lato"/>
              </a:rPr>
              <a:t>103</a:t>
            </a:r>
            <a:endParaRPr sz="4000">
              <a:solidFill>
                <a:srgbClr val="F55D5C"/>
              </a:solidFill>
              <a:latin typeface="Lato"/>
              <a:ea typeface="Lato"/>
              <a:cs typeface="Lato"/>
              <a:sym typeface="Lato"/>
            </a:endParaRPr>
          </a:p>
        </p:txBody>
      </p:sp>
      <p:sp>
        <p:nvSpPr>
          <p:cNvPr id="1995" name="Google Shape;1995;p86"/>
          <p:cNvSpPr/>
          <p:nvPr/>
        </p:nvSpPr>
        <p:spPr>
          <a:xfrm>
            <a:off x="1312324" y="2063745"/>
            <a:ext cx="462050" cy="288017"/>
          </a:xfrm>
          <a:custGeom>
            <a:rect b="b" l="l" r="r" t="t"/>
            <a:pathLst>
              <a:path extrusionOk="0" h="600" w="960">
                <a:moveTo>
                  <a:pt x="240" y="360"/>
                </a:moveTo>
                <a:cubicBezTo>
                  <a:pt x="600" y="360"/>
                  <a:pt x="600" y="360"/>
                  <a:pt x="600" y="360"/>
                </a:cubicBezTo>
                <a:cubicBezTo>
                  <a:pt x="720" y="240"/>
                  <a:pt x="720" y="240"/>
                  <a:pt x="720" y="240"/>
                </a:cubicBezTo>
                <a:cubicBezTo>
                  <a:pt x="360" y="240"/>
                  <a:pt x="360" y="240"/>
                  <a:pt x="360" y="240"/>
                </a:cubicBezTo>
                <a:lnTo>
                  <a:pt x="240" y="360"/>
                </a:lnTo>
                <a:close/>
                <a:moveTo>
                  <a:pt x="120" y="300"/>
                </a:moveTo>
                <a:cubicBezTo>
                  <a:pt x="120" y="201"/>
                  <a:pt x="200" y="120"/>
                  <a:pt x="300" y="120"/>
                </a:cubicBezTo>
                <a:cubicBezTo>
                  <a:pt x="520" y="120"/>
                  <a:pt x="520" y="120"/>
                  <a:pt x="520" y="120"/>
                </a:cubicBezTo>
                <a:cubicBezTo>
                  <a:pt x="640" y="0"/>
                  <a:pt x="640" y="0"/>
                  <a:pt x="640" y="0"/>
                </a:cubicBezTo>
                <a:cubicBezTo>
                  <a:pt x="300" y="0"/>
                  <a:pt x="300" y="0"/>
                  <a:pt x="300" y="0"/>
                </a:cubicBezTo>
                <a:cubicBezTo>
                  <a:pt x="134" y="0"/>
                  <a:pt x="0" y="134"/>
                  <a:pt x="0" y="300"/>
                </a:cubicBezTo>
                <a:cubicBezTo>
                  <a:pt x="0" y="435"/>
                  <a:pt x="90" y="550"/>
                  <a:pt x="213" y="587"/>
                </a:cubicBezTo>
                <a:cubicBezTo>
                  <a:pt x="320" y="480"/>
                  <a:pt x="320" y="480"/>
                  <a:pt x="320" y="480"/>
                </a:cubicBezTo>
                <a:cubicBezTo>
                  <a:pt x="300" y="480"/>
                  <a:pt x="300" y="480"/>
                  <a:pt x="300" y="480"/>
                </a:cubicBezTo>
                <a:cubicBezTo>
                  <a:pt x="201" y="480"/>
                  <a:pt x="120" y="399"/>
                  <a:pt x="120" y="300"/>
                </a:cubicBezTo>
                <a:close/>
                <a:moveTo>
                  <a:pt x="777" y="23"/>
                </a:moveTo>
                <a:cubicBezTo>
                  <a:pt x="679" y="121"/>
                  <a:pt x="679" y="121"/>
                  <a:pt x="679" y="121"/>
                </a:cubicBezTo>
                <a:cubicBezTo>
                  <a:pt x="769" y="130"/>
                  <a:pt x="840" y="207"/>
                  <a:pt x="840" y="300"/>
                </a:cubicBezTo>
                <a:cubicBezTo>
                  <a:pt x="840" y="399"/>
                  <a:pt x="760" y="480"/>
                  <a:pt x="660" y="480"/>
                </a:cubicBezTo>
                <a:cubicBezTo>
                  <a:pt x="480" y="480"/>
                  <a:pt x="480" y="480"/>
                  <a:pt x="480" y="480"/>
                </a:cubicBezTo>
                <a:cubicBezTo>
                  <a:pt x="360" y="600"/>
                  <a:pt x="360" y="600"/>
                  <a:pt x="360" y="600"/>
                </a:cubicBezTo>
                <a:cubicBezTo>
                  <a:pt x="660" y="600"/>
                  <a:pt x="660" y="600"/>
                  <a:pt x="660" y="600"/>
                </a:cubicBezTo>
                <a:cubicBezTo>
                  <a:pt x="826" y="600"/>
                  <a:pt x="960" y="466"/>
                  <a:pt x="960" y="300"/>
                </a:cubicBezTo>
                <a:cubicBezTo>
                  <a:pt x="960" y="176"/>
                  <a:pt x="884" y="69"/>
                  <a:pt x="777" y="23"/>
                </a:cubicBezTo>
                <a:close/>
              </a:path>
            </a:pathLst>
          </a:custGeom>
          <a:solidFill>
            <a:srgbClr val="F55D5C"/>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600">
              <a:solidFill>
                <a:srgbClr val="F55D5C"/>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4F4F4"/>
        </a:solidFill>
      </p:bgPr>
    </p:bg>
    <p:spTree>
      <p:nvGrpSpPr>
        <p:cNvPr id="126" name="Shape 126"/>
        <p:cNvGrpSpPr/>
        <p:nvPr/>
      </p:nvGrpSpPr>
      <p:grpSpPr>
        <a:xfrm>
          <a:off x="0" y="0"/>
          <a:ext cx="0" cy="0"/>
          <a:chOff x="0" y="0"/>
          <a:chExt cx="0" cy="0"/>
        </a:xfrm>
      </p:grpSpPr>
      <p:sp>
        <p:nvSpPr>
          <p:cNvPr id="127" name="Google Shape;127;p15"/>
          <p:cNvSpPr txBox="1"/>
          <p:nvPr>
            <p:ph type="title"/>
          </p:nvPr>
        </p:nvSpPr>
        <p:spPr>
          <a:xfrm>
            <a:off x="2562600" y="3808800"/>
            <a:ext cx="19258800" cy="2113200"/>
          </a:xfrm>
          <a:prstGeom prst="rect">
            <a:avLst/>
          </a:prstGeom>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lang="en-US" sz="13500">
                <a:solidFill>
                  <a:schemeClr val="dk1"/>
                </a:solidFill>
                <a:latin typeface="Lato Light"/>
                <a:ea typeface="Lato Light"/>
                <a:cs typeface="Lato Light"/>
                <a:sym typeface="Lato Light"/>
              </a:rPr>
              <a:t>¿Quién sabe dibujar?</a:t>
            </a:r>
            <a:endParaRPr sz="13500">
              <a:solidFill>
                <a:schemeClr val="dk1"/>
              </a:solidFill>
              <a:latin typeface="Lato Light"/>
              <a:ea typeface="Lato Light"/>
              <a:cs typeface="Lato Light"/>
              <a:sym typeface="Lato Light"/>
            </a:endParaRPr>
          </a:p>
        </p:txBody>
      </p:sp>
      <p:pic>
        <p:nvPicPr>
          <p:cNvPr id="128" name="Google Shape;128;p15"/>
          <p:cNvPicPr preferRelativeResize="0"/>
          <p:nvPr/>
        </p:nvPicPr>
        <p:blipFill>
          <a:blip r:embed="rId3">
            <a:alphaModFix/>
          </a:blip>
          <a:stretch>
            <a:fillRect/>
          </a:stretch>
        </p:blipFill>
        <p:spPr>
          <a:xfrm>
            <a:off x="9866300" y="6716188"/>
            <a:ext cx="4651400" cy="4651424"/>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999" name="Shape 1999"/>
        <p:cNvGrpSpPr/>
        <p:nvPr/>
      </p:nvGrpSpPr>
      <p:grpSpPr>
        <a:xfrm>
          <a:off x="0" y="0"/>
          <a:ext cx="0" cy="0"/>
          <a:chOff x="0" y="0"/>
          <a:chExt cx="0" cy="0"/>
        </a:xfrm>
      </p:grpSpPr>
      <p:pic>
        <p:nvPicPr>
          <p:cNvPr id="2000" name="Google Shape;2000;p87"/>
          <p:cNvPicPr preferRelativeResize="0"/>
          <p:nvPr/>
        </p:nvPicPr>
        <p:blipFill>
          <a:blip r:embed="rId3">
            <a:alphaModFix/>
          </a:blip>
          <a:stretch>
            <a:fillRect/>
          </a:stretch>
        </p:blipFill>
        <p:spPr>
          <a:xfrm>
            <a:off x="12203975" y="0"/>
            <a:ext cx="12180025" cy="13716000"/>
          </a:xfrm>
          <a:prstGeom prst="rect">
            <a:avLst/>
          </a:prstGeom>
          <a:noFill/>
          <a:ln>
            <a:noFill/>
          </a:ln>
        </p:spPr>
      </p:pic>
      <p:sp>
        <p:nvSpPr>
          <p:cNvPr id="2001" name="Google Shape;2001;p87"/>
          <p:cNvSpPr txBox="1"/>
          <p:nvPr/>
        </p:nvSpPr>
        <p:spPr>
          <a:xfrm>
            <a:off x="1316975" y="6264150"/>
            <a:ext cx="9621000" cy="4679400"/>
          </a:xfrm>
          <a:prstGeom prst="rect">
            <a:avLst/>
          </a:prstGeom>
          <a:noFill/>
          <a:ln>
            <a:noFill/>
          </a:ln>
        </p:spPr>
        <p:txBody>
          <a:bodyPr anchorCtr="0" anchor="ctr" bIns="0" lIns="0" spcFirstLastPara="1" rIns="0" wrap="square" tIns="0">
            <a:noAutofit/>
          </a:bodyPr>
          <a:lstStyle/>
          <a:p>
            <a:pPr indent="0" lvl="0" marL="0" marR="0" rtl="0" algn="l">
              <a:lnSpc>
                <a:spcPct val="110000"/>
              </a:lnSpc>
              <a:spcBef>
                <a:spcPts val="0"/>
              </a:spcBef>
              <a:spcAft>
                <a:spcPts val="0"/>
              </a:spcAft>
              <a:buNone/>
            </a:pPr>
            <a:r>
              <a:rPr lang="en-US" sz="7000">
                <a:solidFill>
                  <a:srgbClr val="02A5A5"/>
                </a:solidFill>
                <a:latin typeface="Lato"/>
                <a:ea typeface="Lato"/>
                <a:cs typeface="Lato"/>
                <a:sym typeface="Lato"/>
              </a:rPr>
              <a:t>Son una brújula </a:t>
            </a:r>
            <a:r>
              <a:rPr lang="en-US" sz="7000">
                <a:solidFill>
                  <a:srgbClr val="121212"/>
                </a:solidFill>
                <a:latin typeface="Lato Light"/>
                <a:ea typeface="Lato Light"/>
                <a:cs typeface="Lato Light"/>
                <a:sym typeface="Lato Light"/>
              </a:rPr>
              <a:t>que guía a los equipos a la hora de tomar decisiones en el proceso</a:t>
            </a:r>
            <a:endParaRPr sz="7000">
              <a:solidFill>
                <a:srgbClr val="121212"/>
              </a:solidFill>
              <a:latin typeface="Lato Light"/>
              <a:ea typeface="Lato Light"/>
              <a:cs typeface="Lato Light"/>
              <a:sym typeface="Lato Light"/>
            </a:endParaRPr>
          </a:p>
        </p:txBody>
      </p:sp>
      <p:pic>
        <p:nvPicPr>
          <p:cNvPr id="2002" name="Google Shape;2002;p87"/>
          <p:cNvPicPr preferRelativeResize="0"/>
          <p:nvPr/>
        </p:nvPicPr>
        <p:blipFill>
          <a:blip r:embed="rId4">
            <a:alphaModFix/>
          </a:blip>
          <a:stretch>
            <a:fillRect/>
          </a:stretch>
        </p:blipFill>
        <p:spPr>
          <a:xfrm>
            <a:off x="762508" y="3950978"/>
            <a:ext cx="2448375" cy="2448349"/>
          </a:xfrm>
          <a:prstGeom prst="rect">
            <a:avLst/>
          </a:prstGeom>
          <a:noFill/>
          <a:ln>
            <a:noFill/>
          </a:ln>
        </p:spPr>
      </p:pic>
      <p:sp>
        <p:nvSpPr>
          <p:cNvPr id="2003" name="Google Shape;2003;p87"/>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¿Qué son?</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007" name="Shape 2007"/>
        <p:cNvGrpSpPr/>
        <p:nvPr/>
      </p:nvGrpSpPr>
      <p:grpSpPr>
        <a:xfrm>
          <a:off x="0" y="0"/>
          <a:ext cx="0" cy="0"/>
          <a:chOff x="0" y="0"/>
          <a:chExt cx="0" cy="0"/>
        </a:xfrm>
      </p:grpSpPr>
      <p:sp>
        <p:nvSpPr>
          <p:cNvPr id="2008" name="Google Shape;2008;p88"/>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Google Calendar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009" name="Google Shape;2009;p88"/>
          <p:cNvPicPr preferRelativeResize="0"/>
          <p:nvPr/>
        </p:nvPicPr>
        <p:blipFill rotWithShape="1">
          <a:blip r:embed="rId3">
            <a:alphaModFix/>
          </a:blip>
          <a:srcRect b="0" l="0" r="3372" t="0"/>
          <a:stretch/>
        </p:blipFill>
        <p:spPr>
          <a:xfrm>
            <a:off x="12203975" y="0"/>
            <a:ext cx="12180025" cy="13715999"/>
          </a:xfrm>
          <a:prstGeom prst="rect">
            <a:avLst/>
          </a:prstGeom>
          <a:noFill/>
          <a:ln>
            <a:noFill/>
          </a:ln>
        </p:spPr>
      </p:pic>
      <p:sp>
        <p:nvSpPr>
          <p:cNvPr id="2010" name="Google Shape;2010;p88"/>
          <p:cNvSpPr txBox="1"/>
          <p:nvPr/>
        </p:nvSpPr>
        <p:spPr>
          <a:xfrm>
            <a:off x="1312325" y="3405150"/>
            <a:ext cx="11305800" cy="92133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None/>
            </a:pPr>
            <a:r>
              <a:rPr lang="en-US" sz="5600">
                <a:solidFill>
                  <a:srgbClr val="121212"/>
                </a:solidFill>
                <a:latin typeface="Lato Light"/>
                <a:ea typeface="Lato Light"/>
                <a:cs typeface="Lato Light"/>
                <a:sym typeface="Lato Light"/>
              </a:rPr>
              <a:t>Rápido, visualmente </a:t>
            </a:r>
            <a:endParaRPr sz="5600">
              <a:solidFill>
                <a:srgbClr val="121212"/>
              </a:solidFill>
              <a:latin typeface="Lato Light"/>
              <a:ea typeface="Lato Light"/>
              <a:cs typeface="Lato Light"/>
              <a:sym typeface="Lato Light"/>
            </a:endParaRPr>
          </a:p>
          <a:p>
            <a:pPr indent="0" lvl="0" marL="0" rtl="0" algn="l">
              <a:lnSpc>
                <a:spcPct val="110000"/>
              </a:lnSpc>
              <a:spcBef>
                <a:spcPts val="0"/>
              </a:spcBef>
              <a:spcAft>
                <a:spcPts val="0"/>
              </a:spcAft>
              <a:buNone/>
            </a:pPr>
            <a:r>
              <a:rPr lang="en-US" sz="5600">
                <a:solidFill>
                  <a:srgbClr val="121212"/>
                </a:solidFill>
                <a:latin typeface="Lato Light"/>
                <a:ea typeface="Lato Light"/>
                <a:cs typeface="Lato Light"/>
                <a:sym typeface="Lato Light"/>
              </a:rPr>
              <a:t>atractivo y divertido de usar</a:t>
            </a:r>
            <a:endParaRPr sz="5600">
              <a:solidFill>
                <a:srgbClr val="121212"/>
              </a:solidFill>
              <a:latin typeface="Lato Light"/>
              <a:ea typeface="Lato Light"/>
              <a:cs typeface="Lato Light"/>
              <a:sym typeface="Lato Light"/>
            </a:endParaRPr>
          </a:p>
          <a:p>
            <a:pPr indent="0" lvl="0" marL="0" rtl="0" algn="l">
              <a:lnSpc>
                <a:spcPct val="110000"/>
              </a:lnSpc>
              <a:spcBef>
                <a:spcPts val="6000"/>
              </a:spcBef>
              <a:spcAft>
                <a:spcPts val="0"/>
              </a:spcAft>
              <a:buNone/>
            </a:pPr>
            <a:r>
              <a:rPr lang="en-US" sz="5600">
                <a:solidFill>
                  <a:srgbClr val="121212"/>
                </a:solidFill>
                <a:latin typeface="Lato Light"/>
                <a:ea typeface="Lato Light"/>
                <a:cs typeface="Lato Light"/>
                <a:sym typeface="Lato Light"/>
              </a:rPr>
              <a:t>Poner información en el calendario </a:t>
            </a:r>
            <a:br>
              <a:rPr lang="en-US" sz="5600">
                <a:solidFill>
                  <a:srgbClr val="121212"/>
                </a:solidFill>
                <a:latin typeface="Lato Light"/>
                <a:ea typeface="Lato Light"/>
                <a:cs typeface="Lato Light"/>
                <a:sym typeface="Lato Light"/>
              </a:rPr>
            </a:br>
            <a:r>
              <a:rPr lang="en-US" sz="5600">
                <a:solidFill>
                  <a:srgbClr val="121212"/>
                </a:solidFill>
                <a:latin typeface="Lato Light"/>
                <a:ea typeface="Lato Light"/>
                <a:cs typeface="Lato Light"/>
                <a:sym typeface="Lato Light"/>
              </a:rPr>
              <a:t>es super simple</a:t>
            </a:r>
            <a:endParaRPr sz="5600">
              <a:solidFill>
                <a:srgbClr val="121212"/>
              </a:solidFill>
              <a:latin typeface="Lato Light"/>
              <a:ea typeface="Lato Light"/>
              <a:cs typeface="Lato Light"/>
              <a:sym typeface="Lato Light"/>
            </a:endParaRPr>
          </a:p>
          <a:p>
            <a:pPr indent="0" lvl="0" marL="0" rtl="0" algn="l">
              <a:lnSpc>
                <a:spcPct val="110000"/>
              </a:lnSpc>
              <a:spcBef>
                <a:spcPts val="6000"/>
              </a:spcBef>
              <a:spcAft>
                <a:spcPts val="0"/>
              </a:spcAft>
              <a:buNone/>
            </a:pPr>
            <a:r>
              <a:rPr lang="en-US" sz="5600">
                <a:solidFill>
                  <a:srgbClr val="121212"/>
                </a:solidFill>
                <a:latin typeface="Lato Light"/>
                <a:ea typeface="Lato Light"/>
                <a:cs typeface="Lato Light"/>
                <a:sym typeface="Lato Light"/>
              </a:rPr>
              <a:t>Algo más que unas cajas en la pantalla</a:t>
            </a:r>
            <a:endParaRPr sz="5600">
              <a:solidFill>
                <a:srgbClr val="121212"/>
              </a:solidFill>
              <a:latin typeface="Lato Light"/>
              <a:ea typeface="Lato Light"/>
              <a:cs typeface="Lato Light"/>
              <a:sym typeface="Lato Light"/>
            </a:endParaRPr>
          </a:p>
          <a:p>
            <a:pPr indent="0" lvl="0" marL="0" rtl="0" algn="l">
              <a:lnSpc>
                <a:spcPct val="110000"/>
              </a:lnSpc>
              <a:spcBef>
                <a:spcPts val="6000"/>
              </a:spcBef>
              <a:spcAft>
                <a:spcPts val="0"/>
              </a:spcAft>
              <a:buNone/>
            </a:pPr>
            <a:r>
              <a:rPr lang="en-US" sz="5600">
                <a:solidFill>
                  <a:srgbClr val="121212"/>
                </a:solidFill>
                <a:latin typeface="Lato Light"/>
                <a:ea typeface="Lato Light"/>
                <a:cs typeface="Lato Light"/>
                <a:sym typeface="Lato Light"/>
              </a:rPr>
              <a:t>Fácil de compartir para poder ver toda tu vida en un solo lugar</a:t>
            </a:r>
            <a:endParaRPr sz="5600">
              <a:solidFill>
                <a:srgbClr val="121212"/>
              </a:solidFill>
              <a:latin typeface="Lato Light"/>
              <a:ea typeface="Lato Light"/>
              <a:cs typeface="Lato Light"/>
              <a:sym typeface="Lato Light"/>
            </a:endParaRPr>
          </a:p>
          <a:p>
            <a:pPr indent="0" lvl="0" marL="0" rtl="0" algn="l">
              <a:lnSpc>
                <a:spcPct val="110000"/>
              </a:lnSpc>
              <a:spcBef>
                <a:spcPts val="0"/>
              </a:spcBef>
              <a:spcAft>
                <a:spcPts val="0"/>
              </a:spcAft>
              <a:buNone/>
            </a:pPr>
            <a:r>
              <a:t/>
            </a:r>
            <a:endParaRPr sz="5600">
              <a:solidFill>
                <a:srgbClr val="121212"/>
              </a:solidFill>
              <a:latin typeface="Lato Light"/>
              <a:ea typeface="Lato Light"/>
              <a:cs typeface="Lato Light"/>
              <a:sym typeface="Lato Light"/>
            </a:endParaRPr>
          </a:p>
          <a:p>
            <a:pPr indent="0" lvl="0" marL="0" rtl="0" algn="l">
              <a:lnSpc>
                <a:spcPct val="110000"/>
              </a:lnSpc>
              <a:spcBef>
                <a:spcPts val="0"/>
              </a:spcBef>
              <a:spcAft>
                <a:spcPts val="0"/>
              </a:spcAft>
              <a:buNone/>
            </a:pPr>
            <a:r>
              <a:t/>
            </a:r>
            <a:endParaRPr sz="5600">
              <a:solidFill>
                <a:srgbClr val="121212"/>
              </a:solidFill>
              <a:latin typeface="Lato Light"/>
              <a:ea typeface="Lato Light"/>
              <a:cs typeface="Lato Light"/>
              <a:sym typeface="Lato Light"/>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014" name="Shape 2014"/>
        <p:cNvGrpSpPr/>
        <p:nvPr/>
      </p:nvGrpSpPr>
      <p:grpSpPr>
        <a:xfrm>
          <a:off x="0" y="0"/>
          <a:ext cx="0" cy="0"/>
          <a:chOff x="0" y="0"/>
          <a:chExt cx="0" cy="0"/>
        </a:xfrm>
      </p:grpSpPr>
      <p:pic>
        <p:nvPicPr>
          <p:cNvPr id="2015" name="Google Shape;2015;p89"/>
          <p:cNvPicPr preferRelativeResize="0"/>
          <p:nvPr/>
        </p:nvPicPr>
        <p:blipFill rotWithShape="1">
          <a:blip r:embed="rId3">
            <a:alphaModFix/>
          </a:blip>
          <a:srcRect b="0" l="-380" r="380" t="0"/>
          <a:stretch/>
        </p:blipFill>
        <p:spPr>
          <a:xfrm>
            <a:off x="12110200" y="0"/>
            <a:ext cx="12273799" cy="13715999"/>
          </a:xfrm>
          <a:prstGeom prst="rect">
            <a:avLst/>
          </a:prstGeom>
          <a:noFill/>
          <a:ln>
            <a:noFill/>
          </a:ln>
        </p:spPr>
      </p:pic>
      <p:sp>
        <p:nvSpPr>
          <p:cNvPr id="2016" name="Google Shape;2016;p89"/>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IBM UX Guias</a:t>
            </a:r>
            <a:endParaRPr/>
          </a:p>
        </p:txBody>
      </p:sp>
      <p:sp>
        <p:nvSpPr>
          <p:cNvPr id="2017" name="Google Shape;2017;p89"/>
          <p:cNvSpPr txBox="1"/>
          <p:nvPr/>
        </p:nvSpPr>
        <p:spPr>
          <a:xfrm>
            <a:off x="1312325" y="4032750"/>
            <a:ext cx="13393200" cy="6227100"/>
          </a:xfrm>
          <a:prstGeom prst="rect">
            <a:avLst/>
          </a:prstGeom>
          <a:noFill/>
          <a:ln>
            <a:noFill/>
          </a:ln>
        </p:spPr>
        <p:txBody>
          <a:bodyPr anchorCtr="0" anchor="t" bIns="45700" lIns="45700" spcFirstLastPara="1" rIns="45700" wrap="square" tIns="45700">
            <a:noAutofit/>
          </a:bodyPr>
          <a:lstStyle/>
          <a:p>
            <a:pPr indent="0" lvl="0" marL="0" rtl="0" algn="l">
              <a:lnSpc>
                <a:spcPct val="110000"/>
              </a:lnSpc>
              <a:spcBef>
                <a:spcPts val="0"/>
              </a:spcBef>
              <a:spcAft>
                <a:spcPts val="0"/>
              </a:spcAft>
              <a:buNone/>
            </a:pPr>
            <a:r>
              <a:rPr lang="en-US" sz="7000">
                <a:solidFill>
                  <a:srgbClr val="F55D5C"/>
                </a:solidFill>
                <a:latin typeface="Lato"/>
                <a:ea typeface="Lato"/>
                <a:cs typeface="Lato"/>
                <a:sym typeface="Lato"/>
              </a:rPr>
              <a:t>01. </a:t>
            </a:r>
            <a:r>
              <a:rPr lang="en-US" sz="8000">
                <a:solidFill>
                  <a:srgbClr val="121212"/>
                </a:solidFill>
                <a:latin typeface="Lato Light"/>
                <a:ea typeface="Lato Light"/>
                <a:cs typeface="Lato Light"/>
                <a:sym typeface="Lato Light"/>
              </a:rPr>
              <a:t>Descubre, prueba y compra</a:t>
            </a:r>
            <a:endParaRPr sz="8000">
              <a:solidFill>
                <a:srgbClr val="121212"/>
              </a:solidFill>
              <a:latin typeface="Lato Light"/>
              <a:ea typeface="Lato Light"/>
              <a:cs typeface="Lato Light"/>
              <a:sym typeface="Lato Light"/>
            </a:endParaRPr>
          </a:p>
          <a:p>
            <a:pPr indent="0" lvl="0" marL="0" rtl="0" algn="l">
              <a:lnSpc>
                <a:spcPct val="110000"/>
              </a:lnSpc>
              <a:spcBef>
                <a:spcPts val="8000"/>
              </a:spcBef>
              <a:spcAft>
                <a:spcPts val="0"/>
              </a:spcAft>
              <a:buNone/>
            </a:pPr>
            <a:r>
              <a:rPr lang="en-US" sz="7000">
                <a:solidFill>
                  <a:srgbClr val="F55D5C"/>
                </a:solidFill>
                <a:latin typeface="Lato"/>
                <a:ea typeface="Lato"/>
                <a:cs typeface="Lato"/>
                <a:sym typeface="Lato"/>
              </a:rPr>
              <a:t>02.</a:t>
            </a:r>
            <a:r>
              <a:rPr lang="en-US" sz="8000">
                <a:solidFill>
                  <a:srgbClr val="F55D5C"/>
                </a:solidFill>
                <a:latin typeface="Lato Light"/>
                <a:ea typeface="Lato Light"/>
                <a:cs typeface="Lato Light"/>
                <a:sym typeface="Lato Light"/>
              </a:rPr>
              <a:t> </a:t>
            </a:r>
            <a:r>
              <a:rPr lang="en-US" sz="8000">
                <a:solidFill>
                  <a:srgbClr val="121212"/>
                </a:solidFill>
                <a:latin typeface="Lato Light"/>
                <a:ea typeface="Lato Light"/>
                <a:cs typeface="Lato Light"/>
                <a:sym typeface="Lato Light"/>
              </a:rPr>
              <a:t>Comienza</a:t>
            </a:r>
            <a:endParaRPr sz="8000">
              <a:solidFill>
                <a:srgbClr val="121212"/>
              </a:solidFill>
              <a:latin typeface="Lato Light"/>
              <a:ea typeface="Lato Light"/>
              <a:cs typeface="Lato Light"/>
              <a:sym typeface="Lato Light"/>
            </a:endParaRPr>
          </a:p>
          <a:p>
            <a:pPr indent="0" lvl="0" marL="0" rtl="0" algn="l">
              <a:lnSpc>
                <a:spcPct val="110000"/>
              </a:lnSpc>
              <a:spcBef>
                <a:spcPts val="8000"/>
              </a:spcBef>
              <a:spcAft>
                <a:spcPts val="0"/>
              </a:spcAft>
              <a:buNone/>
            </a:pPr>
            <a:r>
              <a:rPr lang="en-US" sz="7000">
                <a:solidFill>
                  <a:srgbClr val="F55D5C"/>
                </a:solidFill>
                <a:latin typeface="Lato"/>
                <a:ea typeface="Lato"/>
                <a:cs typeface="Lato"/>
                <a:sym typeface="Lato"/>
              </a:rPr>
              <a:t>03. </a:t>
            </a:r>
            <a:r>
              <a:rPr lang="en-US" sz="8000">
                <a:solidFill>
                  <a:srgbClr val="121212"/>
                </a:solidFill>
                <a:latin typeface="Lato Light"/>
                <a:ea typeface="Lato Light"/>
                <a:cs typeface="Lato Light"/>
                <a:sym typeface="Lato Light"/>
              </a:rPr>
              <a:t>Usa cada día</a:t>
            </a:r>
            <a:endParaRPr sz="8000">
              <a:solidFill>
                <a:srgbClr val="121212"/>
              </a:solidFill>
              <a:latin typeface="Lato Light"/>
              <a:ea typeface="Lato Light"/>
              <a:cs typeface="Lato Light"/>
              <a:sym typeface="Lato Light"/>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021" name="Shape 2021"/>
        <p:cNvGrpSpPr/>
        <p:nvPr/>
      </p:nvGrpSpPr>
      <p:grpSpPr>
        <a:xfrm>
          <a:off x="0" y="0"/>
          <a:ext cx="0" cy="0"/>
          <a:chOff x="0" y="0"/>
          <a:chExt cx="0" cy="0"/>
        </a:xfrm>
      </p:grpSpPr>
      <p:sp>
        <p:nvSpPr>
          <p:cNvPr id="2022" name="Google Shape;2022;p90"/>
          <p:cNvSpPr txBox="1"/>
          <p:nvPr/>
        </p:nvSpPr>
        <p:spPr>
          <a:xfrm>
            <a:off x="2608625" y="3907675"/>
            <a:ext cx="9683700" cy="92022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0"/>
              </a:spcAft>
              <a:buNone/>
            </a:pPr>
            <a:r>
              <a:rPr lang="en-US" sz="5600">
                <a:solidFill>
                  <a:srgbClr val="121212"/>
                </a:solidFill>
                <a:latin typeface="Lato Light"/>
                <a:ea typeface="Lato Light"/>
                <a:cs typeface="Lato Light"/>
                <a:sym typeface="Lato Light"/>
              </a:rPr>
              <a:t>Para alinear al equipo y tener un</a:t>
            </a:r>
            <a:r>
              <a:rPr lang="en-US" sz="5600">
                <a:solidFill>
                  <a:srgbClr val="004481"/>
                </a:solidFill>
                <a:latin typeface="Lato Light"/>
                <a:ea typeface="Lato Light"/>
                <a:cs typeface="Lato Light"/>
                <a:sym typeface="Lato Light"/>
              </a:rPr>
              <a:t> </a:t>
            </a:r>
            <a:r>
              <a:rPr lang="en-US" sz="5600">
                <a:solidFill>
                  <a:srgbClr val="02A5A5"/>
                </a:solidFill>
                <a:latin typeface="Lato"/>
                <a:ea typeface="Lato"/>
                <a:cs typeface="Lato"/>
                <a:sym typeface="Lato"/>
              </a:rPr>
              <a:t>objetivo compartido</a:t>
            </a:r>
            <a:endParaRPr b="1" sz="5600">
              <a:solidFill>
                <a:srgbClr val="004481"/>
              </a:solidFill>
              <a:latin typeface="Lato"/>
              <a:ea typeface="Lato"/>
              <a:cs typeface="Lato"/>
              <a:sym typeface="Lato"/>
            </a:endParaRPr>
          </a:p>
          <a:p>
            <a:pPr indent="0" lvl="0" marL="0" marR="0" rtl="0" algn="l">
              <a:lnSpc>
                <a:spcPct val="110000"/>
              </a:lnSpc>
              <a:spcBef>
                <a:spcPts val="6000"/>
              </a:spcBef>
              <a:spcAft>
                <a:spcPts val="0"/>
              </a:spcAft>
              <a:buNone/>
            </a:pPr>
            <a:r>
              <a:rPr lang="en-US" sz="5600">
                <a:solidFill>
                  <a:srgbClr val="121212"/>
                </a:solidFill>
                <a:latin typeface="Lato Light"/>
                <a:ea typeface="Lato Light"/>
                <a:cs typeface="Lato Light"/>
                <a:sym typeface="Lato Light"/>
              </a:rPr>
              <a:t>Para diseñar consistentemente y enfocarse en las</a:t>
            </a:r>
            <a:r>
              <a:rPr lang="en-US" sz="5600">
                <a:solidFill>
                  <a:srgbClr val="004481"/>
                </a:solidFill>
                <a:latin typeface="Lato Light"/>
                <a:ea typeface="Lato Light"/>
                <a:cs typeface="Lato Light"/>
                <a:sym typeface="Lato Light"/>
              </a:rPr>
              <a:t> </a:t>
            </a:r>
            <a:r>
              <a:rPr lang="en-US" sz="5600">
                <a:solidFill>
                  <a:srgbClr val="02A5A5"/>
                </a:solidFill>
                <a:latin typeface="Lato"/>
                <a:ea typeface="Lato"/>
                <a:cs typeface="Lato"/>
                <a:sym typeface="Lato"/>
              </a:rPr>
              <a:t>necesidades de los usuarios</a:t>
            </a:r>
            <a:endParaRPr sz="5600">
              <a:solidFill>
                <a:srgbClr val="02A5A5"/>
              </a:solidFill>
              <a:latin typeface="Lato"/>
              <a:ea typeface="Lato"/>
              <a:cs typeface="Lato"/>
              <a:sym typeface="Lato"/>
            </a:endParaRPr>
          </a:p>
          <a:p>
            <a:pPr indent="0" lvl="0" marL="0" marR="0" rtl="0" algn="l">
              <a:lnSpc>
                <a:spcPct val="110000"/>
              </a:lnSpc>
              <a:spcBef>
                <a:spcPts val="6000"/>
              </a:spcBef>
              <a:spcAft>
                <a:spcPts val="0"/>
              </a:spcAft>
              <a:buNone/>
            </a:pPr>
            <a:r>
              <a:rPr lang="en-US" sz="5600">
                <a:solidFill>
                  <a:srgbClr val="121212"/>
                </a:solidFill>
                <a:latin typeface="Lato Light"/>
                <a:ea typeface="Lato Light"/>
                <a:cs typeface="Lato Light"/>
                <a:sym typeface="Lato Light"/>
              </a:rPr>
              <a:t>Para evaluar en cualquier momento que estás en el </a:t>
            </a:r>
            <a:r>
              <a:rPr lang="en-US" sz="5600">
                <a:solidFill>
                  <a:srgbClr val="02A5A5"/>
                </a:solidFill>
                <a:latin typeface="Lato"/>
                <a:ea typeface="Lato"/>
                <a:cs typeface="Lato"/>
                <a:sym typeface="Lato"/>
              </a:rPr>
              <a:t>camino adecuado</a:t>
            </a:r>
            <a:endParaRPr sz="5600">
              <a:solidFill>
                <a:srgbClr val="02A5A5"/>
              </a:solidFill>
              <a:latin typeface="Lato"/>
              <a:ea typeface="Lato"/>
              <a:cs typeface="Lato"/>
              <a:sym typeface="Lato"/>
            </a:endParaRPr>
          </a:p>
          <a:p>
            <a:pPr indent="0" lvl="0" marL="0" marR="0" rtl="0" algn="l">
              <a:lnSpc>
                <a:spcPct val="110000"/>
              </a:lnSpc>
              <a:spcBef>
                <a:spcPts val="0"/>
              </a:spcBef>
              <a:spcAft>
                <a:spcPts val="0"/>
              </a:spcAft>
              <a:buClr>
                <a:srgbClr val="032047"/>
              </a:buClr>
              <a:buSzPts val="4300"/>
              <a:buFont typeface="Helvetica Neue"/>
              <a:buNone/>
            </a:pPr>
            <a:r>
              <a:t/>
            </a:r>
            <a:endParaRPr sz="5600">
              <a:solidFill>
                <a:srgbClr val="666666"/>
              </a:solidFill>
              <a:latin typeface="Lato Light"/>
              <a:ea typeface="Lato Light"/>
              <a:cs typeface="Lato Light"/>
              <a:sym typeface="Lato Light"/>
            </a:endParaRPr>
          </a:p>
          <a:p>
            <a:pPr indent="0" lvl="0" marL="0" marR="0" rtl="0" algn="l">
              <a:lnSpc>
                <a:spcPct val="110000"/>
              </a:lnSpc>
              <a:spcBef>
                <a:spcPts val="0"/>
              </a:spcBef>
              <a:spcAft>
                <a:spcPts val="0"/>
              </a:spcAft>
              <a:buClr>
                <a:srgbClr val="032047"/>
              </a:buClr>
              <a:buSzPts val="4300"/>
              <a:buFont typeface="Helvetica Neue"/>
              <a:buNone/>
            </a:pPr>
            <a:r>
              <a:t/>
            </a:r>
            <a:endParaRPr sz="5600">
              <a:solidFill>
                <a:srgbClr val="666666"/>
              </a:solidFill>
              <a:latin typeface="Lato Light"/>
              <a:ea typeface="Lato Light"/>
              <a:cs typeface="Lato Light"/>
              <a:sym typeface="Lato Light"/>
            </a:endParaRPr>
          </a:p>
        </p:txBody>
      </p:sp>
      <p:sp>
        <p:nvSpPr>
          <p:cNvPr id="2023" name="Google Shape;2023;p90"/>
          <p:cNvSpPr txBox="1"/>
          <p:nvPr/>
        </p:nvSpPr>
        <p:spPr>
          <a:xfrm>
            <a:off x="1316980" y="1017939"/>
            <a:ext cx="18357600" cy="912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5200">
                <a:solidFill>
                  <a:srgbClr val="072146"/>
                </a:solidFill>
                <a:latin typeface="Lato Black"/>
                <a:ea typeface="Lato Black"/>
                <a:cs typeface="Lato Black"/>
                <a:sym typeface="Lato Black"/>
              </a:rPr>
              <a:t>¿Por qué?</a:t>
            </a:r>
            <a:endParaRPr sz="5200">
              <a:solidFill>
                <a:srgbClr val="072146"/>
              </a:solidFill>
              <a:latin typeface="Lato Black"/>
              <a:ea typeface="Lato Black"/>
              <a:cs typeface="Lato Black"/>
              <a:sym typeface="Lato Black"/>
            </a:endParaRPr>
          </a:p>
        </p:txBody>
      </p:sp>
      <p:pic>
        <p:nvPicPr>
          <p:cNvPr id="2024" name="Google Shape;2024;p90"/>
          <p:cNvPicPr preferRelativeResize="0"/>
          <p:nvPr/>
        </p:nvPicPr>
        <p:blipFill>
          <a:blip r:embed="rId3">
            <a:alphaModFix/>
          </a:blip>
          <a:stretch>
            <a:fillRect/>
          </a:stretch>
        </p:blipFill>
        <p:spPr>
          <a:xfrm>
            <a:off x="1135849" y="3896234"/>
            <a:ext cx="1130275" cy="1130275"/>
          </a:xfrm>
          <a:prstGeom prst="rect">
            <a:avLst/>
          </a:prstGeom>
          <a:noFill/>
          <a:ln>
            <a:noFill/>
          </a:ln>
        </p:spPr>
      </p:pic>
      <p:pic>
        <p:nvPicPr>
          <p:cNvPr id="2025" name="Google Shape;2025;p90"/>
          <p:cNvPicPr preferRelativeResize="0"/>
          <p:nvPr/>
        </p:nvPicPr>
        <p:blipFill>
          <a:blip r:embed="rId4">
            <a:alphaModFix/>
          </a:blip>
          <a:stretch>
            <a:fillRect/>
          </a:stretch>
        </p:blipFill>
        <p:spPr>
          <a:xfrm>
            <a:off x="1135849" y="10167350"/>
            <a:ext cx="1130275" cy="1130275"/>
          </a:xfrm>
          <a:prstGeom prst="rect">
            <a:avLst/>
          </a:prstGeom>
          <a:noFill/>
          <a:ln>
            <a:noFill/>
          </a:ln>
        </p:spPr>
      </p:pic>
      <p:pic>
        <p:nvPicPr>
          <p:cNvPr id="2026" name="Google Shape;2026;p90"/>
          <p:cNvPicPr preferRelativeResize="0"/>
          <p:nvPr/>
        </p:nvPicPr>
        <p:blipFill>
          <a:blip r:embed="rId5">
            <a:alphaModFix/>
          </a:blip>
          <a:stretch>
            <a:fillRect/>
          </a:stretch>
        </p:blipFill>
        <p:spPr>
          <a:xfrm>
            <a:off x="1135853" y="6477343"/>
            <a:ext cx="1130275" cy="1130275"/>
          </a:xfrm>
          <a:prstGeom prst="rect">
            <a:avLst/>
          </a:prstGeom>
          <a:noFill/>
          <a:ln>
            <a:noFill/>
          </a:ln>
        </p:spPr>
      </p:pic>
      <p:pic>
        <p:nvPicPr>
          <p:cNvPr descr="image56.png" id="2027" name="Google Shape;2027;p90"/>
          <p:cNvPicPr preferRelativeResize="0"/>
          <p:nvPr/>
        </p:nvPicPr>
        <p:blipFill rotWithShape="1">
          <a:blip r:embed="rId6">
            <a:alphaModFix/>
          </a:blip>
          <a:srcRect b="20722" l="5276" r="0" t="5585"/>
          <a:stretch/>
        </p:blipFill>
        <p:spPr>
          <a:xfrm>
            <a:off x="14714800" y="3705375"/>
            <a:ext cx="9216300" cy="95619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031" name="Shape 2031"/>
        <p:cNvGrpSpPr/>
        <p:nvPr/>
      </p:nvGrpSpPr>
      <p:grpSpPr>
        <a:xfrm>
          <a:off x="0" y="0"/>
          <a:ext cx="0" cy="0"/>
          <a:chOff x="0" y="0"/>
          <a:chExt cx="0" cy="0"/>
        </a:xfrm>
      </p:grpSpPr>
      <p:sp>
        <p:nvSpPr>
          <p:cNvPr id="2032" name="Google Shape;2032;p91"/>
          <p:cNvSpPr txBox="1"/>
          <p:nvPr/>
        </p:nvSpPr>
        <p:spPr>
          <a:xfrm>
            <a:off x="1439225" y="3757725"/>
            <a:ext cx="9803700" cy="9457200"/>
          </a:xfrm>
          <a:prstGeom prst="rect">
            <a:avLst/>
          </a:prstGeom>
          <a:noFill/>
          <a:ln>
            <a:noFill/>
          </a:ln>
        </p:spPr>
        <p:txBody>
          <a:bodyPr anchorCtr="0" anchor="t" bIns="50800" lIns="50800" spcFirstLastPara="1" rIns="50800" wrap="square" tIns="50800">
            <a:noAutofit/>
          </a:bodyPr>
          <a:lstStyle/>
          <a:p>
            <a:pPr indent="0" lvl="0" marL="0" marR="0" rtl="0" algn="l">
              <a:lnSpc>
                <a:spcPct val="110000"/>
              </a:lnSpc>
              <a:spcBef>
                <a:spcPts val="0"/>
              </a:spcBef>
              <a:spcAft>
                <a:spcPts val="0"/>
              </a:spcAft>
              <a:buNone/>
            </a:pPr>
            <a:r>
              <a:rPr lang="en-US" sz="5500">
                <a:solidFill>
                  <a:srgbClr val="121212"/>
                </a:solidFill>
                <a:latin typeface="Lato Light"/>
                <a:ea typeface="Lato Light"/>
                <a:cs typeface="Lato Light"/>
                <a:sym typeface="Lato Light"/>
              </a:rPr>
              <a:t>Una</a:t>
            </a:r>
            <a:r>
              <a:rPr b="1" lang="en-US" sz="5500">
                <a:solidFill>
                  <a:srgbClr val="004481"/>
                </a:solidFill>
                <a:latin typeface="Lato"/>
                <a:ea typeface="Lato"/>
                <a:cs typeface="Lato"/>
                <a:sym typeface="Lato"/>
              </a:rPr>
              <a:t> </a:t>
            </a:r>
            <a:r>
              <a:rPr lang="en-US" sz="5500">
                <a:solidFill>
                  <a:srgbClr val="02A5A5"/>
                </a:solidFill>
                <a:latin typeface="Lato"/>
                <a:ea typeface="Lato"/>
                <a:cs typeface="Lato"/>
                <a:sym typeface="Lato"/>
              </a:rPr>
              <a:t>fr</a:t>
            </a:r>
            <a:r>
              <a:rPr lang="en-US" sz="5500">
                <a:solidFill>
                  <a:srgbClr val="02A5A5"/>
                </a:solidFill>
                <a:latin typeface="Lato"/>
                <a:ea typeface="Lato"/>
                <a:cs typeface="Lato"/>
                <a:sym typeface="Lato"/>
              </a:rPr>
              <a:t>ase</a:t>
            </a:r>
            <a:r>
              <a:rPr lang="en-US" sz="5500">
                <a:solidFill>
                  <a:srgbClr val="02A5A5"/>
                </a:solidFill>
                <a:latin typeface="Lato"/>
                <a:ea typeface="Lato"/>
                <a:cs typeface="Lato"/>
                <a:sym typeface="Lato"/>
              </a:rPr>
              <a:t> corta</a:t>
            </a:r>
            <a:r>
              <a:rPr lang="en-US" sz="5500">
                <a:solidFill>
                  <a:srgbClr val="02A5A5"/>
                </a:solidFill>
                <a:latin typeface="Lato Light"/>
                <a:ea typeface="Lato Light"/>
                <a:cs typeface="Lato Light"/>
                <a:sym typeface="Lato Light"/>
              </a:rPr>
              <a:t> </a:t>
            </a:r>
            <a:r>
              <a:rPr lang="en-US" sz="5500">
                <a:solidFill>
                  <a:srgbClr val="121212"/>
                </a:solidFill>
                <a:latin typeface="Lato Light"/>
                <a:ea typeface="Lato Light"/>
                <a:cs typeface="Lato Light"/>
                <a:sym typeface="Lato Light"/>
              </a:rPr>
              <a:t>o una palabra con una descripción</a:t>
            </a:r>
            <a:endParaRPr sz="5500">
              <a:solidFill>
                <a:srgbClr val="12121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5500">
                <a:solidFill>
                  <a:srgbClr val="02A5A5"/>
                </a:solidFill>
                <a:latin typeface="Lato"/>
                <a:ea typeface="Lato"/>
                <a:cs typeface="Lato"/>
                <a:sym typeface="Lato"/>
              </a:rPr>
              <a:t>Basados en los resultados</a:t>
            </a:r>
            <a:r>
              <a:rPr lang="en-US" sz="5500">
                <a:solidFill>
                  <a:srgbClr val="004481"/>
                </a:solidFill>
                <a:latin typeface="Lato Light"/>
                <a:ea typeface="Lato Light"/>
                <a:cs typeface="Lato Light"/>
                <a:sym typeface="Lato Light"/>
              </a:rPr>
              <a:t> </a:t>
            </a:r>
            <a:r>
              <a:rPr lang="en-US" sz="5500">
                <a:solidFill>
                  <a:srgbClr val="121212"/>
                </a:solidFill>
                <a:latin typeface="Lato Light"/>
                <a:ea typeface="Lato Light"/>
                <a:cs typeface="Lato Light"/>
                <a:sym typeface="Lato Light"/>
              </a:rPr>
              <a:t>de la investigación</a:t>
            </a:r>
            <a:endParaRPr sz="5500">
              <a:solidFill>
                <a:srgbClr val="12121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5500">
                <a:solidFill>
                  <a:srgbClr val="02A5A5"/>
                </a:solidFill>
                <a:latin typeface="Lato"/>
                <a:ea typeface="Lato"/>
                <a:cs typeface="Lato"/>
                <a:sym typeface="Lato"/>
              </a:rPr>
              <a:t>Claros y auto-explicativos</a:t>
            </a:r>
            <a:endParaRPr sz="5500">
              <a:solidFill>
                <a:srgbClr val="004481"/>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5500">
                <a:solidFill>
                  <a:srgbClr val="121212"/>
                </a:solidFill>
                <a:latin typeface="Lato Light"/>
                <a:ea typeface="Lato Light"/>
                <a:cs typeface="Lato Light"/>
                <a:sym typeface="Lato Light"/>
              </a:rPr>
              <a:t>Creados como un</a:t>
            </a:r>
            <a:r>
              <a:rPr b="1" lang="en-US" sz="5500">
                <a:solidFill>
                  <a:srgbClr val="121212"/>
                </a:solidFill>
                <a:latin typeface="Lato"/>
                <a:ea typeface="Lato"/>
                <a:cs typeface="Lato"/>
                <a:sym typeface="Lato"/>
              </a:rPr>
              <a:t> </a:t>
            </a:r>
            <a:r>
              <a:rPr lang="en-US" sz="5500">
                <a:solidFill>
                  <a:srgbClr val="02A5A5"/>
                </a:solidFill>
                <a:latin typeface="Lato"/>
                <a:ea typeface="Lato"/>
                <a:cs typeface="Lato"/>
                <a:sym typeface="Lato"/>
              </a:rPr>
              <a:t>compromiso estratégico</a:t>
            </a:r>
            <a:r>
              <a:rPr b="1" lang="en-US" sz="5500">
                <a:solidFill>
                  <a:srgbClr val="004481"/>
                </a:solidFill>
                <a:latin typeface="Lato"/>
                <a:ea typeface="Lato"/>
                <a:cs typeface="Lato"/>
                <a:sym typeface="Lato"/>
              </a:rPr>
              <a:t> </a:t>
            </a:r>
            <a:r>
              <a:rPr lang="en-US" sz="5500">
                <a:solidFill>
                  <a:srgbClr val="121212"/>
                </a:solidFill>
                <a:latin typeface="Lato Light"/>
                <a:ea typeface="Lato Light"/>
                <a:cs typeface="Lato Light"/>
                <a:sym typeface="Lato Light"/>
              </a:rPr>
              <a:t>por el equipo</a:t>
            </a:r>
            <a:endParaRPr sz="5500">
              <a:solidFill>
                <a:srgbClr val="121212"/>
              </a:solidFill>
              <a:latin typeface="Lato Light"/>
              <a:ea typeface="Lato Light"/>
              <a:cs typeface="Lato Light"/>
              <a:sym typeface="Lato Light"/>
            </a:endParaRPr>
          </a:p>
          <a:p>
            <a:pPr indent="0" lvl="0" marL="0" marR="0" rtl="0" algn="l">
              <a:lnSpc>
                <a:spcPct val="110000"/>
              </a:lnSpc>
              <a:spcBef>
                <a:spcPts val="4000"/>
              </a:spcBef>
              <a:spcAft>
                <a:spcPts val="0"/>
              </a:spcAft>
              <a:buNone/>
            </a:pPr>
            <a:r>
              <a:rPr lang="en-US" sz="5500">
                <a:solidFill>
                  <a:srgbClr val="121212"/>
                </a:solidFill>
                <a:latin typeface="Lato Light"/>
                <a:ea typeface="Lato Light"/>
                <a:cs typeface="Lato Light"/>
                <a:sym typeface="Lato Light"/>
              </a:rPr>
              <a:t>Crear entre</a:t>
            </a:r>
            <a:r>
              <a:rPr lang="en-US" sz="5500">
                <a:solidFill>
                  <a:srgbClr val="02A5A5"/>
                </a:solidFill>
                <a:latin typeface="Lato"/>
                <a:ea typeface="Lato"/>
                <a:cs typeface="Lato"/>
                <a:sym typeface="Lato"/>
              </a:rPr>
              <a:t> 4-10 principios</a:t>
            </a:r>
            <a:endParaRPr b="1" sz="5500">
              <a:solidFill>
                <a:srgbClr val="004481"/>
              </a:solidFill>
              <a:latin typeface="Lato"/>
              <a:ea typeface="Lato"/>
              <a:cs typeface="Lato"/>
              <a:sym typeface="Lato"/>
            </a:endParaRPr>
          </a:p>
        </p:txBody>
      </p:sp>
      <p:sp>
        <p:nvSpPr>
          <p:cNvPr id="2033" name="Google Shape;2033;p91"/>
          <p:cNvSpPr txBox="1"/>
          <p:nvPr/>
        </p:nvSpPr>
        <p:spPr>
          <a:xfrm>
            <a:off x="1316980" y="1017939"/>
            <a:ext cx="18357600" cy="912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5200">
                <a:solidFill>
                  <a:srgbClr val="072146"/>
                </a:solidFill>
                <a:latin typeface="Lato Black"/>
                <a:ea typeface="Lato Black"/>
                <a:cs typeface="Lato Black"/>
                <a:sym typeface="Lato Black"/>
              </a:rPr>
              <a:t>¿Cómo se construyen?</a:t>
            </a:r>
            <a:endParaRPr sz="5200">
              <a:solidFill>
                <a:srgbClr val="072146"/>
              </a:solidFill>
              <a:latin typeface="Lato Black"/>
              <a:ea typeface="Lato Black"/>
              <a:cs typeface="Lato Black"/>
              <a:sym typeface="Lato Black"/>
            </a:endParaRPr>
          </a:p>
        </p:txBody>
      </p:sp>
      <p:pic>
        <p:nvPicPr>
          <p:cNvPr descr="image56.png" id="2034" name="Google Shape;2034;p91"/>
          <p:cNvPicPr preferRelativeResize="0"/>
          <p:nvPr/>
        </p:nvPicPr>
        <p:blipFill rotWithShape="1">
          <a:blip r:embed="rId3">
            <a:alphaModFix/>
          </a:blip>
          <a:srcRect b="20722" l="5276" r="0" t="5585"/>
          <a:stretch/>
        </p:blipFill>
        <p:spPr>
          <a:xfrm>
            <a:off x="14714800" y="3705375"/>
            <a:ext cx="9216300" cy="95619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038" name="Shape 2038"/>
        <p:cNvGrpSpPr/>
        <p:nvPr/>
      </p:nvGrpSpPr>
      <p:grpSpPr>
        <a:xfrm>
          <a:off x="0" y="0"/>
          <a:ext cx="0" cy="0"/>
          <a:chOff x="0" y="0"/>
          <a:chExt cx="0" cy="0"/>
        </a:xfrm>
      </p:grpSpPr>
      <p:sp>
        <p:nvSpPr>
          <p:cNvPr id="2039" name="Google Shape;2039;p92"/>
          <p:cNvSpPr txBox="1"/>
          <p:nvPr/>
        </p:nvSpPr>
        <p:spPr>
          <a:xfrm>
            <a:off x="1357550" y="5161350"/>
            <a:ext cx="9334800" cy="33933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None/>
            </a:pPr>
            <a:r>
              <a:rPr lang="en-US" sz="10000">
                <a:solidFill>
                  <a:srgbClr val="FFFFFF"/>
                </a:solidFill>
                <a:latin typeface="Lato"/>
                <a:ea typeface="Lato"/>
                <a:cs typeface="Lato"/>
                <a:sym typeface="Lato"/>
              </a:rPr>
              <a:t>Principios de diseño en BBVA</a:t>
            </a:r>
            <a:endParaRPr sz="10000">
              <a:solidFill>
                <a:srgbClr val="FFFFFF"/>
              </a:solidFill>
              <a:latin typeface="Lato"/>
              <a:ea typeface="Lato"/>
              <a:cs typeface="Lato"/>
              <a:sym typeface="Lato"/>
            </a:endParaRPr>
          </a:p>
        </p:txBody>
      </p:sp>
      <p:pic>
        <p:nvPicPr>
          <p:cNvPr id="2040" name="Google Shape;2040;p92"/>
          <p:cNvPicPr preferRelativeResize="0"/>
          <p:nvPr/>
        </p:nvPicPr>
        <p:blipFill rotWithShape="1">
          <a:blip r:embed="rId3">
            <a:alphaModFix/>
          </a:blip>
          <a:srcRect b="10204" l="0" r="0" t="5811"/>
          <a:stretch/>
        </p:blipFill>
        <p:spPr>
          <a:xfrm>
            <a:off x="9552250" y="0"/>
            <a:ext cx="14831750" cy="137160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044" name="Shape 2044"/>
        <p:cNvGrpSpPr/>
        <p:nvPr/>
      </p:nvGrpSpPr>
      <p:grpSpPr>
        <a:xfrm>
          <a:off x="0" y="0"/>
          <a:ext cx="0" cy="0"/>
          <a:chOff x="0" y="0"/>
          <a:chExt cx="0" cy="0"/>
        </a:xfrm>
      </p:grpSpPr>
      <p:sp>
        <p:nvSpPr>
          <p:cNvPr id="2045" name="Google Shape;2045;p93"/>
          <p:cNvSpPr/>
          <p:nvPr/>
        </p:nvSpPr>
        <p:spPr>
          <a:xfrm>
            <a:off x="10438400" y="0"/>
            <a:ext cx="13945600" cy="13766304"/>
          </a:xfrm>
          <a:custGeom>
            <a:rect b="b" l="l" r="r" t="t"/>
            <a:pathLst>
              <a:path extrusionOk="0" h="550432" w="557824">
                <a:moveTo>
                  <a:pt x="281446" y="367"/>
                </a:moveTo>
                <a:lnTo>
                  <a:pt x="0" y="550432"/>
                </a:lnTo>
                <a:lnTo>
                  <a:pt x="557824" y="549661"/>
                </a:lnTo>
                <a:lnTo>
                  <a:pt x="557824" y="0"/>
                </a:lnTo>
                <a:close/>
              </a:path>
            </a:pathLst>
          </a:custGeom>
          <a:solidFill>
            <a:srgbClr val="1973B8"/>
          </a:solidFill>
          <a:ln>
            <a:noFill/>
          </a:ln>
        </p:spPr>
      </p:sp>
      <p:sp>
        <p:nvSpPr>
          <p:cNvPr id="2046" name="Google Shape;2046;p93"/>
          <p:cNvSpPr txBox="1"/>
          <p:nvPr/>
        </p:nvSpPr>
        <p:spPr>
          <a:xfrm>
            <a:off x="1312325" y="3900375"/>
            <a:ext cx="9205200" cy="7335600"/>
          </a:xfrm>
          <a:prstGeom prst="rect">
            <a:avLst/>
          </a:prstGeom>
          <a:noFill/>
          <a:ln>
            <a:noFill/>
          </a:ln>
        </p:spPr>
        <p:txBody>
          <a:bodyPr anchorCtr="0" anchor="t" bIns="0" lIns="0" spcFirstLastPara="1" rIns="0" wrap="square" tIns="0">
            <a:noAutofit/>
          </a:bodyPr>
          <a:lstStyle/>
          <a:p>
            <a:pPr indent="0" lvl="0" marL="0" rtl="0" algn="l">
              <a:lnSpc>
                <a:spcPct val="120000"/>
              </a:lnSpc>
              <a:spcBef>
                <a:spcPts val="0"/>
              </a:spcBef>
              <a:spcAft>
                <a:spcPts val="0"/>
              </a:spcAft>
              <a:buNone/>
            </a:pPr>
            <a:r>
              <a:rPr lang="en-US" sz="7000">
                <a:solidFill>
                  <a:srgbClr val="121212"/>
                </a:solidFill>
                <a:latin typeface="Lato Light"/>
                <a:ea typeface="Lato Light"/>
                <a:cs typeface="Lato Light"/>
                <a:sym typeface="Lato Light"/>
              </a:rPr>
              <a:t>Los principios del equipo de diseño se han construido a partir de la experiencia de marca que queríamos crear para nuestros usuarios</a:t>
            </a:r>
            <a:endParaRPr sz="7000">
              <a:solidFill>
                <a:srgbClr val="121212"/>
              </a:solidFill>
              <a:latin typeface="Lato Light"/>
              <a:ea typeface="Lato Light"/>
              <a:cs typeface="Lato Light"/>
              <a:sym typeface="Lato Light"/>
            </a:endParaRPr>
          </a:p>
        </p:txBody>
      </p:sp>
      <p:sp>
        <p:nvSpPr>
          <p:cNvPr id="2047" name="Google Shape;2047;p93"/>
          <p:cNvSpPr txBox="1"/>
          <p:nvPr/>
        </p:nvSpPr>
        <p:spPr>
          <a:xfrm>
            <a:off x="1316977" y="1017950"/>
            <a:ext cx="12252000" cy="912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5200">
                <a:solidFill>
                  <a:srgbClr val="072146"/>
                </a:solidFill>
                <a:latin typeface="Lato Black"/>
                <a:ea typeface="Lato Black"/>
                <a:cs typeface="Lato Black"/>
                <a:sym typeface="Lato Black"/>
              </a:rPr>
              <a:t>Una única experiencia a través de BBVA</a:t>
            </a:r>
            <a:endParaRPr sz="5200">
              <a:solidFill>
                <a:srgbClr val="072146"/>
              </a:solidFill>
              <a:latin typeface="Lato Black"/>
              <a:ea typeface="Lato Black"/>
              <a:cs typeface="Lato Black"/>
              <a:sym typeface="Lato Black"/>
            </a:endParaRPr>
          </a:p>
        </p:txBody>
      </p:sp>
      <p:sp>
        <p:nvSpPr>
          <p:cNvPr id="2048" name="Google Shape;2048;p93"/>
          <p:cNvSpPr/>
          <p:nvPr/>
        </p:nvSpPr>
        <p:spPr>
          <a:xfrm>
            <a:off x="14596575" y="3465950"/>
            <a:ext cx="9334500" cy="9334500"/>
          </a:xfrm>
          <a:prstGeom prst="ellipse">
            <a:avLst/>
          </a:prstGeom>
          <a:noFill/>
          <a:ln cap="flat" cmpd="sng" w="19050">
            <a:solidFill>
              <a:srgbClr val="FFFF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93"/>
          <p:cNvSpPr/>
          <p:nvPr/>
        </p:nvSpPr>
        <p:spPr>
          <a:xfrm>
            <a:off x="15302775" y="4172150"/>
            <a:ext cx="7922100" cy="7922100"/>
          </a:xfrm>
          <a:prstGeom prst="ellipse">
            <a:avLst/>
          </a:prstGeom>
          <a:noFill/>
          <a:ln cap="flat" cmpd="sng" w="19050">
            <a:solidFill>
              <a:srgbClr val="FFFF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93"/>
          <p:cNvSpPr/>
          <p:nvPr/>
        </p:nvSpPr>
        <p:spPr>
          <a:xfrm>
            <a:off x="15936675" y="4806050"/>
            <a:ext cx="6654300" cy="6654300"/>
          </a:xfrm>
          <a:prstGeom prst="ellipse">
            <a:avLst/>
          </a:prstGeom>
          <a:noFill/>
          <a:ln cap="flat" cmpd="sng" w="19050">
            <a:solidFill>
              <a:srgbClr val="FFFF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93"/>
          <p:cNvSpPr/>
          <p:nvPr/>
        </p:nvSpPr>
        <p:spPr>
          <a:xfrm>
            <a:off x="16625475" y="5508000"/>
            <a:ext cx="5276700" cy="5276700"/>
          </a:xfrm>
          <a:prstGeom prst="ellipse">
            <a:avLst/>
          </a:prstGeom>
          <a:noFill/>
          <a:ln cap="flat" cmpd="sng" w="19050">
            <a:solidFill>
              <a:srgbClr val="FFFF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93"/>
          <p:cNvSpPr/>
          <p:nvPr/>
        </p:nvSpPr>
        <p:spPr>
          <a:xfrm>
            <a:off x="17199075" y="6081600"/>
            <a:ext cx="4129500" cy="4129500"/>
          </a:xfrm>
          <a:prstGeom prst="ellipse">
            <a:avLst/>
          </a:prstGeom>
          <a:noFill/>
          <a:ln cap="flat" cmpd="sng" w="19050">
            <a:solidFill>
              <a:srgbClr val="FFFF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93"/>
          <p:cNvSpPr/>
          <p:nvPr/>
        </p:nvSpPr>
        <p:spPr>
          <a:xfrm>
            <a:off x="18057375" y="6846900"/>
            <a:ext cx="2412900" cy="2412900"/>
          </a:xfrm>
          <a:prstGeom prst="ellipse">
            <a:avLst/>
          </a:prstGeom>
          <a:solidFill>
            <a:srgbClr val="FDFEFE">
              <a:alpha val="553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54" name="Google Shape;2054;p93"/>
          <p:cNvPicPr preferRelativeResize="0"/>
          <p:nvPr/>
        </p:nvPicPr>
        <p:blipFill>
          <a:blip r:embed="rId3">
            <a:alphaModFix/>
          </a:blip>
          <a:stretch>
            <a:fillRect/>
          </a:stretch>
        </p:blipFill>
        <p:spPr>
          <a:xfrm>
            <a:off x="18171289" y="7674013"/>
            <a:ext cx="2185072" cy="758674"/>
          </a:xfrm>
          <a:prstGeom prst="rect">
            <a:avLst/>
          </a:prstGeom>
          <a:noFill/>
          <a:ln>
            <a:noFill/>
          </a:ln>
        </p:spPr>
      </p:pic>
      <p:sp>
        <p:nvSpPr>
          <p:cNvPr id="2055" name="Google Shape;2055;p93"/>
          <p:cNvSpPr txBox="1"/>
          <p:nvPr/>
        </p:nvSpPr>
        <p:spPr>
          <a:xfrm>
            <a:off x="17955525" y="6020001"/>
            <a:ext cx="2616600" cy="587700"/>
          </a:xfrm>
          <a:prstGeom prst="rect">
            <a:avLst/>
          </a:prstGeom>
          <a:solidFill>
            <a:srgbClr val="1973B8"/>
          </a:solid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n-US" sz="3000">
                <a:solidFill>
                  <a:srgbClr val="FFFFFF"/>
                </a:solidFill>
                <a:latin typeface="Lato"/>
                <a:ea typeface="Lato"/>
                <a:cs typeface="Lato"/>
                <a:sym typeface="Lato"/>
              </a:rPr>
              <a:t>PURPOSE</a:t>
            </a:r>
            <a:endParaRPr sz="3000">
              <a:solidFill>
                <a:srgbClr val="FFFFFF"/>
              </a:solidFill>
              <a:latin typeface="Lato"/>
              <a:ea typeface="Lato"/>
              <a:cs typeface="Lato"/>
              <a:sym typeface="Lato"/>
            </a:endParaRPr>
          </a:p>
        </p:txBody>
      </p:sp>
      <p:sp>
        <p:nvSpPr>
          <p:cNvPr id="2056" name="Google Shape;2056;p93"/>
          <p:cNvSpPr txBox="1"/>
          <p:nvPr/>
        </p:nvSpPr>
        <p:spPr>
          <a:xfrm>
            <a:off x="17955525" y="5363713"/>
            <a:ext cx="2616600" cy="587700"/>
          </a:xfrm>
          <a:prstGeom prst="rect">
            <a:avLst/>
          </a:prstGeom>
          <a:solidFill>
            <a:srgbClr val="1973B8"/>
          </a:solid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n-US" sz="3000">
                <a:solidFill>
                  <a:srgbClr val="FFFFFF"/>
                </a:solidFill>
                <a:latin typeface="Lato"/>
                <a:ea typeface="Lato"/>
                <a:cs typeface="Lato"/>
                <a:sym typeface="Lato"/>
              </a:rPr>
              <a:t>TAGLINE</a:t>
            </a:r>
            <a:endParaRPr sz="3000">
              <a:solidFill>
                <a:srgbClr val="FFFFFF"/>
              </a:solidFill>
              <a:latin typeface="Lato"/>
              <a:ea typeface="Lato"/>
              <a:cs typeface="Lato"/>
              <a:sym typeface="Lato"/>
            </a:endParaRPr>
          </a:p>
        </p:txBody>
      </p:sp>
      <p:sp>
        <p:nvSpPr>
          <p:cNvPr id="2057" name="Google Shape;2057;p93"/>
          <p:cNvSpPr txBox="1"/>
          <p:nvPr/>
        </p:nvSpPr>
        <p:spPr>
          <a:xfrm>
            <a:off x="17199075" y="4707426"/>
            <a:ext cx="4129500" cy="587700"/>
          </a:xfrm>
          <a:prstGeom prst="rect">
            <a:avLst/>
          </a:prstGeom>
          <a:solidFill>
            <a:srgbClr val="1973B8"/>
          </a:solid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n-US" sz="3000">
                <a:solidFill>
                  <a:srgbClr val="FFFFFF"/>
                </a:solidFill>
                <a:latin typeface="Lato"/>
                <a:ea typeface="Lato"/>
                <a:cs typeface="Lato"/>
                <a:sym typeface="Lato"/>
              </a:rPr>
              <a:t>BRAND PILLARS</a:t>
            </a:r>
            <a:endParaRPr sz="3000">
              <a:solidFill>
                <a:srgbClr val="FFFFFF"/>
              </a:solidFill>
              <a:latin typeface="Lato"/>
              <a:ea typeface="Lato"/>
              <a:cs typeface="Lato"/>
              <a:sym typeface="Lato"/>
            </a:endParaRPr>
          </a:p>
        </p:txBody>
      </p:sp>
      <p:sp>
        <p:nvSpPr>
          <p:cNvPr id="2058" name="Google Shape;2058;p93"/>
          <p:cNvSpPr txBox="1"/>
          <p:nvPr/>
        </p:nvSpPr>
        <p:spPr>
          <a:xfrm>
            <a:off x="16926525" y="4051138"/>
            <a:ext cx="4674600" cy="587700"/>
          </a:xfrm>
          <a:prstGeom prst="rect">
            <a:avLst/>
          </a:prstGeom>
          <a:solidFill>
            <a:srgbClr val="1973B8"/>
          </a:solid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n-US" sz="3000">
                <a:solidFill>
                  <a:srgbClr val="FFFFFF"/>
                </a:solidFill>
                <a:latin typeface="Lato"/>
                <a:ea typeface="Lato"/>
                <a:cs typeface="Lato"/>
                <a:sym typeface="Lato"/>
              </a:rPr>
              <a:t>DESIGN VISION</a:t>
            </a:r>
            <a:endParaRPr sz="3000">
              <a:solidFill>
                <a:srgbClr val="FFFFFF"/>
              </a:solidFill>
              <a:latin typeface="Lato"/>
              <a:ea typeface="Lato"/>
              <a:cs typeface="Lato"/>
              <a:sym typeface="Lato"/>
            </a:endParaRPr>
          </a:p>
        </p:txBody>
      </p:sp>
      <p:sp>
        <p:nvSpPr>
          <p:cNvPr id="2059" name="Google Shape;2059;p93"/>
          <p:cNvSpPr txBox="1"/>
          <p:nvPr/>
        </p:nvSpPr>
        <p:spPr>
          <a:xfrm>
            <a:off x="16926525" y="3394850"/>
            <a:ext cx="4674600" cy="587700"/>
          </a:xfrm>
          <a:prstGeom prst="rect">
            <a:avLst/>
          </a:prstGeom>
          <a:solidFill>
            <a:srgbClr val="1973B8"/>
          </a:solid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lang="en-US" sz="3000">
                <a:solidFill>
                  <a:srgbClr val="FFFFFF"/>
                </a:solidFill>
                <a:latin typeface="Lato"/>
                <a:ea typeface="Lato"/>
                <a:cs typeface="Lato"/>
                <a:sym typeface="Lato"/>
              </a:rPr>
              <a:t>DESIGN PRINCIPLES</a:t>
            </a:r>
            <a:endParaRPr sz="3000">
              <a:solidFill>
                <a:srgbClr val="FFFFFF"/>
              </a:solidFill>
              <a:latin typeface="Lato"/>
              <a:ea typeface="Lato"/>
              <a:cs typeface="Lato"/>
              <a:sym typeface="Lato"/>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063" name="Shape 2063"/>
        <p:cNvGrpSpPr/>
        <p:nvPr/>
      </p:nvGrpSpPr>
      <p:grpSpPr>
        <a:xfrm>
          <a:off x="0" y="0"/>
          <a:ext cx="0" cy="0"/>
          <a:chOff x="0" y="0"/>
          <a:chExt cx="0" cy="0"/>
        </a:xfrm>
      </p:grpSpPr>
      <p:pic>
        <p:nvPicPr>
          <p:cNvPr id="2064" name="Google Shape;2064;p94"/>
          <p:cNvPicPr preferRelativeResize="0"/>
          <p:nvPr/>
        </p:nvPicPr>
        <p:blipFill>
          <a:blip r:embed="rId3">
            <a:alphaModFix/>
          </a:blip>
          <a:stretch>
            <a:fillRect/>
          </a:stretch>
        </p:blipFill>
        <p:spPr>
          <a:xfrm>
            <a:off x="7897773" y="27"/>
            <a:ext cx="16486226" cy="13716000"/>
          </a:xfrm>
          <a:prstGeom prst="rect">
            <a:avLst/>
          </a:prstGeom>
          <a:noFill/>
          <a:ln>
            <a:noFill/>
          </a:ln>
        </p:spPr>
      </p:pic>
      <p:sp>
        <p:nvSpPr>
          <p:cNvPr id="2065" name="Google Shape;2065;p94"/>
          <p:cNvSpPr txBox="1"/>
          <p:nvPr/>
        </p:nvSpPr>
        <p:spPr>
          <a:xfrm>
            <a:off x="1316978" y="1017950"/>
            <a:ext cx="6955200" cy="912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5200">
                <a:solidFill>
                  <a:srgbClr val="072146"/>
                </a:solidFill>
                <a:latin typeface="Lato Black"/>
                <a:ea typeface="Lato Black"/>
                <a:cs typeface="Lato Black"/>
                <a:sym typeface="Lato Black"/>
              </a:rPr>
              <a:t>Nuestro propósito es</a:t>
            </a:r>
            <a:endParaRPr sz="5200">
              <a:solidFill>
                <a:srgbClr val="072146"/>
              </a:solidFill>
              <a:latin typeface="Lato Black"/>
              <a:ea typeface="Lato Black"/>
              <a:cs typeface="Lato Black"/>
              <a:sym typeface="Lato Black"/>
            </a:endParaRPr>
          </a:p>
        </p:txBody>
      </p:sp>
      <p:sp>
        <p:nvSpPr>
          <p:cNvPr id="2066" name="Google Shape;2066;p94"/>
          <p:cNvSpPr txBox="1"/>
          <p:nvPr/>
        </p:nvSpPr>
        <p:spPr>
          <a:xfrm>
            <a:off x="1316975" y="4155250"/>
            <a:ext cx="8702400" cy="4936800"/>
          </a:xfrm>
          <a:prstGeom prst="rect">
            <a:avLst/>
          </a:prstGeom>
          <a:noFill/>
          <a:ln>
            <a:noFill/>
          </a:ln>
        </p:spPr>
        <p:txBody>
          <a:bodyPr anchorCtr="0" anchor="t" bIns="0" lIns="0" spcFirstLastPara="1" rIns="0" wrap="square" tIns="0">
            <a:noAutofit/>
          </a:bodyPr>
          <a:lstStyle/>
          <a:p>
            <a:pPr indent="0" lvl="0" marL="0" rtl="0" algn="l">
              <a:lnSpc>
                <a:spcPct val="120000"/>
              </a:lnSpc>
              <a:spcBef>
                <a:spcPts val="0"/>
              </a:spcBef>
              <a:spcAft>
                <a:spcPts val="0"/>
              </a:spcAft>
              <a:buNone/>
            </a:pPr>
            <a:r>
              <a:rPr lang="en-US" sz="7000">
                <a:solidFill>
                  <a:srgbClr val="121212"/>
                </a:solidFill>
                <a:latin typeface="Lato Light"/>
                <a:ea typeface="Lato Light"/>
                <a:cs typeface="Lato Light"/>
                <a:sym typeface="Lato Light"/>
              </a:rPr>
              <a:t>PONER AL ALCANCE DE TODOS LAS OPORTUNIDADES</a:t>
            </a:r>
            <a:endParaRPr sz="7000">
              <a:solidFill>
                <a:srgbClr val="121212"/>
              </a:solidFill>
              <a:latin typeface="Lato Light"/>
              <a:ea typeface="Lato Light"/>
              <a:cs typeface="Lato Light"/>
              <a:sym typeface="Lato Light"/>
            </a:endParaRPr>
          </a:p>
          <a:p>
            <a:pPr indent="0" lvl="0" marL="0" rtl="0" algn="l">
              <a:lnSpc>
                <a:spcPct val="120000"/>
              </a:lnSpc>
              <a:spcBef>
                <a:spcPts val="0"/>
              </a:spcBef>
              <a:spcAft>
                <a:spcPts val="0"/>
              </a:spcAft>
              <a:buNone/>
            </a:pPr>
            <a:r>
              <a:rPr lang="en-US" sz="7000">
                <a:solidFill>
                  <a:srgbClr val="121212"/>
                </a:solidFill>
                <a:latin typeface="Lato Light"/>
                <a:ea typeface="Lato Light"/>
                <a:cs typeface="Lato Light"/>
                <a:sym typeface="Lato Light"/>
              </a:rPr>
              <a:t>DE ESTA NUEVA ERA</a:t>
            </a:r>
            <a:endParaRPr sz="7000">
              <a:solidFill>
                <a:srgbClr val="121212"/>
              </a:solidFill>
              <a:latin typeface="Lato Light"/>
              <a:ea typeface="Lato Light"/>
              <a:cs typeface="Lato Light"/>
              <a:sym typeface="Lato Light"/>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070" name="Shape 2070"/>
        <p:cNvGrpSpPr/>
        <p:nvPr/>
      </p:nvGrpSpPr>
      <p:grpSpPr>
        <a:xfrm>
          <a:off x="0" y="0"/>
          <a:ext cx="0" cy="0"/>
          <a:chOff x="0" y="0"/>
          <a:chExt cx="0" cy="0"/>
        </a:xfrm>
      </p:grpSpPr>
      <p:sp>
        <p:nvSpPr>
          <p:cNvPr id="2071" name="Google Shape;2071;p95"/>
          <p:cNvSpPr txBox="1"/>
          <p:nvPr/>
        </p:nvSpPr>
        <p:spPr>
          <a:xfrm>
            <a:off x="1316980" y="1017939"/>
            <a:ext cx="18357600" cy="912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US" sz="5200">
                <a:solidFill>
                  <a:srgbClr val="072146"/>
                </a:solidFill>
                <a:latin typeface="Lato Black"/>
                <a:ea typeface="Lato Black"/>
                <a:cs typeface="Lato Black"/>
                <a:sym typeface="Lato Black"/>
              </a:rPr>
              <a:t>Nuestros 4 atributos de marca</a:t>
            </a:r>
            <a:endParaRPr sz="5200">
              <a:solidFill>
                <a:srgbClr val="072146"/>
              </a:solidFill>
              <a:latin typeface="Lato Black"/>
              <a:ea typeface="Lato Black"/>
              <a:cs typeface="Lato Black"/>
              <a:sym typeface="Lato Black"/>
            </a:endParaRPr>
          </a:p>
        </p:txBody>
      </p:sp>
      <p:grpSp>
        <p:nvGrpSpPr>
          <p:cNvPr id="2072" name="Google Shape;2072;p95"/>
          <p:cNvGrpSpPr/>
          <p:nvPr/>
        </p:nvGrpSpPr>
        <p:grpSpPr>
          <a:xfrm>
            <a:off x="1329188" y="3867825"/>
            <a:ext cx="5092200" cy="7932475"/>
            <a:chOff x="1329188" y="3410625"/>
            <a:chExt cx="5092200" cy="7932475"/>
          </a:xfrm>
        </p:grpSpPr>
        <p:sp>
          <p:nvSpPr>
            <p:cNvPr id="2073" name="Google Shape;2073;p95"/>
            <p:cNvSpPr txBox="1"/>
            <p:nvPr/>
          </p:nvSpPr>
          <p:spPr>
            <a:xfrm>
              <a:off x="1329188" y="5687800"/>
              <a:ext cx="5092200" cy="5655300"/>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Clr>
                  <a:srgbClr val="092042"/>
                </a:buClr>
                <a:buSzPts val="3000"/>
                <a:buFont typeface="Helvetica Neue"/>
                <a:buNone/>
              </a:pPr>
              <a:r>
                <a:rPr lang="en-US" sz="3400">
                  <a:solidFill>
                    <a:srgbClr val="121212"/>
                  </a:solidFill>
                  <a:latin typeface="Lato"/>
                  <a:ea typeface="Lato"/>
                  <a:cs typeface="Lato"/>
                  <a:sym typeface="Lato"/>
                </a:rPr>
                <a:t>Creamos productos</a:t>
              </a:r>
              <a:r>
                <a:rPr b="1" i="0" lang="en-US" sz="3400" u="none" cap="none" strike="noStrike">
                  <a:solidFill>
                    <a:srgbClr val="666666"/>
                  </a:solidFill>
                  <a:latin typeface="Lato"/>
                  <a:ea typeface="Lato"/>
                  <a:cs typeface="Lato"/>
                  <a:sym typeface="Lato"/>
                </a:rPr>
                <a:t> </a:t>
              </a:r>
              <a:r>
                <a:rPr i="0" lang="en-US" sz="3400" u="none" cap="none" strike="noStrike">
                  <a:solidFill>
                    <a:srgbClr val="666666"/>
                  </a:solidFill>
                  <a:latin typeface="Lato Light"/>
                  <a:ea typeface="Lato Light"/>
                  <a:cs typeface="Lato Light"/>
                  <a:sym typeface="Lato Light"/>
                </a:rPr>
                <a:t>que están diseñados con un uso inteligente de los datos, creando experiencias personalizadas e intuitivas, que ayudan a gestionar los </a:t>
              </a:r>
              <a:r>
                <a:rPr lang="en-US" sz="3400">
                  <a:solidFill>
                    <a:srgbClr val="121212"/>
                  </a:solidFill>
                  <a:latin typeface="Lato"/>
                  <a:ea typeface="Lato"/>
                  <a:cs typeface="Lato"/>
                  <a:sym typeface="Lato"/>
                </a:rPr>
                <a:t>aspectos relevantes de la vida de las personas,</a:t>
              </a:r>
              <a:r>
                <a:rPr i="0" lang="en-US" sz="3400" u="none" cap="none" strike="noStrike">
                  <a:solidFill>
                    <a:srgbClr val="666666"/>
                  </a:solidFill>
                  <a:latin typeface="Lato"/>
                  <a:ea typeface="Lato"/>
                  <a:cs typeface="Lato"/>
                  <a:sym typeface="Lato"/>
                </a:rPr>
                <a:t> </a:t>
              </a:r>
              <a:r>
                <a:rPr i="0" lang="en-US" sz="3400" u="none" cap="none" strike="noStrike">
                  <a:solidFill>
                    <a:srgbClr val="666666"/>
                  </a:solidFill>
                  <a:latin typeface="Lato Light"/>
                  <a:ea typeface="Lato Light"/>
                  <a:cs typeface="Lato Light"/>
                  <a:sym typeface="Lato Light"/>
                </a:rPr>
                <a:t>no solo de sus finanzas</a:t>
              </a:r>
              <a:endParaRPr sz="3400">
                <a:solidFill>
                  <a:srgbClr val="666666"/>
                </a:solidFill>
                <a:latin typeface="Lato Light"/>
                <a:ea typeface="Lato Light"/>
                <a:cs typeface="Lato Light"/>
                <a:sym typeface="Lato Light"/>
              </a:endParaRPr>
            </a:p>
          </p:txBody>
        </p:sp>
        <p:sp>
          <p:nvSpPr>
            <p:cNvPr id="2074" name="Google Shape;2074;p95"/>
            <p:cNvSpPr txBox="1"/>
            <p:nvPr/>
          </p:nvSpPr>
          <p:spPr>
            <a:xfrm>
              <a:off x="1445738" y="4444050"/>
              <a:ext cx="48591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5500">
                  <a:solidFill>
                    <a:srgbClr val="1973B8"/>
                  </a:solidFill>
                  <a:latin typeface="Lato"/>
                  <a:ea typeface="Lato"/>
                  <a:cs typeface="Lato"/>
                  <a:sym typeface="Lato"/>
                </a:rPr>
                <a:t>Sorprendentes</a:t>
              </a:r>
              <a:endParaRPr sz="5500">
                <a:solidFill>
                  <a:srgbClr val="1973B8"/>
                </a:solidFill>
                <a:latin typeface="Lato"/>
                <a:ea typeface="Lato"/>
                <a:cs typeface="Lato"/>
                <a:sym typeface="Lato"/>
              </a:endParaRPr>
            </a:p>
          </p:txBody>
        </p:sp>
        <p:sp>
          <p:nvSpPr>
            <p:cNvPr id="2075" name="Google Shape;2075;p95"/>
            <p:cNvSpPr txBox="1"/>
            <p:nvPr/>
          </p:nvSpPr>
          <p:spPr>
            <a:xfrm>
              <a:off x="3250388" y="3410625"/>
              <a:ext cx="1249800" cy="9123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4600">
                  <a:solidFill>
                    <a:srgbClr val="BDBDBD"/>
                  </a:solidFill>
                  <a:latin typeface="Lato"/>
                  <a:ea typeface="Lato"/>
                  <a:cs typeface="Lato"/>
                  <a:sym typeface="Lato"/>
                </a:rPr>
                <a:t>01</a:t>
              </a:r>
              <a:endParaRPr sz="4600">
                <a:solidFill>
                  <a:srgbClr val="BDBDBD"/>
                </a:solidFill>
                <a:latin typeface="Lato"/>
                <a:ea typeface="Lato"/>
                <a:cs typeface="Lato"/>
                <a:sym typeface="Lato"/>
              </a:endParaRPr>
            </a:p>
          </p:txBody>
        </p:sp>
      </p:grpSp>
      <p:grpSp>
        <p:nvGrpSpPr>
          <p:cNvPr id="2076" name="Google Shape;2076;p95"/>
          <p:cNvGrpSpPr/>
          <p:nvPr/>
        </p:nvGrpSpPr>
        <p:grpSpPr>
          <a:xfrm>
            <a:off x="7707750" y="3867825"/>
            <a:ext cx="4683900" cy="7357375"/>
            <a:chOff x="7678900" y="3410625"/>
            <a:chExt cx="4683900" cy="7357375"/>
          </a:xfrm>
        </p:grpSpPr>
        <p:sp>
          <p:nvSpPr>
            <p:cNvPr id="2077" name="Google Shape;2077;p95"/>
            <p:cNvSpPr txBox="1"/>
            <p:nvPr/>
          </p:nvSpPr>
          <p:spPr>
            <a:xfrm>
              <a:off x="7678900" y="5687800"/>
              <a:ext cx="4683900" cy="5080200"/>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None/>
              </a:pPr>
              <a:r>
                <a:rPr lang="en-US" sz="3400">
                  <a:solidFill>
                    <a:srgbClr val="666666"/>
                  </a:solidFill>
                  <a:latin typeface="Lato Light"/>
                  <a:ea typeface="Lato Light"/>
                  <a:cs typeface="Lato Light"/>
                  <a:sym typeface="Lato Light"/>
                </a:rPr>
                <a:t>Nos </a:t>
              </a:r>
              <a:r>
                <a:rPr lang="en-US" sz="3400">
                  <a:solidFill>
                    <a:srgbClr val="121212"/>
                  </a:solidFill>
                  <a:latin typeface="Lato"/>
                  <a:ea typeface="Lato"/>
                  <a:cs typeface="Lato"/>
                  <a:sym typeface="Lato"/>
                </a:rPr>
                <a:t>relacionamos </a:t>
              </a:r>
              <a:r>
                <a:rPr lang="en-US" sz="3400">
                  <a:solidFill>
                    <a:srgbClr val="666666"/>
                  </a:solidFill>
                  <a:latin typeface="Lato Light"/>
                  <a:ea typeface="Lato Light"/>
                  <a:cs typeface="Lato Light"/>
                  <a:sym typeface="Lato Light"/>
                </a:rPr>
                <a:t>con las personas hablándoles de una forma que les ayuda a comprender nuestras propuestas, por lo que las pueden recordar y explicar fácilmente</a:t>
              </a:r>
              <a:endParaRPr sz="3400">
                <a:solidFill>
                  <a:srgbClr val="666666"/>
                </a:solidFill>
                <a:latin typeface="Lato Light"/>
                <a:ea typeface="Lato Light"/>
                <a:cs typeface="Lato Light"/>
                <a:sym typeface="Lato Light"/>
              </a:endParaRPr>
            </a:p>
          </p:txBody>
        </p:sp>
        <p:sp>
          <p:nvSpPr>
            <p:cNvPr id="2078" name="Google Shape;2078;p95"/>
            <p:cNvSpPr txBox="1"/>
            <p:nvPr/>
          </p:nvSpPr>
          <p:spPr>
            <a:xfrm>
              <a:off x="7796800" y="4444050"/>
              <a:ext cx="44481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5500">
                  <a:solidFill>
                    <a:srgbClr val="1973B8"/>
                  </a:solidFill>
                  <a:latin typeface="Lato"/>
                  <a:ea typeface="Lato"/>
                  <a:cs typeface="Lato"/>
                  <a:sym typeface="Lato"/>
                </a:rPr>
                <a:t>Transparente</a:t>
              </a:r>
              <a:endParaRPr sz="5500">
                <a:solidFill>
                  <a:srgbClr val="1973B8"/>
                </a:solidFill>
                <a:latin typeface="Lato"/>
                <a:ea typeface="Lato"/>
                <a:cs typeface="Lato"/>
                <a:sym typeface="Lato"/>
              </a:endParaRPr>
            </a:p>
          </p:txBody>
        </p:sp>
        <p:sp>
          <p:nvSpPr>
            <p:cNvPr id="2079" name="Google Shape;2079;p95"/>
            <p:cNvSpPr txBox="1"/>
            <p:nvPr/>
          </p:nvSpPr>
          <p:spPr>
            <a:xfrm>
              <a:off x="9395950" y="3410625"/>
              <a:ext cx="1249800" cy="9123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4600">
                  <a:solidFill>
                    <a:srgbClr val="BDBDBD"/>
                  </a:solidFill>
                  <a:latin typeface="Lato"/>
                  <a:ea typeface="Lato"/>
                  <a:cs typeface="Lato"/>
                  <a:sym typeface="Lato"/>
                </a:rPr>
                <a:t>02</a:t>
              </a:r>
              <a:endParaRPr sz="4600">
                <a:solidFill>
                  <a:srgbClr val="BDBDBD"/>
                </a:solidFill>
                <a:latin typeface="Lato"/>
                <a:ea typeface="Lato"/>
                <a:cs typeface="Lato"/>
                <a:sym typeface="Lato"/>
              </a:endParaRPr>
            </a:p>
          </p:txBody>
        </p:sp>
      </p:grpSp>
      <p:grpSp>
        <p:nvGrpSpPr>
          <p:cNvPr id="2080" name="Google Shape;2080;p95"/>
          <p:cNvGrpSpPr/>
          <p:nvPr/>
        </p:nvGrpSpPr>
        <p:grpSpPr>
          <a:xfrm>
            <a:off x="13678013" y="3867825"/>
            <a:ext cx="4683900" cy="6111775"/>
            <a:chOff x="13634475" y="3410625"/>
            <a:chExt cx="4683900" cy="6111775"/>
          </a:xfrm>
        </p:grpSpPr>
        <p:sp>
          <p:nvSpPr>
            <p:cNvPr id="2081" name="Google Shape;2081;p95"/>
            <p:cNvSpPr txBox="1"/>
            <p:nvPr/>
          </p:nvSpPr>
          <p:spPr>
            <a:xfrm>
              <a:off x="13634475" y="5687800"/>
              <a:ext cx="4683900" cy="3834600"/>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None/>
              </a:pPr>
              <a:r>
                <a:rPr lang="en-US" sz="3400">
                  <a:solidFill>
                    <a:srgbClr val="121212"/>
                  </a:solidFill>
                  <a:latin typeface="Lato"/>
                  <a:ea typeface="Lato"/>
                  <a:cs typeface="Lato"/>
                  <a:sym typeface="Lato"/>
                </a:rPr>
                <a:t>Conectamos </a:t>
              </a:r>
              <a:r>
                <a:rPr lang="en-US" sz="3400">
                  <a:solidFill>
                    <a:srgbClr val="666666"/>
                  </a:solidFill>
                  <a:latin typeface="Lato Light"/>
                  <a:ea typeface="Lato Light"/>
                  <a:cs typeface="Lato Light"/>
                  <a:sym typeface="Lato Light"/>
                </a:rPr>
                <a:t>con ellos haciendo sencilla su interacción con el banco y sus productos</a:t>
              </a:r>
              <a:r>
                <a:rPr b="1" lang="en-US" sz="3400">
                  <a:solidFill>
                    <a:srgbClr val="666666"/>
                  </a:solidFill>
                  <a:latin typeface="Lato"/>
                  <a:ea typeface="Lato"/>
                  <a:cs typeface="Lato"/>
                  <a:sym typeface="Lato"/>
                </a:rPr>
                <a:t> </a:t>
              </a:r>
              <a:r>
                <a:rPr lang="en-US" sz="3400">
                  <a:solidFill>
                    <a:srgbClr val="121212"/>
                  </a:solidFill>
                  <a:latin typeface="Lato"/>
                  <a:ea typeface="Lato"/>
                  <a:cs typeface="Lato"/>
                  <a:sym typeface="Lato"/>
                </a:rPr>
                <a:t>en cualquier momento y lugar</a:t>
              </a:r>
              <a:endParaRPr sz="3400">
                <a:solidFill>
                  <a:srgbClr val="121212"/>
                </a:solidFill>
                <a:latin typeface="Lato"/>
                <a:ea typeface="Lato"/>
                <a:cs typeface="Lato"/>
                <a:sym typeface="Lato"/>
              </a:endParaRPr>
            </a:p>
          </p:txBody>
        </p:sp>
        <p:sp>
          <p:nvSpPr>
            <p:cNvPr id="2082" name="Google Shape;2082;p95"/>
            <p:cNvSpPr txBox="1"/>
            <p:nvPr/>
          </p:nvSpPr>
          <p:spPr>
            <a:xfrm>
              <a:off x="13835025" y="4444050"/>
              <a:ext cx="42828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5500">
                  <a:solidFill>
                    <a:srgbClr val="1973B8"/>
                  </a:solidFill>
                  <a:latin typeface="Lato"/>
                  <a:ea typeface="Lato"/>
                  <a:cs typeface="Lato"/>
                  <a:sym typeface="Lato"/>
                </a:rPr>
                <a:t>Conveniente</a:t>
              </a:r>
              <a:endParaRPr sz="5500">
                <a:solidFill>
                  <a:srgbClr val="1973B8"/>
                </a:solidFill>
                <a:latin typeface="Lato"/>
                <a:ea typeface="Lato"/>
                <a:cs typeface="Lato"/>
                <a:sym typeface="Lato"/>
              </a:endParaRPr>
            </a:p>
          </p:txBody>
        </p:sp>
        <p:sp>
          <p:nvSpPr>
            <p:cNvPr id="2083" name="Google Shape;2083;p95"/>
            <p:cNvSpPr txBox="1"/>
            <p:nvPr/>
          </p:nvSpPr>
          <p:spPr>
            <a:xfrm>
              <a:off x="15351525" y="3410625"/>
              <a:ext cx="1249800" cy="9123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4600">
                  <a:solidFill>
                    <a:srgbClr val="BDBDBD"/>
                  </a:solidFill>
                  <a:latin typeface="Lato"/>
                  <a:ea typeface="Lato"/>
                  <a:cs typeface="Lato"/>
                  <a:sym typeface="Lato"/>
                </a:rPr>
                <a:t>03</a:t>
              </a:r>
              <a:endParaRPr sz="4600">
                <a:solidFill>
                  <a:srgbClr val="BDBDBD"/>
                </a:solidFill>
                <a:latin typeface="Lato"/>
                <a:ea typeface="Lato"/>
                <a:cs typeface="Lato"/>
                <a:sym typeface="Lato"/>
              </a:endParaRPr>
            </a:p>
          </p:txBody>
        </p:sp>
      </p:grpSp>
      <p:grpSp>
        <p:nvGrpSpPr>
          <p:cNvPr id="2084" name="Google Shape;2084;p95"/>
          <p:cNvGrpSpPr/>
          <p:nvPr/>
        </p:nvGrpSpPr>
        <p:grpSpPr>
          <a:xfrm>
            <a:off x="19648275" y="3867825"/>
            <a:ext cx="4282800" cy="6111775"/>
            <a:chOff x="19648275" y="3410625"/>
            <a:chExt cx="4282800" cy="6111775"/>
          </a:xfrm>
        </p:grpSpPr>
        <p:sp>
          <p:nvSpPr>
            <p:cNvPr id="2085" name="Google Shape;2085;p95"/>
            <p:cNvSpPr txBox="1"/>
            <p:nvPr/>
          </p:nvSpPr>
          <p:spPr>
            <a:xfrm>
              <a:off x="19648275" y="5687800"/>
              <a:ext cx="4282800" cy="3834600"/>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None/>
              </a:pPr>
              <a:r>
                <a:rPr lang="en-US" sz="3400">
                  <a:solidFill>
                    <a:srgbClr val="121212"/>
                  </a:solidFill>
                  <a:latin typeface="Lato"/>
                  <a:ea typeface="Lato"/>
                  <a:cs typeface="Lato"/>
                  <a:sym typeface="Lato"/>
                </a:rPr>
                <a:t>Impactamos </a:t>
              </a:r>
              <a:r>
                <a:rPr lang="en-US" sz="3400">
                  <a:solidFill>
                    <a:srgbClr val="666666"/>
                  </a:solidFill>
                  <a:latin typeface="Lato Light"/>
                  <a:ea typeface="Lato Light"/>
                  <a:cs typeface="Lato Light"/>
                  <a:sym typeface="Lato Light"/>
                </a:rPr>
                <a:t>en sus vidas acompañándoles y facilitándoles herramientas que les capacitan para tener el control de sus finanzas</a:t>
              </a:r>
              <a:endParaRPr sz="3400">
                <a:solidFill>
                  <a:srgbClr val="666666"/>
                </a:solidFill>
                <a:latin typeface="Lato Light"/>
                <a:ea typeface="Lato Light"/>
                <a:cs typeface="Lato Light"/>
                <a:sym typeface="Lato Light"/>
              </a:endParaRPr>
            </a:p>
          </p:txBody>
        </p:sp>
        <p:sp>
          <p:nvSpPr>
            <p:cNvPr id="2086" name="Google Shape;2086;p95"/>
            <p:cNvSpPr txBox="1"/>
            <p:nvPr/>
          </p:nvSpPr>
          <p:spPr>
            <a:xfrm>
              <a:off x="19693875" y="4444050"/>
              <a:ext cx="41916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5500">
                  <a:solidFill>
                    <a:srgbClr val="1973B8"/>
                  </a:solidFill>
                  <a:latin typeface="Lato"/>
                  <a:ea typeface="Lato"/>
                  <a:cs typeface="Lato"/>
                  <a:sym typeface="Lato"/>
                </a:rPr>
                <a:t>Capacitador</a:t>
              </a:r>
              <a:endParaRPr sz="5500">
                <a:solidFill>
                  <a:srgbClr val="1973B8"/>
                </a:solidFill>
                <a:latin typeface="Lato"/>
                <a:ea typeface="Lato"/>
                <a:cs typeface="Lato"/>
                <a:sym typeface="Lato"/>
              </a:endParaRPr>
            </a:p>
          </p:txBody>
        </p:sp>
        <p:sp>
          <p:nvSpPr>
            <p:cNvPr id="2087" name="Google Shape;2087;p95"/>
            <p:cNvSpPr txBox="1"/>
            <p:nvPr/>
          </p:nvSpPr>
          <p:spPr>
            <a:xfrm>
              <a:off x="21164775" y="3410625"/>
              <a:ext cx="1249800" cy="9123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4600">
                  <a:solidFill>
                    <a:srgbClr val="BDBDBD"/>
                  </a:solidFill>
                  <a:latin typeface="Lato"/>
                  <a:ea typeface="Lato"/>
                  <a:cs typeface="Lato"/>
                  <a:sym typeface="Lato"/>
                </a:rPr>
                <a:t>04</a:t>
              </a:r>
              <a:endParaRPr sz="4600">
                <a:solidFill>
                  <a:srgbClr val="BDBDBD"/>
                </a:solidFill>
                <a:latin typeface="Lato"/>
                <a:ea typeface="Lato"/>
                <a:cs typeface="Lato"/>
                <a:sym typeface="Lato"/>
              </a:endParaRPr>
            </a:p>
          </p:txBody>
        </p:sp>
      </p:gr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bg>
      <p:bgPr>
        <a:solidFill>
          <a:srgbClr val="F4F4F4"/>
        </a:solidFill>
      </p:bgPr>
    </p:bg>
    <p:spTree>
      <p:nvGrpSpPr>
        <p:cNvPr id="2091" name="Shape 2091"/>
        <p:cNvGrpSpPr/>
        <p:nvPr/>
      </p:nvGrpSpPr>
      <p:grpSpPr>
        <a:xfrm>
          <a:off x="0" y="0"/>
          <a:ext cx="0" cy="0"/>
          <a:chOff x="0" y="0"/>
          <a:chExt cx="0" cy="0"/>
        </a:xfrm>
      </p:grpSpPr>
      <p:pic>
        <p:nvPicPr>
          <p:cNvPr descr="Image" id="2092" name="Google Shape;2092;p96"/>
          <p:cNvPicPr preferRelativeResize="0"/>
          <p:nvPr>
            <p:ph idx="2" type="pic"/>
          </p:nvPr>
        </p:nvPicPr>
        <p:blipFill rotWithShape="1">
          <a:blip r:embed="rId3">
            <a:alphaModFix/>
          </a:blip>
          <a:srcRect b="0" l="33975" r="29896" t="0"/>
          <a:stretch/>
        </p:blipFill>
        <p:spPr>
          <a:xfrm>
            <a:off x="19916172" y="3669525"/>
            <a:ext cx="4014900" cy="6251400"/>
          </a:xfrm>
          <a:prstGeom prst="rect">
            <a:avLst/>
          </a:prstGeom>
          <a:noFill/>
          <a:ln>
            <a:noFill/>
          </a:ln>
        </p:spPr>
      </p:pic>
      <p:pic>
        <p:nvPicPr>
          <p:cNvPr descr="Image" id="2093" name="Google Shape;2093;p96"/>
          <p:cNvPicPr preferRelativeResize="0"/>
          <p:nvPr>
            <p:ph idx="3" type="pic"/>
          </p:nvPr>
        </p:nvPicPr>
        <p:blipFill rotWithShape="1">
          <a:blip r:embed="rId4">
            <a:alphaModFix/>
          </a:blip>
          <a:srcRect b="0" l="22290" r="40780" t="0"/>
          <a:stretch/>
        </p:blipFill>
        <p:spPr>
          <a:xfrm>
            <a:off x="15260788" y="3669525"/>
            <a:ext cx="4014900" cy="6251400"/>
          </a:xfrm>
          <a:prstGeom prst="rect">
            <a:avLst/>
          </a:prstGeom>
          <a:noFill/>
          <a:ln>
            <a:noFill/>
          </a:ln>
        </p:spPr>
      </p:pic>
      <p:pic>
        <p:nvPicPr>
          <p:cNvPr descr="Image" id="2094" name="Google Shape;2094;p96"/>
          <p:cNvPicPr preferRelativeResize="0"/>
          <p:nvPr>
            <p:ph idx="4" type="pic"/>
          </p:nvPr>
        </p:nvPicPr>
        <p:blipFill rotWithShape="1">
          <a:blip r:embed="rId5">
            <a:alphaModFix/>
          </a:blip>
          <a:srcRect b="119" l="15936" r="43972" t="119"/>
          <a:stretch/>
        </p:blipFill>
        <p:spPr>
          <a:xfrm>
            <a:off x="5964943" y="3669525"/>
            <a:ext cx="4014900" cy="6251400"/>
          </a:xfrm>
          <a:prstGeom prst="rect">
            <a:avLst/>
          </a:prstGeom>
          <a:noFill/>
          <a:ln>
            <a:noFill/>
          </a:ln>
        </p:spPr>
      </p:pic>
      <p:pic>
        <p:nvPicPr>
          <p:cNvPr descr="Image" id="2095" name="Google Shape;2095;p96"/>
          <p:cNvPicPr preferRelativeResize="0"/>
          <p:nvPr>
            <p:ph idx="5" type="pic"/>
          </p:nvPr>
        </p:nvPicPr>
        <p:blipFill rotWithShape="1">
          <a:blip r:embed="rId6">
            <a:alphaModFix/>
          </a:blip>
          <a:srcRect b="0" l="41542" r="22644" t="0"/>
          <a:stretch/>
        </p:blipFill>
        <p:spPr>
          <a:xfrm>
            <a:off x="1324475" y="3669525"/>
            <a:ext cx="4014900" cy="6237300"/>
          </a:xfrm>
          <a:prstGeom prst="rect">
            <a:avLst/>
          </a:prstGeom>
          <a:noFill/>
          <a:ln>
            <a:noFill/>
          </a:ln>
        </p:spPr>
      </p:pic>
      <p:pic>
        <p:nvPicPr>
          <p:cNvPr descr="Image" id="2096" name="Google Shape;2096;p96"/>
          <p:cNvPicPr preferRelativeResize="0"/>
          <p:nvPr>
            <p:ph idx="6" type="pic"/>
          </p:nvPr>
        </p:nvPicPr>
        <p:blipFill rotWithShape="1">
          <a:blip r:embed="rId7">
            <a:alphaModFix/>
          </a:blip>
          <a:srcRect b="0" l="22891" r="40898" t="0"/>
          <a:stretch/>
        </p:blipFill>
        <p:spPr>
          <a:xfrm>
            <a:off x="10605400" y="3669525"/>
            <a:ext cx="4014900" cy="6237300"/>
          </a:xfrm>
          <a:prstGeom prst="rect">
            <a:avLst/>
          </a:prstGeom>
          <a:noFill/>
          <a:ln>
            <a:noFill/>
          </a:ln>
        </p:spPr>
      </p:pic>
      <p:sp>
        <p:nvSpPr>
          <p:cNvPr id="2097" name="Google Shape;2097;p96"/>
          <p:cNvSpPr/>
          <p:nvPr/>
        </p:nvSpPr>
        <p:spPr>
          <a:xfrm>
            <a:off x="1324475" y="9906825"/>
            <a:ext cx="4014900" cy="2536200"/>
          </a:xfrm>
          <a:prstGeom prst="rect">
            <a:avLst/>
          </a:prstGeom>
          <a:solidFill>
            <a:srgbClr val="FFFFFF"/>
          </a:solidFill>
          <a:ln>
            <a:noFill/>
          </a:ln>
          <a:effectLst>
            <a:outerShdw blurRad="100013" rotWithShape="0" algn="bl" dir="5400000" dist="19050">
              <a:srgbClr val="BDBDBD">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098" name="Google Shape;2098;p96"/>
          <p:cNvSpPr/>
          <p:nvPr/>
        </p:nvSpPr>
        <p:spPr>
          <a:xfrm>
            <a:off x="5964943" y="9906825"/>
            <a:ext cx="4014900" cy="2536200"/>
          </a:xfrm>
          <a:prstGeom prst="rect">
            <a:avLst/>
          </a:prstGeom>
          <a:solidFill>
            <a:srgbClr val="FFFFFF"/>
          </a:solidFill>
          <a:ln>
            <a:noFill/>
          </a:ln>
          <a:effectLst>
            <a:outerShdw blurRad="100013" rotWithShape="0" algn="bl" dir="5400000" dist="19050">
              <a:srgbClr val="BDBDBD">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099" name="Google Shape;2099;p96"/>
          <p:cNvSpPr/>
          <p:nvPr/>
        </p:nvSpPr>
        <p:spPr>
          <a:xfrm>
            <a:off x="15260788" y="9906825"/>
            <a:ext cx="4014900" cy="2536200"/>
          </a:xfrm>
          <a:prstGeom prst="rect">
            <a:avLst/>
          </a:prstGeom>
          <a:solidFill>
            <a:srgbClr val="FFFFFF"/>
          </a:solidFill>
          <a:ln>
            <a:noFill/>
          </a:ln>
          <a:effectLst>
            <a:outerShdw blurRad="100013" rotWithShape="0" algn="bl" dir="5400000" dist="19050">
              <a:srgbClr val="BDBDBD">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100" name="Google Shape;2100;p96"/>
          <p:cNvSpPr/>
          <p:nvPr/>
        </p:nvSpPr>
        <p:spPr>
          <a:xfrm>
            <a:off x="10605400" y="9906825"/>
            <a:ext cx="4014900" cy="2536200"/>
          </a:xfrm>
          <a:prstGeom prst="rect">
            <a:avLst/>
          </a:prstGeom>
          <a:solidFill>
            <a:srgbClr val="FFFFFF"/>
          </a:solidFill>
          <a:ln>
            <a:noFill/>
          </a:ln>
          <a:effectLst>
            <a:outerShdw blurRad="100013" rotWithShape="0" algn="bl" dir="5400000" dist="19050">
              <a:srgbClr val="BDBDBD">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101" name="Google Shape;2101;p96"/>
          <p:cNvSpPr/>
          <p:nvPr/>
        </p:nvSpPr>
        <p:spPr>
          <a:xfrm>
            <a:off x="19916172" y="9906825"/>
            <a:ext cx="4014900" cy="2536200"/>
          </a:xfrm>
          <a:prstGeom prst="rect">
            <a:avLst/>
          </a:prstGeom>
          <a:solidFill>
            <a:srgbClr val="FFFFFF"/>
          </a:solidFill>
          <a:ln>
            <a:noFill/>
          </a:ln>
          <a:effectLst>
            <a:outerShdw blurRad="100013" rotWithShape="0" algn="bl" dir="5400000" dist="19050">
              <a:srgbClr val="BDBDBD">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102" name="Google Shape;2102;p96"/>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Nuestros 5 principios de diseño son:</a:t>
            </a:r>
            <a:endParaRPr/>
          </a:p>
        </p:txBody>
      </p:sp>
      <p:sp>
        <p:nvSpPr>
          <p:cNvPr id="2103" name="Google Shape;2103;p96"/>
          <p:cNvSpPr txBox="1"/>
          <p:nvPr/>
        </p:nvSpPr>
        <p:spPr>
          <a:xfrm>
            <a:off x="1354325" y="10579825"/>
            <a:ext cx="3955200" cy="116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500"/>
              <a:buFont typeface="Helvetica Neue"/>
              <a:buNone/>
            </a:pPr>
            <a:r>
              <a:rPr lang="en-US" sz="4000">
                <a:solidFill>
                  <a:schemeClr val="lt2"/>
                </a:solidFill>
                <a:latin typeface="Lato"/>
                <a:ea typeface="Lato"/>
                <a:cs typeface="Lato"/>
                <a:sym typeface="Lato"/>
              </a:rPr>
              <a:t>Con la gente, para la gente</a:t>
            </a:r>
            <a:endParaRPr sz="4000">
              <a:solidFill>
                <a:schemeClr val="lt2"/>
              </a:solidFill>
              <a:latin typeface="Lato"/>
              <a:ea typeface="Lato"/>
              <a:cs typeface="Lato"/>
              <a:sym typeface="Lato"/>
            </a:endParaRPr>
          </a:p>
        </p:txBody>
      </p:sp>
      <p:sp>
        <p:nvSpPr>
          <p:cNvPr id="2104" name="Google Shape;2104;p96"/>
          <p:cNvSpPr txBox="1"/>
          <p:nvPr/>
        </p:nvSpPr>
        <p:spPr>
          <a:xfrm>
            <a:off x="6297493" y="10579825"/>
            <a:ext cx="3349800" cy="116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lang="en-US" sz="4000">
                <a:solidFill>
                  <a:schemeClr val="lt2"/>
                </a:solidFill>
                <a:latin typeface="Lato"/>
                <a:ea typeface="Lato"/>
                <a:cs typeface="Lato"/>
                <a:sym typeface="Lato"/>
              </a:rPr>
              <a:t>Haz solo lo que importa</a:t>
            </a:r>
            <a:endParaRPr sz="4000">
              <a:solidFill>
                <a:schemeClr val="lt2"/>
              </a:solidFill>
              <a:latin typeface="Lato"/>
              <a:ea typeface="Lato"/>
              <a:cs typeface="Lato"/>
              <a:sym typeface="Lato"/>
            </a:endParaRPr>
          </a:p>
        </p:txBody>
      </p:sp>
      <p:sp>
        <p:nvSpPr>
          <p:cNvPr id="2105" name="Google Shape;2105;p96"/>
          <p:cNvSpPr txBox="1"/>
          <p:nvPr/>
        </p:nvSpPr>
        <p:spPr>
          <a:xfrm>
            <a:off x="15260792" y="10579825"/>
            <a:ext cx="4014900" cy="116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lang="en-US" sz="4000">
                <a:solidFill>
                  <a:schemeClr val="lt2"/>
                </a:solidFill>
                <a:latin typeface="Lato"/>
                <a:ea typeface="Lato"/>
                <a:cs typeface="Lato"/>
                <a:sym typeface="Lato"/>
              </a:rPr>
              <a:t>Deja que la gente tome el control</a:t>
            </a:r>
            <a:endParaRPr sz="4000">
              <a:solidFill>
                <a:schemeClr val="lt2"/>
              </a:solidFill>
              <a:latin typeface="Lato"/>
              <a:ea typeface="Lato"/>
              <a:cs typeface="Lato"/>
              <a:sym typeface="Lato"/>
            </a:endParaRPr>
          </a:p>
        </p:txBody>
      </p:sp>
      <p:sp>
        <p:nvSpPr>
          <p:cNvPr id="2106" name="Google Shape;2106;p96"/>
          <p:cNvSpPr txBox="1"/>
          <p:nvPr/>
        </p:nvSpPr>
        <p:spPr>
          <a:xfrm>
            <a:off x="10605400" y="10579825"/>
            <a:ext cx="4014900" cy="116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lang="en-US" sz="4000">
                <a:solidFill>
                  <a:schemeClr val="lt2"/>
                </a:solidFill>
                <a:latin typeface="Lato"/>
                <a:ea typeface="Lato"/>
                <a:cs typeface="Lato"/>
                <a:sym typeface="Lato"/>
              </a:rPr>
              <a:t>Enseña </a:t>
            </a:r>
            <a:br>
              <a:rPr lang="en-US" sz="4000">
                <a:solidFill>
                  <a:schemeClr val="lt2"/>
                </a:solidFill>
                <a:latin typeface="Lato"/>
                <a:ea typeface="Lato"/>
                <a:cs typeface="Lato"/>
                <a:sym typeface="Lato"/>
              </a:rPr>
            </a:br>
            <a:r>
              <a:rPr lang="en-US" sz="4000">
                <a:solidFill>
                  <a:schemeClr val="lt2"/>
                </a:solidFill>
                <a:latin typeface="Lato"/>
                <a:ea typeface="Lato"/>
                <a:cs typeface="Lato"/>
                <a:sym typeface="Lato"/>
              </a:rPr>
              <a:t>tus cartas</a:t>
            </a:r>
            <a:endParaRPr sz="4000">
              <a:solidFill>
                <a:schemeClr val="lt2"/>
              </a:solidFill>
              <a:latin typeface="Lato"/>
              <a:ea typeface="Lato"/>
              <a:cs typeface="Lato"/>
              <a:sym typeface="Lato"/>
            </a:endParaRPr>
          </a:p>
        </p:txBody>
      </p:sp>
      <p:sp>
        <p:nvSpPr>
          <p:cNvPr id="2107" name="Google Shape;2107;p96"/>
          <p:cNvSpPr txBox="1"/>
          <p:nvPr/>
        </p:nvSpPr>
        <p:spPr>
          <a:xfrm>
            <a:off x="20301972" y="10579825"/>
            <a:ext cx="3243300" cy="116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lang="en-US" sz="4000">
                <a:solidFill>
                  <a:schemeClr val="lt2"/>
                </a:solidFill>
                <a:latin typeface="Lato"/>
                <a:ea typeface="Lato"/>
                <a:cs typeface="Lato"/>
                <a:sym typeface="Lato"/>
              </a:rPr>
              <a:t>Del barrio para el mundo</a:t>
            </a:r>
            <a:endParaRPr sz="4000">
              <a:solidFill>
                <a:schemeClr val="lt2"/>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16"/>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¿Qué eres capaz de dibujar con estas formas?</a:t>
            </a:r>
            <a:endParaRPr/>
          </a:p>
        </p:txBody>
      </p:sp>
      <p:sp>
        <p:nvSpPr>
          <p:cNvPr id="134" name="Google Shape;134;p16"/>
          <p:cNvSpPr txBox="1"/>
          <p:nvPr/>
        </p:nvSpPr>
        <p:spPr>
          <a:xfrm>
            <a:off x="3118725" y="3640475"/>
            <a:ext cx="2354400" cy="1443600"/>
          </a:xfrm>
          <a:prstGeom prst="rect">
            <a:avLst/>
          </a:prstGeom>
          <a:noFill/>
          <a:ln>
            <a:noFill/>
          </a:ln>
        </p:spPr>
        <p:txBody>
          <a:bodyPr anchorCtr="0" anchor="ctr" bIns="45700" lIns="45700" spcFirstLastPara="1" rIns="45700" wrap="square" tIns="45700">
            <a:noAutofit/>
          </a:bodyPr>
          <a:lstStyle/>
          <a:p>
            <a:pPr indent="0" lvl="0" marL="0" marR="0" rtl="0" algn="l">
              <a:lnSpc>
                <a:spcPct val="110000"/>
              </a:lnSpc>
              <a:spcBef>
                <a:spcPts val="0"/>
              </a:spcBef>
              <a:spcAft>
                <a:spcPts val="0"/>
              </a:spcAft>
              <a:buClr>
                <a:srgbClr val="F55D5C"/>
              </a:buClr>
              <a:buSzPts val="10000"/>
              <a:buFont typeface="Helvetica Neue"/>
              <a:buNone/>
            </a:pPr>
            <a:r>
              <a:rPr lang="en-US" sz="10000">
                <a:solidFill>
                  <a:srgbClr val="F55D5C"/>
                </a:solidFill>
                <a:latin typeface="Lato"/>
                <a:ea typeface="Lato"/>
                <a:cs typeface="Lato"/>
                <a:sym typeface="Lato"/>
              </a:rPr>
              <a:t>2</a:t>
            </a:r>
            <a:r>
              <a:rPr lang="en-US" sz="10000">
                <a:solidFill>
                  <a:srgbClr val="F55D5C"/>
                </a:solidFill>
                <a:latin typeface="Lato"/>
                <a:ea typeface="Lato"/>
                <a:cs typeface="Lato"/>
                <a:sym typeface="Lato"/>
              </a:rPr>
              <a:t>’</a:t>
            </a:r>
            <a:endParaRPr sz="10000">
              <a:solidFill>
                <a:srgbClr val="F55D5C"/>
              </a:solidFill>
              <a:latin typeface="Lato"/>
              <a:ea typeface="Lato"/>
              <a:cs typeface="Lato"/>
              <a:sym typeface="Lato"/>
            </a:endParaRPr>
          </a:p>
        </p:txBody>
      </p:sp>
      <p:pic>
        <p:nvPicPr>
          <p:cNvPr id="135" name="Google Shape;135;p16"/>
          <p:cNvPicPr preferRelativeResize="0"/>
          <p:nvPr/>
        </p:nvPicPr>
        <p:blipFill>
          <a:blip r:embed="rId3">
            <a:alphaModFix/>
          </a:blip>
          <a:stretch>
            <a:fillRect/>
          </a:stretch>
        </p:blipFill>
        <p:spPr>
          <a:xfrm>
            <a:off x="1185650" y="3640462"/>
            <a:ext cx="1443600" cy="1443600"/>
          </a:xfrm>
          <a:prstGeom prst="rect">
            <a:avLst/>
          </a:prstGeom>
          <a:noFill/>
          <a:ln>
            <a:noFill/>
          </a:ln>
        </p:spPr>
      </p:pic>
      <p:sp>
        <p:nvSpPr>
          <p:cNvPr id="136" name="Google Shape;136;p16"/>
          <p:cNvSpPr/>
          <p:nvPr/>
        </p:nvSpPr>
        <p:spPr>
          <a:xfrm rot="-2700000">
            <a:off x="12716030" y="5308552"/>
            <a:ext cx="4473440" cy="319895"/>
          </a:xfrm>
          <a:prstGeom prst="rect">
            <a:avLst/>
          </a:prstGeom>
          <a:solidFill>
            <a:srgbClr val="FFFFFF"/>
          </a:solidFill>
          <a:ln cap="flat" cmpd="sng" w="38100">
            <a:solidFill>
              <a:srgbClr val="F55D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6"/>
          <p:cNvSpPr/>
          <p:nvPr/>
        </p:nvSpPr>
        <p:spPr>
          <a:xfrm>
            <a:off x="13335292" y="8687860"/>
            <a:ext cx="3234900" cy="3234900"/>
          </a:xfrm>
          <a:prstGeom prst="rect">
            <a:avLst/>
          </a:prstGeom>
          <a:solidFill>
            <a:srgbClr val="FFFFFF"/>
          </a:solidFill>
          <a:ln cap="flat" cmpd="sng" w="38100">
            <a:solidFill>
              <a:srgbClr val="F55D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6"/>
          <p:cNvSpPr/>
          <p:nvPr/>
        </p:nvSpPr>
        <p:spPr>
          <a:xfrm>
            <a:off x="18299837" y="3691607"/>
            <a:ext cx="4215900" cy="3234900"/>
          </a:xfrm>
          <a:prstGeom prst="triangle">
            <a:avLst>
              <a:gd fmla="val 50000" name="adj"/>
            </a:avLst>
          </a:prstGeom>
          <a:solidFill>
            <a:srgbClr val="FFFFFF"/>
          </a:solidFill>
          <a:ln cap="flat" cmpd="sng" w="38100">
            <a:solidFill>
              <a:srgbClr val="F55D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6"/>
          <p:cNvSpPr/>
          <p:nvPr/>
        </p:nvSpPr>
        <p:spPr>
          <a:xfrm>
            <a:off x="18981782" y="8687858"/>
            <a:ext cx="3234900" cy="3234900"/>
          </a:xfrm>
          <a:prstGeom prst="ellipse">
            <a:avLst/>
          </a:prstGeom>
          <a:solidFill>
            <a:srgbClr val="FFFFFF"/>
          </a:solidFill>
          <a:ln cap="flat" cmpd="sng" w="38100">
            <a:solidFill>
              <a:srgbClr val="F55D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111" name="Shape 2111"/>
        <p:cNvGrpSpPr/>
        <p:nvPr/>
      </p:nvGrpSpPr>
      <p:grpSpPr>
        <a:xfrm>
          <a:off x="0" y="0"/>
          <a:ext cx="0" cy="0"/>
          <a:chOff x="0" y="0"/>
          <a:chExt cx="0" cy="0"/>
        </a:xfrm>
      </p:grpSpPr>
      <p:sp>
        <p:nvSpPr>
          <p:cNvPr id="2112" name="Google Shape;2112;p97"/>
          <p:cNvSpPr txBox="1"/>
          <p:nvPr/>
        </p:nvSpPr>
        <p:spPr>
          <a:xfrm>
            <a:off x="1373125" y="9030400"/>
            <a:ext cx="7914300" cy="3674400"/>
          </a:xfrm>
          <a:prstGeom prst="rect">
            <a:avLst/>
          </a:prstGeom>
          <a:noFill/>
          <a:ln>
            <a:noFill/>
          </a:ln>
        </p:spPr>
        <p:txBody>
          <a:bodyPr anchorCtr="0" anchor="t" bIns="45700" lIns="45700" spcFirstLastPara="1" rIns="45700" wrap="square" tIns="45700">
            <a:noAutofit/>
          </a:bodyPr>
          <a:lstStyle/>
          <a:p>
            <a:pPr indent="0" lvl="0" marL="0" rtl="0" algn="l">
              <a:lnSpc>
                <a:spcPct val="120000"/>
              </a:lnSpc>
              <a:spcBef>
                <a:spcPts val="0"/>
              </a:spcBef>
              <a:spcAft>
                <a:spcPts val="0"/>
              </a:spcAft>
              <a:buNone/>
            </a:pPr>
            <a:r>
              <a:rPr lang="en-US" sz="4000">
                <a:solidFill>
                  <a:srgbClr val="FFFFFF"/>
                </a:solidFill>
                <a:latin typeface="Lato Light"/>
                <a:ea typeface="Lato Light"/>
                <a:cs typeface="Lato Light"/>
                <a:sym typeface="Lato Light"/>
              </a:rPr>
              <a:t>Creamos servicios centrados en el ser humano que crean una interacción coherente y conveniente con personas y empresas que son tratadas como socios</a:t>
            </a:r>
            <a:endParaRPr sz="4000">
              <a:solidFill>
                <a:srgbClr val="FFFFFF"/>
              </a:solidFill>
              <a:latin typeface="Lato Light"/>
              <a:ea typeface="Lato Light"/>
              <a:cs typeface="Lato Light"/>
              <a:sym typeface="Lato Light"/>
            </a:endParaRPr>
          </a:p>
        </p:txBody>
      </p:sp>
      <p:sp>
        <p:nvSpPr>
          <p:cNvPr id="2113" name="Google Shape;2113;p97"/>
          <p:cNvSpPr txBox="1"/>
          <p:nvPr/>
        </p:nvSpPr>
        <p:spPr>
          <a:xfrm>
            <a:off x="1418575" y="5073325"/>
            <a:ext cx="2070600" cy="456600"/>
          </a:xfrm>
          <a:prstGeom prst="rect">
            <a:avLst/>
          </a:prstGeom>
          <a:solidFill>
            <a:srgbClr val="1973B8"/>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000"/>
              <a:buFont typeface="Helvetica Neue"/>
              <a:buNone/>
            </a:pPr>
            <a:r>
              <a:rPr i="0" lang="en-US" sz="2400" u="none" cap="none" strike="noStrike">
                <a:solidFill>
                  <a:srgbClr val="FDFEFE"/>
                </a:solidFill>
                <a:latin typeface="Lato"/>
                <a:ea typeface="Lato"/>
                <a:cs typeface="Lato"/>
                <a:sym typeface="Lato"/>
              </a:rPr>
              <a:t>Interacción</a:t>
            </a:r>
            <a:endParaRPr sz="2400">
              <a:latin typeface="Lato"/>
              <a:ea typeface="Lato"/>
              <a:cs typeface="Lato"/>
              <a:sym typeface="Lato"/>
            </a:endParaRPr>
          </a:p>
        </p:txBody>
      </p:sp>
      <p:sp>
        <p:nvSpPr>
          <p:cNvPr id="2114" name="Google Shape;2114;p97"/>
          <p:cNvSpPr txBox="1"/>
          <p:nvPr/>
        </p:nvSpPr>
        <p:spPr>
          <a:xfrm>
            <a:off x="1373125" y="6025988"/>
            <a:ext cx="7634100" cy="27708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None/>
            </a:pPr>
            <a:r>
              <a:rPr lang="en-US" sz="8200">
                <a:solidFill>
                  <a:srgbClr val="FFFFFF"/>
                </a:solidFill>
                <a:latin typeface="Lato"/>
                <a:ea typeface="Lato"/>
                <a:cs typeface="Lato"/>
                <a:sym typeface="Lato"/>
              </a:rPr>
              <a:t>Con la gente, para la gente</a:t>
            </a:r>
            <a:endParaRPr sz="8200">
              <a:solidFill>
                <a:srgbClr val="FFFFFF"/>
              </a:solidFill>
              <a:latin typeface="Lato"/>
              <a:ea typeface="Lato"/>
              <a:cs typeface="Lato"/>
              <a:sym typeface="Lato"/>
            </a:endParaRPr>
          </a:p>
        </p:txBody>
      </p:sp>
      <p:pic>
        <p:nvPicPr>
          <p:cNvPr id="2115" name="Google Shape;2115;p97"/>
          <p:cNvPicPr preferRelativeResize="0"/>
          <p:nvPr/>
        </p:nvPicPr>
        <p:blipFill>
          <a:blip r:embed="rId3">
            <a:alphaModFix/>
          </a:blip>
          <a:stretch>
            <a:fillRect/>
          </a:stretch>
        </p:blipFill>
        <p:spPr>
          <a:xfrm>
            <a:off x="10237275" y="0"/>
            <a:ext cx="14146725" cy="13716000"/>
          </a:xfrm>
          <a:prstGeom prst="rect">
            <a:avLst/>
          </a:prstGeom>
          <a:noFill/>
          <a:ln>
            <a:noFill/>
          </a:ln>
        </p:spPr>
      </p:pic>
      <p:sp>
        <p:nvSpPr>
          <p:cNvPr id="2116" name="Google Shape;2116;p97"/>
          <p:cNvSpPr txBox="1"/>
          <p:nvPr/>
        </p:nvSpPr>
        <p:spPr>
          <a:xfrm>
            <a:off x="1373125" y="3867825"/>
            <a:ext cx="2313900" cy="456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2000">
                <a:solidFill>
                  <a:srgbClr val="2DCCCD"/>
                </a:solidFill>
                <a:latin typeface="Lato"/>
                <a:ea typeface="Lato"/>
                <a:cs typeface="Lato"/>
                <a:sym typeface="Lato"/>
              </a:rPr>
              <a:t>SORPRENDENTES</a:t>
            </a:r>
            <a:endParaRPr sz="2000">
              <a:solidFill>
                <a:srgbClr val="2DCCCD"/>
              </a:solidFill>
              <a:latin typeface="Lato"/>
              <a:ea typeface="Lato"/>
              <a:cs typeface="Lato"/>
              <a:sym typeface="Lato"/>
            </a:endParaRPr>
          </a:p>
        </p:txBody>
      </p:sp>
      <p:sp>
        <p:nvSpPr>
          <p:cNvPr id="2117" name="Google Shape;2117;p97"/>
          <p:cNvSpPr txBox="1"/>
          <p:nvPr/>
        </p:nvSpPr>
        <p:spPr>
          <a:xfrm>
            <a:off x="4172325" y="3867825"/>
            <a:ext cx="2178900" cy="456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2000">
                <a:solidFill>
                  <a:srgbClr val="1464A5"/>
                </a:solidFill>
                <a:latin typeface="Lato"/>
                <a:ea typeface="Lato"/>
                <a:cs typeface="Lato"/>
                <a:sym typeface="Lato"/>
              </a:rPr>
              <a:t>TRANSPARENTE</a:t>
            </a:r>
            <a:endParaRPr sz="2000">
              <a:solidFill>
                <a:srgbClr val="1464A5"/>
              </a:solidFill>
              <a:latin typeface="Lato"/>
              <a:ea typeface="Lato"/>
              <a:cs typeface="Lato"/>
              <a:sym typeface="Lato"/>
            </a:endParaRPr>
          </a:p>
        </p:txBody>
      </p:sp>
      <p:sp>
        <p:nvSpPr>
          <p:cNvPr id="2118" name="Google Shape;2118;p97"/>
          <p:cNvSpPr txBox="1"/>
          <p:nvPr/>
        </p:nvSpPr>
        <p:spPr>
          <a:xfrm>
            <a:off x="6836525" y="3867825"/>
            <a:ext cx="1938000" cy="456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2000">
                <a:solidFill>
                  <a:srgbClr val="2DCCCD"/>
                </a:solidFill>
                <a:latin typeface="Lato"/>
                <a:ea typeface="Lato"/>
                <a:cs typeface="Lato"/>
                <a:sym typeface="Lato"/>
              </a:rPr>
              <a:t>CONVENIENTE</a:t>
            </a:r>
            <a:endParaRPr sz="2000">
              <a:solidFill>
                <a:srgbClr val="2DCCCD"/>
              </a:solidFill>
              <a:latin typeface="Lato"/>
              <a:ea typeface="Lato"/>
              <a:cs typeface="Lato"/>
              <a:sym typeface="Lato"/>
            </a:endParaRPr>
          </a:p>
        </p:txBody>
      </p:sp>
      <p:sp>
        <p:nvSpPr>
          <p:cNvPr id="2119" name="Google Shape;2119;p97"/>
          <p:cNvSpPr txBox="1"/>
          <p:nvPr/>
        </p:nvSpPr>
        <p:spPr>
          <a:xfrm>
            <a:off x="9259825" y="3867825"/>
            <a:ext cx="1938000" cy="456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2000">
                <a:solidFill>
                  <a:srgbClr val="1464A5"/>
                </a:solidFill>
                <a:latin typeface="Lato"/>
                <a:ea typeface="Lato"/>
                <a:cs typeface="Lato"/>
                <a:sym typeface="Lato"/>
              </a:rPr>
              <a:t>CAPACITADOR</a:t>
            </a:r>
            <a:endParaRPr sz="2000">
              <a:solidFill>
                <a:srgbClr val="1464A5"/>
              </a:solidFill>
              <a:latin typeface="Lato"/>
              <a:ea typeface="Lato"/>
              <a:cs typeface="Lato"/>
              <a:sym typeface="Lato"/>
            </a:endParaRPr>
          </a:p>
        </p:txBody>
      </p:sp>
      <p:cxnSp>
        <p:nvCxnSpPr>
          <p:cNvPr id="2120" name="Google Shape;2120;p97"/>
          <p:cNvCxnSpPr/>
          <p:nvPr/>
        </p:nvCxnSpPr>
        <p:spPr>
          <a:xfrm>
            <a:off x="1456525" y="4359250"/>
            <a:ext cx="264600" cy="0"/>
          </a:xfrm>
          <a:prstGeom prst="straightConnector1">
            <a:avLst/>
          </a:prstGeom>
          <a:noFill/>
          <a:ln cap="flat" cmpd="sng" w="19050">
            <a:solidFill>
              <a:srgbClr val="02A5A5"/>
            </a:solidFill>
            <a:prstDash val="solid"/>
            <a:round/>
            <a:headEnd len="med" w="med" type="none"/>
            <a:tailEnd len="med" w="med" type="none"/>
          </a:ln>
        </p:spPr>
      </p:cxnSp>
      <p:cxnSp>
        <p:nvCxnSpPr>
          <p:cNvPr id="2121" name="Google Shape;2121;p97"/>
          <p:cNvCxnSpPr/>
          <p:nvPr/>
        </p:nvCxnSpPr>
        <p:spPr>
          <a:xfrm>
            <a:off x="6967851" y="4359250"/>
            <a:ext cx="264600" cy="0"/>
          </a:xfrm>
          <a:prstGeom prst="straightConnector1">
            <a:avLst/>
          </a:prstGeom>
          <a:noFill/>
          <a:ln cap="flat" cmpd="sng" w="19050">
            <a:solidFill>
              <a:srgbClr val="02A5A5"/>
            </a:solidFill>
            <a:prstDash val="solid"/>
            <a:round/>
            <a:headEnd len="med" w="med" type="none"/>
            <a:tailEnd len="med" w="med" type="none"/>
          </a:ln>
        </p:spPr>
      </p:cxn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125" name="Shape 2125"/>
        <p:cNvGrpSpPr/>
        <p:nvPr/>
      </p:nvGrpSpPr>
      <p:grpSpPr>
        <a:xfrm>
          <a:off x="0" y="0"/>
          <a:ext cx="0" cy="0"/>
          <a:chOff x="0" y="0"/>
          <a:chExt cx="0" cy="0"/>
        </a:xfrm>
      </p:grpSpPr>
      <p:sp>
        <p:nvSpPr>
          <p:cNvPr id="2126" name="Google Shape;2126;p98"/>
          <p:cNvSpPr txBox="1"/>
          <p:nvPr/>
        </p:nvSpPr>
        <p:spPr>
          <a:xfrm>
            <a:off x="1373125" y="3867825"/>
            <a:ext cx="2313900" cy="456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2000">
                <a:solidFill>
                  <a:srgbClr val="2DCCCD"/>
                </a:solidFill>
                <a:latin typeface="Lato"/>
                <a:ea typeface="Lato"/>
                <a:cs typeface="Lato"/>
                <a:sym typeface="Lato"/>
              </a:rPr>
              <a:t>SORPRENDENTES</a:t>
            </a:r>
            <a:endParaRPr sz="2000">
              <a:solidFill>
                <a:srgbClr val="2DCCCD"/>
              </a:solidFill>
              <a:latin typeface="Lato"/>
              <a:ea typeface="Lato"/>
              <a:cs typeface="Lato"/>
              <a:sym typeface="Lato"/>
            </a:endParaRPr>
          </a:p>
        </p:txBody>
      </p:sp>
      <p:sp>
        <p:nvSpPr>
          <p:cNvPr id="2127" name="Google Shape;2127;p98"/>
          <p:cNvSpPr txBox="1"/>
          <p:nvPr/>
        </p:nvSpPr>
        <p:spPr>
          <a:xfrm>
            <a:off x="4172325" y="3867825"/>
            <a:ext cx="2178900" cy="456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2000">
                <a:solidFill>
                  <a:srgbClr val="1464A5"/>
                </a:solidFill>
                <a:latin typeface="Lato"/>
                <a:ea typeface="Lato"/>
                <a:cs typeface="Lato"/>
                <a:sym typeface="Lato"/>
              </a:rPr>
              <a:t>TRANSPARENTE</a:t>
            </a:r>
            <a:endParaRPr sz="2000">
              <a:solidFill>
                <a:srgbClr val="1464A5"/>
              </a:solidFill>
              <a:latin typeface="Lato"/>
              <a:ea typeface="Lato"/>
              <a:cs typeface="Lato"/>
              <a:sym typeface="Lato"/>
            </a:endParaRPr>
          </a:p>
        </p:txBody>
      </p:sp>
      <p:sp>
        <p:nvSpPr>
          <p:cNvPr id="2128" name="Google Shape;2128;p98"/>
          <p:cNvSpPr txBox="1"/>
          <p:nvPr/>
        </p:nvSpPr>
        <p:spPr>
          <a:xfrm>
            <a:off x="6836525" y="3867825"/>
            <a:ext cx="1938000" cy="456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2000">
                <a:solidFill>
                  <a:srgbClr val="1464A5"/>
                </a:solidFill>
                <a:latin typeface="Lato"/>
                <a:ea typeface="Lato"/>
                <a:cs typeface="Lato"/>
                <a:sym typeface="Lato"/>
              </a:rPr>
              <a:t>CONVENIENTE</a:t>
            </a:r>
            <a:endParaRPr sz="2000">
              <a:solidFill>
                <a:srgbClr val="1464A5"/>
              </a:solidFill>
              <a:latin typeface="Lato"/>
              <a:ea typeface="Lato"/>
              <a:cs typeface="Lato"/>
              <a:sym typeface="Lato"/>
            </a:endParaRPr>
          </a:p>
        </p:txBody>
      </p:sp>
      <p:sp>
        <p:nvSpPr>
          <p:cNvPr id="2129" name="Google Shape;2129;p98"/>
          <p:cNvSpPr txBox="1"/>
          <p:nvPr/>
        </p:nvSpPr>
        <p:spPr>
          <a:xfrm>
            <a:off x="9259825" y="3867825"/>
            <a:ext cx="1938000" cy="456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2000">
                <a:solidFill>
                  <a:srgbClr val="1464A5"/>
                </a:solidFill>
                <a:latin typeface="Lato"/>
                <a:ea typeface="Lato"/>
                <a:cs typeface="Lato"/>
                <a:sym typeface="Lato"/>
              </a:rPr>
              <a:t>CAPACITADOR</a:t>
            </a:r>
            <a:endParaRPr sz="2000">
              <a:solidFill>
                <a:srgbClr val="1464A5"/>
              </a:solidFill>
              <a:latin typeface="Lato"/>
              <a:ea typeface="Lato"/>
              <a:cs typeface="Lato"/>
              <a:sym typeface="Lato"/>
            </a:endParaRPr>
          </a:p>
        </p:txBody>
      </p:sp>
      <p:cxnSp>
        <p:nvCxnSpPr>
          <p:cNvPr id="2130" name="Google Shape;2130;p98"/>
          <p:cNvCxnSpPr/>
          <p:nvPr/>
        </p:nvCxnSpPr>
        <p:spPr>
          <a:xfrm>
            <a:off x="1456525" y="4359250"/>
            <a:ext cx="264600" cy="0"/>
          </a:xfrm>
          <a:prstGeom prst="straightConnector1">
            <a:avLst/>
          </a:prstGeom>
          <a:noFill/>
          <a:ln cap="flat" cmpd="sng" w="19050">
            <a:solidFill>
              <a:srgbClr val="02A5A5"/>
            </a:solidFill>
            <a:prstDash val="solid"/>
            <a:round/>
            <a:headEnd len="med" w="med" type="none"/>
            <a:tailEnd len="med" w="med" type="none"/>
          </a:ln>
        </p:spPr>
      </p:cxnSp>
      <p:sp>
        <p:nvSpPr>
          <p:cNvPr id="2131" name="Google Shape;2131;p98"/>
          <p:cNvSpPr txBox="1"/>
          <p:nvPr/>
        </p:nvSpPr>
        <p:spPr>
          <a:xfrm>
            <a:off x="1373125" y="6135100"/>
            <a:ext cx="6335100" cy="2506500"/>
          </a:xfrm>
          <a:prstGeom prst="rect">
            <a:avLst/>
          </a:prstGeom>
          <a:noFill/>
          <a:ln>
            <a:noFill/>
          </a:ln>
        </p:spPr>
        <p:txBody>
          <a:bodyPr anchorCtr="0" anchor="ctr" bIns="45700" lIns="45700" spcFirstLastPara="1" rIns="45700" wrap="square" tIns="45700">
            <a:noAutofit/>
          </a:bodyPr>
          <a:lstStyle/>
          <a:p>
            <a:pPr indent="0" lvl="0" marL="0" rtl="0" algn="l">
              <a:lnSpc>
                <a:spcPct val="110000"/>
              </a:lnSpc>
              <a:spcBef>
                <a:spcPts val="0"/>
              </a:spcBef>
              <a:spcAft>
                <a:spcPts val="0"/>
              </a:spcAft>
              <a:buNone/>
            </a:pPr>
            <a:r>
              <a:rPr lang="en-US" sz="8200">
                <a:solidFill>
                  <a:srgbClr val="FFFFFF"/>
                </a:solidFill>
                <a:latin typeface="Lato"/>
                <a:ea typeface="Lato"/>
                <a:cs typeface="Lato"/>
                <a:sym typeface="Lato"/>
              </a:rPr>
              <a:t>Haz solo lo que importa</a:t>
            </a:r>
            <a:endParaRPr sz="8200">
              <a:solidFill>
                <a:srgbClr val="FFFFFF"/>
              </a:solidFill>
              <a:latin typeface="Lato"/>
              <a:ea typeface="Lato"/>
              <a:cs typeface="Lato"/>
              <a:sym typeface="Lato"/>
            </a:endParaRPr>
          </a:p>
        </p:txBody>
      </p:sp>
      <p:sp>
        <p:nvSpPr>
          <p:cNvPr id="2132" name="Google Shape;2132;p98"/>
          <p:cNvSpPr txBox="1"/>
          <p:nvPr/>
        </p:nvSpPr>
        <p:spPr>
          <a:xfrm>
            <a:off x="1373125" y="9030400"/>
            <a:ext cx="7914300" cy="3674400"/>
          </a:xfrm>
          <a:prstGeom prst="rect">
            <a:avLst/>
          </a:prstGeom>
          <a:noFill/>
          <a:ln>
            <a:noFill/>
          </a:ln>
        </p:spPr>
        <p:txBody>
          <a:bodyPr anchorCtr="0" anchor="t" bIns="45700" lIns="45700" spcFirstLastPara="1" rIns="45700" wrap="square" tIns="45700">
            <a:noAutofit/>
          </a:bodyPr>
          <a:lstStyle/>
          <a:p>
            <a:pPr indent="0" lvl="0" marL="0" rtl="0" algn="l">
              <a:lnSpc>
                <a:spcPct val="120000"/>
              </a:lnSpc>
              <a:spcBef>
                <a:spcPts val="0"/>
              </a:spcBef>
              <a:spcAft>
                <a:spcPts val="0"/>
              </a:spcAft>
              <a:buNone/>
            </a:pPr>
            <a:r>
              <a:rPr lang="en-US" sz="4000">
                <a:solidFill>
                  <a:srgbClr val="FFFFFF"/>
                </a:solidFill>
                <a:latin typeface="Lato Light"/>
                <a:ea typeface="Lato Light"/>
                <a:cs typeface="Lato Light"/>
                <a:sym typeface="Lato Light"/>
              </a:rPr>
              <a:t>Siempre proporcionamos a las personas contenido relevante que responde a su situación actual y se origina en la comprensión genuina del usuario</a:t>
            </a:r>
            <a:endParaRPr sz="4000">
              <a:solidFill>
                <a:srgbClr val="FFFFFF"/>
              </a:solidFill>
              <a:latin typeface="Lato Light"/>
              <a:ea typeface="Lato Light"/>
              <a:cs typeface="Lato Light"/>
              <a:sym typeface="Lato Light"/>
            </a:endParaRPr>
          </a:p>
        </p:txBody>
      </p:sp>
      <p:pic>
        <p:nvPicPr>
          <p:cNvPr id="2133" name="Google Shape;2133;p98"/>
          <p:cNvPicPr preferRelativeResize="0"/>
          <p:nvPr/>
        </p:nvPicPr>
        <p:blipFill>
          <a:blip r:embed="rId3">
            <a:alphaModFix/>
          </a:blip>
          <a:stretch>
            <a:fillRect/>
          </a:stretch>
        </p:blipFill>
        <p:spPr>
          <a:xfrm>
            <a:off x="10175000" y="0"/>
            <a:ext cx="14209000" cy="13716000"/>
          </a:xfrm>
          <a:prstGeom prst="rect">
            <a:avLst/>
          </a:prstGeom>
          <a:noFill/>
          <a:ln>
            <a:noFill/>
          </a:ln>
        </p:spPr>
      </p:pic>
      <p:sp>
        <p:nvSpPr>
          <p:cNvPr id="2134" name="Google Shape;2134;p98"/>
          <p:cNvSpPr txBox="1"/>
          <p:nvPr/>
        </p:nvSpPr>
        <p:spPr>
          <a:xfrm>
            <a:off x="1418575" y="5073325"/>
            <a:ext cx="2070600" cy="456600"/>
          </a:xfrm>
          <a:prstGeom prst="rect">
            <a:avLst/>
          </a:prstGeom>
          <a:solidFill>
            <a:srgbClr val="1973B8"/>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000"/>
              <a:buFont typeface="Helvetica Neue"/>
              <a:buNone/>
            </a:pPr>
            <a:r>
              <a:rPr lang="en-US" sz="2400">
                <a:solidFill>
                  <a:srgbClr val="FDFEFE"/>
                </a:solidFill>
                <a:latin typeface="Lato"/>
                <a:ea typeface="Lato"/>
                <a:cs typeface="Lato"/>
                <a:sym typeface="Lato"/>
              </a:rPr>
              <a:t>Contenido</a:t>
            </a:r>
            <a:endParaRPr sz="2400">
              <a:latin typeface="Lato"/>
              <a:ea typeface="Lato"/>
              <a:cs typeface="Lato"/>
              <a:sym typeface="Lato"/>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138" name="Shape 2138"/>
        <p:cNvGrpSpPr/>
        <p:nvPr/>
      </p:nvGrpSpPr>
      <p:grpSpPr>
        <a:xfrm>
          <a:off x="0" y="0"/>
          <a:ext cx="0" cy="0"/>
          <a:chOff x="0" y="0"/>
          <a:chExt cx="0" cy="0"/>
        </a:xfrm>
      </p:grpSpPr>
      <p:sp>
        <p:nvSpPr>
          <p:cNvPr id="2139" name="Google Shape;2139;p99"/>
          <p:cNvSpPr txBox="1"/>
          <p:nvPr/>
        </p:nvSpPr>
        <p:spPr>
          <a:xfrm>
            <a:off x="1373125" y="3867825"/>
            <a:ext cx="2313900" cy="456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2000">
                <a:solidFill>
                  <a:srgbClr val="1464A5"/>
                </a:solidFill>
                <a:latin typeface="Lato"/>
                <a:ea typeface="Lato"/>
                <a:cs typeface="Lato"/>
                <a:sym typeface="Lato"/>
              </a:rPr>
              <a:t>SORPRENDENTES</a:t>
            </a:r>
            <a:endParaRPr sz="2000">
              <a:solidFill>
                <a:srgbClr val="2DCCCD"/>
              </a:solidFill>
              <a:latin typeface="Lato"/>
              <a:ea typeface="Lato"/>
              <a:cs typeface="Lato"/>
              <a:sym typeface="Lato"/>
            </a:endParaRPr>
          </a:p>
        </p:txBody>
      </p:sp>
      <p:sp>
        <p:nvSpPr>
          <p:cNvPr id="2140" name="Google Shape;2140;p99"/>
          <p:cNvSpPr txBox="1"/>
          <p:nvPr/>
        </p:nvSpPr>
        <p:spPr>
          <a:xfrm>
            <a:off x="4172325" y="3867825"/>
            <a:ext cx="2178900" cy="456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2000">
                <a:solidFill>
                  <a:srgbClr val="2DCCCD"/>
                </a:solidFill>
                <a:latin typeface="Lato"/>
                <a:ea typeface="Lato"/>
                <a:cs typeface="Lato"/>
                <a:sym typeface="Lato"/>
              </a:rPr>
              <a:t>TRANSPARENTE</a:t>
            </a:r>
            <a:endParaRPr sz="2000">
              <a:solidFill>
                <a:srgbClr val="2DCCCD"/>
              </a:solidFill>
              <a:latin typeface="Lato"/>
              <a:ea typeface="Lato"/>
              <a:cs typeface="Lato"/>
              <a:sym typeface="Lato"/>
            </a:endParaRPr>
          </a:p>
        </p:txBody>
      </p:sp>
      <p:sp>
        <p:nvSpPr>
          <p:cNvPr id="2141" name="Google Shape;2141;p99"/>
          <p:cNvSpPr txBox="1"/>
          <p:nvPr/>
        </p:nvSpPr>
        <p:spPr>
          <a:xfrm>
            <a:off x="6836525" y="3867825"/>
            <a:ext cx="1938000" cy="456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2000">
                <a:solidFill>
                  <a:srgbClr val="1464A5"/>
                </a:solidFill>
                <a:latin typeface="Lato"/>
                <a:ea typeface="Lato"/>
                <a:cs typeface="Lato"/>
                <a:sym typeface="Lato"/>
              </a:rPr>
              <a:t>CONVENIENTE</a:t>
            </a:r>
            <a:endParaRPr sz="2000">
              <a:solidFill>
                <a:srgbClr val="1464A5"/>
              </a:solidFill>
              <a:latin typeface="Lato"/>
              <a:ea typeface="Lato"/>
              <a:cs typeface="Lato"/>
              <a:sym typeface="Lato"/>
            </a:endParaRPr>
          </a:p>
        </p:txBody>
      </p:sp>
      <p:sp>
        <p:nvSpPr>
          <p:cNvPr id="2142" name="Google Shape;2142;p99"/>
          <p:cNvSpPr txBox="1"/>
          <p:nvPr/>
        </p:nvSpPr>
        <p:spPr>
          <a:xfrm>
            <a:off x="9259825" y="3867825"/>
            <a:ext cx="1938000" cy="456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2000">
                <a:solidFill>
                  <a:srgbClr val="1464A5"/>
                </a:solidFill>
                <a:latin typeface="Lato"/>
                <a:ea typeface="Lato"/>
                <a:cs typeface="Lato"/>
                <a:sym typeface="Lato"/>
              </a:rPr>
              <a:t>CAPACITADOR</a:t>
            </a:r>
            <a:endParaRPr sz="2000">
              <a:solidFill>
                <a:srgbClr val="1464A5"/>
              </a:solidFill>
              <a:latin typeface="Lato"/>
              <a:ea typeface="Lato"/>
              <a:cs typeface="Lato"/>
              <a:sym typeface="Lato"/>
            </a:endParaRPr>
          </a:p>
        </p:txBody>
      </p:sp>
      <p:cxnSp>
        <p:nvCxnSpPr>
          <p:cNvPr id="2143" name="Google Shape;2143;p99"/>
          <p:cNvCxnSpPr/>
          <p:nvPr/>
        </p:nvCxnSpPr>
        <p:spPr>
          <a:xfrm>
            <a:off x="4321181" y="4359250"/>
            <a:ext cx="264600" cy="0"/>
          </a:xfrm>
          <a:prstGeom prst="straightConnector1">
            <a:avLst/>
          </a:prstGeom>
          <a:noFill/>
          <a:ln cap="flat" cmpd="sng" w="19050">
            <a:solidFill>
              <a:srgbClr val="02A5A5"/>
            </a:solidFill>
            <a:prstDash val="solid"/>
            <a:round/>
            <a:headEnd len="med" w="med" type="none"/>
            <a:tailEnd len="med" w="med" type="none"/>
          </a:ln>
        </p:spPr>
      </p:cxnSp>
      <p:sp>
        <p:nvSpPr>
          <p:cNvPr id="2144" name="Google Shape;2144;p99"/>
          <p:cNvSpPr txBox="1"/>
          <p:nvPr/>
        </p:nvSpPr>
        <p:spPr>
          <a:xfrm>
            <a:off x="1373125" y="6135100"/>
            <a:ext cx="6148200" cy="2506500"/>
          </a:xfrm>
          <a:prstGeom prst="rect">
            <a:avLst/>
          </a:prstGeom>
          <a:noFill/>
          <a:ln>
            <a:noFill/>
          </a:ln>
        </p:spPr>
        <p:txBody>
          <a:bodyPr anchorCtr="0" anchor="ctr" bIns="45700" lIns="45700" spcFirstLastPara="1" rIns="45700" wrap="square" tIns="45700">
            <a:noAutofit/>
          </a:bodyPr>
          <a:lstStyle/>
          <a:p>
            <a:pPr indent="0" lvl="0" marL="0" rtl="0" algn="l">
              <a:lnSpc>
                <a:spcPct val="110000"/>
              </a:lnSpc>
              <a:spcBef>
                <a:spcPts val="0"/>
              </a:spcBef>
              <a:spcAft>
                <a:spcPts val="0"/>
              </a:spcAft>
              <a:buNone/>
            </a:pPr>
            <a:r>
              <a:rPr lang="en-US" sz="8200">
                <a:solidFill>
                  <a:srgbClr val="FFFFFF"/>
                </a:solidFill>
                <a:latin typeface="Lato"/>
                <a:ea typeface="Lato"/>
                <a:cs typeface="Lato"/>
                <a:sym typeface="Lato"/>
              </a:rPr>
              <a:t>Enseña </a:t>
            </a:r>
            <a:br>
              <a:rPr lang="en-US" sz="8200">
                <a:solidFill>
                  <a:srgbClr val="FFFFFF"/>
                </a:solidFill>
                <a:latin typeface="Lato"/>
                <a:ea typeface="Lato"/>
                <a:cs typeface="Lato"/>
                <a:sym typeface="Lato"/>
              </a:rPr>
            </a:br>
            <a:r>
              <a:rPr lang="en-US" sz="8200">
                <a:solidFill>
                  <a:srgbClr val="FFFFFF"/>
                </a:solidFill>
                <a:latin typeface="Lato"/>
                <a:ea typeface="Lato"/>
                <a:cs typeface="Lato"/>
                <a:sym typeface="Lato"/>
              </a:rPr>
              <a:t>tus cartas</a:t>
            </a:r>
            <a:endParaRPr sz="8200">
              <a:solidFill>
                <a:srgbClr val="FFFFFF"/>
              </a:solidFill>
              <a:latin typeface="Lato"/>
              <a:ea typeface="Lato"/>
              <a:cs typeface="Lato"/>
              <a:sym typeface="Lato"/>
            </a:endParaRPr>
          </a:p>
        </p:txBody>
      </p:sp>
      <p:sp>
        <p:nvSpPr>
          <p:cNvPr id="2145" name="Google Shape;2145;p99"/>
          <p:cNvSpPr txBox="1"/>
          <p:nvPr/>
        </p:nvSpPr>
        <p:spPr>
          <a:xfrm>
            <a:off x="1373125" y="9030400"/>
            <a:ext cx="6777900" cy="3051000"/>
          </a:xfrm>
          <a:prstGeom prst="rect">
            <a:avLst/>
          </a:prstGeom>
          <a:noFill/>
          <a:ln>
            <a:noFill/>
          </a:ln>
        </p:spPr>
        <p:txBody>
          <a:bodyPr anchorCtr="0" anchor="t" bIns="45700" lIns="45700" spcFirstLastPara="1" rIns="45700" wrap="square" tIns="45700">
            <a:noAutofit/>
          </a:bodyPr>
          <a:lstStyle/>
          <a:p>
            <a:pPr indent="0" lvl="0" marL="0" rtl="0" algn="l">
              <a:lnSpc>
                <a:spcPct val="120000"/>
              </a:lnSpc>
              <a:spcBef>
                <a:spcPts val="0"/>
              </a:spcBef>
              <a:spcAft>
                <a:spcPts val="0"/>
              </a:spcAft>
              <a:buNone/>
            </a:pPr>
            <a:r>
              <a:rPr lang="en-US" sz="4000">
                <a:solidFill>
                  <a:srgbClr val="FFFFFF"/>
                </a:solidFill>
                <a:latin typeface="Lato Light"/>
                <a:ea typeface="Lato Light"/>
                <a:cs typeface="Lato Light"/>
                <a:sym typeface="Lato Light"/>
              </a:rPr>
              <a:t>Diseñamos una banca honesta que crea confianza al exponer la transparencia de las acciones y sus consecuencias</a:t>
            </a:r>
            <a:endParaRPr sz="4000">
              <a:solidFill>
                <a:srgbClr val="FFFFFF"/>
              </a:solidFill>
              <a:latin typeface="Lato Light"/>
              <a:ea typeface="Lato Light"/>
              <a:cs typeface="Lato Light"/>
              <a:sym typeface="Lato Light"/>
            </a:endParaRPr>
          </a:p>
        </p:txBody>
      </p:sp>
      <p:sp>
        <p:nvSpPr>
          <p:cNvPr id="2146" name="Google Shape;2146;p99"/>
          <p:cNvSpPr txBox="1"/>
          <p:nvPr/>
        </p:nvSpPr>
        <p:spPr>
          <a:xfrm>
            <a:off x="1418575" y="5073325"/>
            <a:ext cx="2070600" cy="456600"/>
          </a:xfrm>
          <a:prstGeom prst="rect">
            <a:avLst/>
          </a:prstGeom>
          <a:solidFill>
            <a:srgbClr val="1973B8"/>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000"/>
              <a:buFont typeface="Helvetica Neue"/>
              <a:buNone/>
            </a:pPr>
            <a:r>
              <a:rPr lang="en-US" sz="2400">
                <a:solidFill>
                  <a:srgbClr val="FDFEFE"/>
                </a:solidFill>
                <a:latin typeface="Lato"/>
                <a:ea typeface="Lato"/>
                <a:cs typeface="Lato"/>
                <a:sym typeface="Lato"/>
              </a:rPr>
              <a:t>TCR</a:t>
            </a:r>
            <a:endParaRPr sz="2400">
              <a:latin typeface="Lato"/>
              <a:ea typeface="Lato"/>
              <a:cs typeface="Lato"/>
              <a:sym typeface="Lato"/>
            </a:endParaRPr>
          </a:p>
        </p:txBody>
      </p:sp>
      <p:pic>
        <p:nvPicPr>
          <p:cNvPr id="2147" name="Google Shape;2147;p99"/>
          <p:cNvPicPr preferRelativeResize="0"/>
          <p:nvPr/>
        </p:nvPicPr>
        <p:blipFill>
          <a:blip r:embed="rId3">
            <a:alphaModFix/>
          </a:blip>
          <a:stretch>
            <a:fillRect/>
          </a:stretch>
        </p:blipFill>
        <p:spPr>
          <a:xfrm>
            <a:off x="10228825" y="0"/>
            <a:ext cx="14155175" cy="137160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151" name="Shape 2151"/>
        <p:cNvGrpSpPr/>
        <p:nvPr/>
      </p:nvGrpSpPr>
      <p:grpSpPr>
        <a:xfrm>
          <a:off x="0" y="0"/>
          <a:ext cx="0" cy="0"/>
          <a:chOff x="0" y="0"/>
          <a:chExt cx="0" cy="0"/>
        </a:xfrm>
      </p:grpSpPr>
      <p:sp>
        <p:nvSpPr>
          <p:cNvPr id="2152" name="Google Shape;2152;p100"/>
          <p:cNvSpPr txBox="1"/>
          <p:nvPr/>
        </p:nvSpPr>
        <p:spPr>
          <a:xfrm>
            <a:off x="1373125" y="3867825"/>
            <a:ext cx="2313900" cy="456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2000">
                <a:solidFill>
                  <a:srgbClr val="1464A5"/>
                </a:solidFill>
                <a:latin typeface="Lato"/>
                <a:ea typeface="Lato"/>
                <a:cs typeface="Lato"/>
                <a:sym typeface="Lato"/>
              </a:rPr>
              <a:t>SORPRENDENTES</a:t>
            </a:r>
            <a:endParaRPr sz="2000">
              <a:solidFill>
                <a:srgbClr val="2DCCCD"/>
              </a:solidFill>
              <a:latin typeface="Lato"/>
              <a:ea typeface="Lato"/>
              <a:cs typeface="Lato"/>
              <a:sym typeface="Lato"/>
            </a:endParaRPr>
          </a:p>
        </p:txBody>
      </p:sp>
      <p:sp>
        <p:nvSpPr>
          <p:cNvPr id="2153" name="Google Shape;2153;p100"/>
          <p:cNvSpPr txBox="1"/>
          <p:nvPr/>
        </p:nvSpPr>
        <p:spPr>
          <a:xfrm>
            <a:off x="4172325" y="3867825"/>
            <a:ext cx="2178900" cy="456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2000">
                <a:solidFill>
                  <a:srgbClr val="1464A5"/>
                </a:solidFill>
                <a:latin typeface="Lato"/>
                <a:ea typeface="Lato"/>
                <a:cs typeface="Lato"/>
                <a:sym typeface="Lato"/>
              </a:rPr>
              <a:t>TRANSPARENTE</a:t>
            </a:r>
            <a:endParaRPr sz="2000">
              <a:solidFill>
                <a:srgbClr val="1464A5"/>
              </a:solidFill>
              <a:latin typeface="Lato"/>
              <a:ea typeface="Lato"/>
              <a:cs typeface="Lato"/>
              <a:sym typeface="Lato"/>
            </a:endParaRPr>
          </a:p>
        </p:txBody>
      </p:sp>
      <p:sp>
        <p:nvSpPr>
          <p:cNvPr id="2154" name="Google Shape;2154;p100"/>
          <p:cNvSpPr txBox="1"/>
          <p:nvPr/>
        </p:nvSpPr>
        <p:spPr>
          <a:xfrm>
            <a:off x="6836525" y="3867825"/>
            <a:ext cx="1938000" cy="456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2000">
                <a:solidFill>
                  <a:srgbClr val="2DCCCD"/>
                </a:solidFill>
                <a:latin typeface="Lato"/>
                <a:ea typeface="Lato"/>
                <a:cs typeface="Lato"/>
                <a:sym typeface="Lato"/>
              </a:rPr>
              <a:t>CONVENIENTE</a:t>
            </a:r>
            <a:endParaRPr sz="2000">
              <a:solidFill>
                <a:srgbClr val="2DCCCD"/>
              </a:solidFill>
              <a:latin typeface="Lato"/>
              <a:ea typeface="Lato"/>
              <a:cs typeface="Lato"/>
              <a:sym typeface="Lato"/>
            </a:endParaRPr>
          </a:p>
        </p:txBody>
      </p:sp>
      <p:sp>
        <p:nvSpPr>
          <p:cNvPr id="2155" name="Google Shape;2155;p100"/>
          <p:cNvSpPr txBox="1"/>
          <p:nvPr/>
        </p:nvSpPr>
        <p:spPr>
          <a:xfrm>
            <a:off x="9259825" y="3867825"/>
            <a:ext cx="1938000" cy="456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2000">
                <a:solidFill>
                  <a:srgbClr val="2DCCCD"/>
                </a:solidFill>
                <a:latin typeface="Lato"/>
                <a:ea typeface="Lato"/>
                <a:cs typeface="Lato"/>
                <a:sym typeface="Lato"/>
              </a:rPr>
              <a:t>CAPACITADOR</a:t>
            </a:r>
            <a:endParaRPr sz="2000">
              <a:solidFill>
                <a:srgbClr val="2DCCCD"/>
              </a:solidFill>
              <a:latin typeface="Lato"/>
              <a:ea typeface="Lato"/>
              <a:cs typeface="Lato"/>
              <a:sym typeface="Lato"/>
            </a:endParaRPr>
          </a:p>
        </p:txBody>
      </p:sp>
      <p:cxnSp>
        <p:nvCxnSpPr>
          <p:cNvPr id="2156" name="Google Shape;2156;p100"/>
          <p:cNvCxnSpPr/>
          <p:nvPr/>
        </p:nvCxnSpPr>
        <p:spPr>
          <a:xfrm>
            <a:off x="6936706" y="4359250"/>
            <a:ext cx="264600" cy="0"/>
          </a:xfrm>
          <a:prstGeom prst="straightConnector1">
            <a:avLst/>
          </a:prstGeom>
          <a:noFill/>
          <a:ln cap="flat" cmpd="sng" w="19050">
            <a:solidFill>
              <a:srgbClr val="02A5A5"/>
            </a:solidFill>
            <a:prstDash val="solid"/>
            <a:round/>
            <a:headEnd len="med" w="med" type="none"/>
            <a:tailEnd len="med" w="med" type="none"/>
          </a:ln>
        </p:spPr>
      </p:cxnSp>
      <p:sp>
        <p:nvSpPr>
          <p:cNvPr id="2157" name="Google Shape;2157;p100"/>
          <p:cNvSpPr txBox="1"/>
          <p:nvPr/>
        </p:nvSpPr>
        <p:spPr>
          <a:xfrm>
            <a:off x="1418575" y="5073325"/>
            <a:ext cx="2070600" cy="456600"/>
          </a:xfrm>
          <a:prstGeom prst="rect">
            <a:avLst/>
          </a:prstGeom>
          <a:solidFill>
            <a:srgbClr val="1973B8"/>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000"/>
              <a:buFont typeface="Helvetica Neue"/>
              <a:buNone/>
            </a:pPr>
            <a:r>
              <a:rPr lang="en-US" sz="2400">
                <a:solidFill>
                  <a:srgbClr val="FDFEFE"/>
                </a:solidFill>
                <a:latin typeface="Lato"/>
                <a:ea typeface="Lato"/>
                <a:cs typeface="Lato"/>
                <a:sym typeface="Lato"/>
              </a:rPr>
              <a:t>Data</a:t>
            </a:r>
            <a:endParaRPr sz="2400">
              <a:latin typeface="Lato"/>
              <a:ea typeface="Lato"/>
              <a:cs typeface="Lato"/>
              <a:sym typeface="Lato"/>
            </a:endParaRPr>
          </a:p>
        </p:txBody>
      </p:sp>
      <p:sp>
        <p:nvSpPr>
          <p:cNvPr id="2158" name="Google Shape;2158;p100"/>
          <p:cNvSpPr txBox="1"/>
          <p:nvPr/>
        </p:nvSpPr>
        <p:spPr>
          <a:xfrm>
            <a:off x="3800575" y="5073325"/>
            <a:ext cx="2070600" cy="456600"/>
          </a:xfrm>
          <a:prstGeom prst="rect">
            <a:avLst/>
          </a:prstGeom>
          <a:solidFill>
            <a:srgbClr val="1973B8"/>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000"/>
              <a:buFont typeface="Helvetica Neue"/>
              <a:buNone/>
            </a:pPr>
            <a:r>
              <a:rPr lang="en-US" sz="2400">
                <a:solidFill>
                  <a:srgbClr val="FDFEFE"/>
                </a:solidFill>
                <a:latin typeface="Lato"/>
                <a:ea typeface="Lato"/>
                <a:cs typeface="Lato"/>
                <a:sym typeface="Lato"/>
              </a:rPr>
              <a:t>Tecnología</a:t>
            </a:r>
            <a:endParaRPr sz="2400">
              <a:latin typeface="Lato"/>
              <a:ea typeface="Lato"/>
              <a:cs typeface="Lato"/>
              <a:sym typeface="Lato"/>
            </a:endParaRPr>
          </a:p>
        </p:txBody>
      </p:sp>
      <p:cxnSp>
        <p:nvCxnSpPr>
          <p:cNvPr id="2159" name="Google Shape;2159;p100"/>
          <p:cNvCxnSpPr/>
          <p:nvPr/>
        </p:nvCxnSpPr>
        <p:spPr>
          <a:xfrm>
            <a:off x="9365400" y="4359250"/>
            <a:ext cx="264600" cy="0"/>
          </a:xfrm>
          <a:prstGeom prst="straightConnector1">
            <a:avLst/>
          </a:prstGeom>
          <a:noFill/>
          <a:ln cap="flat" cmpd="sng" w="19050">
            <a:solidFill>
              <a:srgbClr val="02A5A5"/>
            </a:solidFill>
            <a:prstDash val="solid"/>
            <a:round/>
            <a:headEnd len="med" w="med" type="none"/>
            <a:tailEnd len="med" w="med" type="none"/>
          </a:ln>
        </p:spPr>
      </p:cxnSp>
      <p:sp>
        <p:nvSpPr>
          <p:cNvPr id="2160" name="Google Shape;2160;p100"/>
          <p:cNvSpPr txBox="1"/>
          <p:nvPr/>
        </p:nvSpPr>
        <p:spPr>
          <a:xfrm>
            <a:off x="1373125" y="6135100"/>
            <a:ext cx="8423700" cy="2506500"/>
          </a:xfrm>
          <a:prstGeom prst="rect">
            <a:avLst/>
          </a:prstGeom>
          <a:noFill/>
          <a:ln>
            <a:noFill/>
          </a:ln>
        </p:spPr>
        <p:txBody>
          <a:bodyPr anchorCtr="0" anchor="ctr" bIns="45700" lIns="45700" spcFirstLastPara="1" rIns="45700" wrap="square" tIns="45700">
            <a:noAutofit/>
          </a:bodyPr>
          <a:lstStyle/>
          <a:p>
            <a:pPr indent="0" lvl="0" marL="0" rtl="0" algn="l">
              <a:lnSpc>
                <a:spcPct val="110000"/>
              </a:lnSpc>
              <a:spcBef>
                <a:spcPts val="0"/>
              </a:spcBef>
              <a:spcAft>
                <a:spcPts val="0"/>
              </a:spcAft>
              <a:buNone/>
            </a:pPr>
            <a:r>
              <a:rPr lang="en-US" sz="8200">
                <a:solidFill>
                  <a:srgbClr val="FFFFFF"/>
                </a:solidFill>
                <a:latin typeface="Lato"/>
                <a:ea typeface="Lato"/>
                <a:cs typeface="Lato"/>
                <a:sym typeface="Lato"/>
              </a:rPr>
              <a:t>Deja que la gente tome el control</a:t>
            </a:r>
            <a:endParaRPr sz="8200">
              <a:solidFill>
                <a:srgbClr val="FFFFFF"/>
              </a:solidFill>
              <a:latin typeface="Lato"/>
              <a:ea typeface="Lato"/>
              <a:cs typeface="Lato"/>
              <a:sym typeface="Lato"/>
            </a:endParaRPr>
          </a:p>
        </p:txBody>
      </p:sp>
      <p:sp>
        <p:nvSpPr>
          <p:cNvPr id="2161" name="Google Shape;2161;p100"/>
          <p:cNvSpPr txBox="1"/>
          <p:nvPr/>
        </p:nvSpPr>
        <p:spPr>
          <a:xfrm>
            <a:off x="1373125" y="9030400"/>
            <a:ext cx="8770800" cy="3711600"/>
          </a:xfrm>
          <a:prstGeom prst="rect">
            <a:avLst/>
          </a:prstGeom>
          <a:noFill/>
          <a:ln>
            <a:noFill/>
          </a:ln>
        </p:spPr>
        <p:txBody>
          <a:bodyPr anchorCtr="0" anchor="t" bIns="45700" lIns="45700" spcFirstLastPara="1" rIns="45700" wrap="square" tIns="45700">
            <a:noAutofit/>
          </a:bodyPr>
          <a:lstStyle/>
          <a:p>
            <a:pPr indent="0" lvl="0" marL="0" rtl="0" algn="l">
              <a:lnSpc>
                <a:spcPct val="120000"/>
              </a:lnSpc>
              <a:spcBef>
                <a:spcPts val="0"/>
              </a:spcBef>
              <a:spcAft>
                <a:spcPts val="0"/>
              </a:spcAft>
              <a:buNone/>
            </a:pPr>
            <a:r>
              <a:rPr lang="en-US" sz="4000">
                <a:solidFill>
                  <a:srgbClr val="FFFFFF"/>
                </a:solidFill>
                <a:latin typeface="Lato Light"/>
                <a:ea typeface="Lato Light"/>
                <a:cs typeface="Lato Light"/>
                <a:sym typeface="Lato Light"/>
              </a:rPr>
              <a:t>Aprovechamos el poder de la tecnología y los datos para poner las finanzas al servicio de las personas, lo que les permite a ellas y a sus empresas estar más conectadas con su propósito</a:t>
            </a:r>
            <a:endParaRPr sz="4000">
              <a:solidFill>
                <a:srgbClr val="FFFFFF"/>
              </a:solidFill>
              <a:latin typeface="Lato Light"/>
              <a:ea typeface="Lato Light"/>
              <a:cs typeface="Lato Light"/>
              <a:sym typeface="Lato Light"/>
            </a:endParaRPr>
          </a:p>
          <a:p>
            <a:pPr indent="0" lvl="0" marL="0" rtl="0" algn="l">
              <a:lnSpc>
                <a:spcPct val="120000"/>
              </a:lnSpc>
              <a:spcBef>
                <a:spcPts val="0"/>
              </a:spcBef>
              <a:spcAft>
                <a:spcPts val="0"/>
              </a:spcAft>
              <a:buNone/>
            </a:pPr>
            <a:r>
              <a:t/>
            </a:r>
            <a:endParaRPr sz="4000">
              <a:solidFill>
                <a:srgbClr val="FFFFFF"/>
              </a:solidFill>
              <a:latin typeface="Lato Light"/>
              <a:ea typeface="Lato Light"/>
              <a:cs typeface="Lato Light"/>
              <a:sym typeface="Lato Light"/>
            </a:endParaRPr>
          </a:p>
          <a:p>
            <a:pPr indent="0" lvl="0" marL="0" rtl="0" algn="l">
              <a:lnSpc>
                <a:spcPct val="120000"/>
              </a:lnSpc>
              <a:spcBef>
                <a:spcPts val="0"/>
              </a:spcBef>
              <a:spcAft>
                <a:spcPts val="0"/>
              </a:spcAft>
              <a:buNone/>
            </a:pPr>
            <a:r>
              <a:t/>
            </a:r>
            <a:endParaRPr sz="4000">
              <a:solidFill>
                <a:srgbClr val="FFFFFF"/>
              </a:solidFill>
              <a:latin typeface="Lato Light"/>
              <a:ea typeface="Lato Light"/>
              <a:cs typeface="Lato Light"/>
              <a:sym typeface="Lato Light"/>
            </a:endParaRPr>
          </a:p>
        </p:txBody>
      </p:sp>
      <p:pic>
        <p:nvPicPr>
          <p:cNvPr id="2162" name="Google Shape;2162;p100"/>
          <p:cNvPicPr preferRelativeResize="0"/>
          <p:nvPr/>
        </p:nvPicPr>
        <p:blipFill>
          <a:blip r:embed="rId3">
            <a:alphaModFix/>
          </a:blip>
          <a:stretch>
            <a:fillRect/>
          </a:stretch>
        </p:blipFill>
        <p:spPr>
          <a:xfrm>
            <a:off x="10268400" y="0"/>
            <a:ext cx="14115599" cy="137160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166" name="Shape 2166"/>
        <p:cNvGrpSpPr/>
        <p:nvPr/>
      </p:nvGrpSpPr>
      <p:grpSpPr>
        <a:xfrm>
          <a:off x="0" y="0"/>
          <a:ext cx="0" cy="0"/>
          <a:chOff x="0" y="0"/>
          <a:chExt cx="0" cy="0"/>
        </a:xfrm>
      </p:grpSpPr>
      <p:sp>
        <p:nvSpPr>
          <p:cNvPr id="2167" name="Google Shape;2167;p101"/>
          <p:cNvSpPr txBox="1"/>
          <p:nvPr/>
        </p:nvSpPr>
        <p:spPr>
          <a:xfrm>
            <a:off x="1373125" y="6135100"/>
            <a:ext cx="6646800" cy="2506500"/>
          </a:xfrm>
          <a:prstGeom prst="rect">
            <a:avLst/>
          </a:prstGeom>
          <a:noFill/>
          <a:ln>
            <a:noFill/>
          </a:ln>
        </p:spPr>
        <p:txBody>
          <a:bodyPr anchorCtr="0" anchor="ctr" bIns="45700" lIns="45700" spcFirstLastPara="1" rIns="45700" wrap="square" tIns="45700">
            <a:noAutofit/>
          </a:bodyPr>
          <a:lstStyle/>
          <a:p>
            <a:pPr indent="0" lvl="0" marL="0" rtl="0" algn="l">
              <a:lnSpc>
                <a:spcPct val="110000"/>
              </a:lnSpc>
              <a:spcBef>
                <a:spcPts val="0"/>
              </a:spcBef>
              <a:spcAft>
                <a:spcPts val="0"/>
              </a:spcAft>
              <a:buNone/>
            </a:pPr>
            <a:r>
              <a:rPr lang="en-US" sz="8200">
                <a:solidFill>
                  <a:srgbClr val="FFFFFF"/>
                </a:solidFill>
                <a:latin typeface="Lato"/>
                <a:ea typeface="Lato"/>
                <a:cs typeface="Lato"/>
                <a:sym typeface="Lato"/>
              </a:rPr>
              <a:t>Del barrio para el mundo</a:t>
            </a:r>
            <a:endParaRPr sz="8200">
              <a:solidFill>
                <a:srgbClr val="FFFFFF"/>
              </a:solidFill>
              <a:latin typeface="Lato"/>
              <a:ea typeface="Lato"/>
              <a:cs typeface="Lato"/>
              <a:sym typeface="Lato"/>
            </a:endParaRPr>
          </a:p>
        </p:txBody>
      </p:sp>
      <p:sp>
        <p:nvSpPr>
          <p:cNvPr id="2168" name="Google Shape;2168;p101"/>
          <p:cNvSpPr txBox="1"/>
          <p:nvPr/>
        </p:nvSpPr>
        <p:spPr>
          <a:xfrm>
            <a:off x="1373125" y="9030400"/>
            <a:ext cx="8599500" cy="3711600"/>
          </a:xfrm>
          <a:prstGeom prst="rect">
            <a:avLst/>
          </a:prstGeom>
          <a:noFill/>
          <a:ln>
            <a:noFill/>
          </a:ln>
        </p:spPr>
        <p:txBody>
          <a:bodyPr anchorCtr="0" anchor="t" bIns="45700" lIns="45700" spcFirstLastPara="1" rIns="45700" wrap="square" tIns="45700">
            <a:noAutofit/>
          </a:bodyPr>
          <a:lstStyle/>
          <a:p>
            <a:pPr indent="0" lvl="0" marL="0" rtl="0" algn="l">
              <a:lnSpc>
                <a:spcPct val="120000"/>
              </a:lnSpc>
              <a:spcBef>
                <a:spcPts val="0"/>
              </a:spcBef>
              <a:spcAft>
                <a:spcPts val="0"/>
              </a:spcAft>
              <a:buNone/>
            </a:pPr>
            <a:r>
              <a:rPr lang="en-US" sz="4000">
                <a:solidFill>
                  <a:srgbClr val="FFFFFF"/>
                </a:solidFill>
                <a:latin typeface="Lato Light"/>
                <a:ea typeface="Lato Light"/>
                <a:cs typeface="Lato Light"/>
                <a:sym typeface="Lato Light"/>
              </a:rPr>
              <a:t>Diseñamos para nuestro contexto local, pero conociendo la realidad global, aprovechamos la oportunidad de escalar las mejores prácticas de diseño en todos los países</a:t>
            </a:r>
            <a:endParaRPr sz="4000">
              <a:solidFill>
                <a:srgbClr val="FFFFFF"/>
              </a:solidFill>
              <a:latin typeface="Lato Light"/>
              <a:ea typeface="Lato Light"/>
              <a:cs typeface="Lato Light"/>
              <a:sym typeface="Lato Light"/>
            </a:endParaRPr>
          </a:p>
        </p:txBody>
      </p:sp>
      <p:sp>
        <p:nvSpPr>
          <p:cNvPr id="2169" name="Google Shape;2169;p101"/>
          <p:cNvSpPr txBox="1"/>
          <p:nvPr/>
        </p:nvSpPr>
        <p:spPr>
          <a:xfrm>
            <a:off x="1373125" y="3867825"/>
            <a:ext cx="2313900" cy="456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2000">
                <a:solidFill>
                  <a:srgbClr val="1464A5"/>
                </a:solidFill>
                <a:latin typeface="Lato"/>
                <a:ea typeface="Lato"/>
                <a:cs typeface="Lato"/>
                <a:sym typeface="Lato"/>
              </a:rPr>
              <a:t>SORPRENDENTES</a:t>
            </a:r>
            <a:endParaRPr sz="2000">
              <a:solidFill>
                <a:srgbClr val="2DCCCD"/>
              </a:solidFill>
              <a:latin typeface="Lato"/>
              <a:ea typeface="Lato"/>
              <a:cs typeface="Lato"/>
              <a:sym typeface="Lato"/>
            </a:endParaRPr>
          </a:p>
        </p:txBody>
      </p:sp>
      <p:sp>
        <p:nvSpPr>
          <p:cNvPr id="2170" name="Google Shape;2170;p101"/>
          <p:cNvSpPr txBox="1"/>
          <p:nvPr/>
        </p:nvSpPr>
        <p:spPr>
          <a:xfrm>
            <a:off x="4172325" y="3867825"/>
            <a:ext cx="2178900" cy="456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2000">
                <a:solidFill>
                  <a:srgbClr val="2DCCCD"/>
                </a:solidFill>
                <a:latin typeface="Lato"/>
                <a:ea typeface="Lato"/>
                <a:cs typeface="Lato"/>
                <a:sym typeface="Lato"/>
              </a:rPr>
              <a:t>TRANSPARENTE</a:t>
            </a:r>
            <a:endParaRPr sz="2000">
              <a:solidFill>
                <a:srgbClr val="2DCCCD"/>
              </a:solidFill>
              <a:latin typeface="Lato"/>
              <a:ea typeface="Lato"/>
              <a:cs typeface="Lato"/>
              <a:sym typeface="Lato"/>
            </a:endParaRPr>
          </a:p>
        </p:txBody>
      </p:sp>
      <p:sp>
        <p:nvSpPr>
          <p:cNvPr id="2171" name="Google Shape;2171;p101"/>
          <p:cNvSpPr txBox="1"/>
          <p:nvPr/>
        </p:nvSpPr>
        <p:spPr>
          <a:xfrm>
            <a:off x="6836525" y="3867825"/>
            <a:ext cx="1938000" cy="456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2000">
                <a:solidFill>
                  <a:srgbClr val="2DCCCD"/>
                </a:solidFill>
                <a:latin typeface="Lato"/>
                <a:ea typeface="Lato"/>
                <a:cs typeface="Lato"/>
                <a:sym typeface="Lato"/>
              </a:rPr>
              <a:t>CONVENIENTE</a:t>
            </a:r>
            <a:endParaRPr sz="2000">
              <a:solidFill>
                <a:srgbClr val="2DCCCD"/>
              </a:solidFill>
              <a:latin typeface="Lato"/>
              <a:ea typeface="Lato"/>
              <a:cs typeface="Lato"/>
              <a:sym typeface="Lato"/>
            </a:endParaRPr>
          </a:p>
        </p:txBody>
      </p:sp>
      <p:sp>
        <p:nvSpPr>
          <p:cNvPr id="2172" name="Google Shape;2172;p101"/>
          <p:cNvSpPr txBox="1"/>
          <p:nvPr/>
        </p:nvSpPr>
        <p:spPr>
          <a:xfrm>
            <a:off x="9259825" y="3867825"/>
            <a:ext cx="1938000" cy="456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900"/>
              <a:buFont typeface="Helvetica Neue"/>
              <a:buNone/>
            </a:pPr>
            <a:r>
              <a:rPr lang="en-US" sz="2000">
                <a:solidFill>
                  <a:srgbClr val="2DCCCD"/>
                </a:solidFill>
                <a:latin typeface="Lato"/>
                <a:ea typeface="Lato"/>
                <a:cs typeface="Lato"/>
                <a:sym typeface="Lato"/>
              </a:rPr>
              <a:t>CAPACITADOR</a:t>
            </a:r>
            <a:endParaRPr sz="2000">
              <a:solidFill>
                <a:srgbClr val="2DCCCD"/>
              </a:solidFill>
              <a:latin typeface="Lato"/>
              <a:ea typeface="Lato"/>
              <a:cs typeface="Lato"/>
              <a:sym typeface="Lato"/>
            </a:endParaRPr>
          </a:p>
        </p:txBody>
      </p:sp>
      <p:cxnSp>
        <p:nvCxnSpPr>
          <p:cNvPr id="2173" name="Google Shape;2173;p101"/>
          <p:cNvCxnSpPr/>
          <p:nvPr/>
        </p:nvCxnSpPr>
        <p:spPr>
          <a:xfrm>
            <a:off x="6936706" y="4359250"/>
            <a:ext cx="264600" cy="0"/>
          </a:xfrm>
          <a:prstGeom prst="straightConnector1">
            <a:avLst/>
          </a:prstGeom>
          <a:noFill/>
          <a:ln cap="flat" cmpd="sng" w="19050">
            <a:solidFill>
              <a:srgbClr val="02A5A5"/>
            </a:solidFill>
            <a:prstDash val="solid"/>
            <a:round/>
            <a:headEnd len="med" w="med" type="none"/>
            <a:tailEnd len="med" w="med" type="none"/>
          </a:ln>
        </p:spPr>
      </p:cxnSp>
      <p:sp>
        <p:nvSpPr>
          <p:cNvPr id="2174" name="Google Shape;2174;p101"/>
          <p:cNvSpPr txBox="1"/>
          <p:nvPr/>
        </p:nvSpPr>
        <p:spPr>
          <a:xfrm>
            <a:off x="1418575" y="5073325"/>
            <a:ext cx="2070600" cy="456600"/>
          </a:xfrm>
          <a:prstGeom prst="rect">
            <a:avLst/>
          </a:prstGeom>
          <a:solidFill>
            <a:srgbClr val="1973B8"/>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000"/>
              <a:buFont typeface="Helvetica Neue"/>
              <a:buNone/>
            </a:pPr>
            <a:r>
              <a:rPr lang="en-US" sz="2400">
                <a:solidFill>
                  <a:srgbClr val="FDFEFE"/>
                </a:solidFill>
                <a:latin typeface="Lato"/>
                <a:ea typeface="Lato"/>
                <a:cs typeface="Lato"/>
                <a:sym typeface="Lato"/>
              </a:rPr>
              <a:t>Cultura</a:t>
            </a:r>
            <a:endParaRPr sz="2400">
              <a:latin typeface="Lato"/>
              <a:ea typeface="Lato"/>
              <a:cs typeface="Lato"/>
              <a:sym typeface="Lato"/>
            </a:endParaRPr>
          </a:p>
        </p:txBody>
      </p:sp>
      <p:sp>
        <p:nvSpPr>
          <p:cNvPr id="2175" name="Google Shape;2175;p101"/>
          <p:cNvSpPr txBox="1"/>
          <p:nvPr/>
        </p:nvSpPr>
        <p:spPr>
          <a:xfrm>
            <a:off x="3800575" y="5073325"/>
            <a:ext cx="2902500" cy="456600"/>
          </a:xfrm>
          <a:prstGeom prst="rect">
            <a:avLst/>
          </a:prstGeom>
          <a:solidFill>
            <a:srgbClr val="1973B8"/>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lang="en-US" sz="2400">
                <a:solidFill>
                  <a:srgbClr val="FDFEFE"/>
                </a:solidFill>
                <a:latin typeface="Lato"/>
                <a:ea typeface="Lato"/>
                <a:cs typeface="Lato"/>
                <a:sym typeface="Lato"/>
              </a:rPr>
              <a:t>Experiencia BBVA</a:t>
            </a:r>
            <a:endParaRPr sz="2400">
              <a:solidFill>
                <a:srgbClr val="FDFEFE"/>
              </a:solidFill>
              <a:latin typeface="Lato"/>
              <a:ea typeface="Lato"/>
              <a:cs typeface="Lato"/>
              <a:sym typeface="Lato"/>
            </a:endParaRPr>
          </a:p>
        </p:txBody>
      </p:sp>
      <p:cxnSp>
        <p:nvCxnSpPr>
          <p:cNvPr id="2176" name="Google Shape;2176;p101"/>
          <p:cNvCxnSpPr/>
          <p:nvPr/>
        </p:nvCxnSpPr>
        <p:spPr>
          <a:xfrm>
            <a:off x="9365400" y="4359250"/>
            <a:ext cx="264600" cy="0"/>
          </a:xfrm>
          <a:prstGeom prst="straightConnector1">
            <a:avLst/>
          </a:prstGeom>
          <a:noFill/>
          <a:ln cap="flat" cmpd="sng" w="19050">
            <a:solidFill>
              <a:srgbClr val="02A5A5"/>
            </a:solidFill>
            <a:prstDash val="solid"/>
            <a:round/>
            <a:headEnd len="med" w="med" type="none"/>
            <a:tailEnd len="med" w="med" type="none"/>
          </a:ln>
        </p:spPr>
      </p:cxnSp>
      <p:cxnSp>
        <p:nvCxnSpPr>
          <p:cNvPr id="2177" name="Google Shape;2177;p101"/>
          <p:cNvCxnSpPr/>
          <p:nvPr/>
        </p:nvCxnSpPr>
        <p:spPr>
          <a:xfrm>
            <a:off x="4321181" y="4359250"/>
            <a:ext cx="264600" cy="0"/>
          </a:xfrm>
          <a:prstGeom prst="straightConnector1">
            <a:avLst/>
          </a:prstGeom>
          <a:noFill/>
          <a:ln cap="flat" cmpd="sng" w="19050">
            <a:solidFill>
              <a:srgbClr val="02A5A5"/>
            </a:solidFill>
            <a:prstDash val="solid"/>
            <a:round/>
            <a:headEnd len="med" w="med" type="none"/>
            <a:tailEnd len="med" w="med" type="none"/>
          </a:ln>
        </p:spPr>
      </p:cxnSp>
      <p:pic>
        <p:nvPicPr>
          <p:cNvPr id="2178" name="Google Shape;2178;p101"/>
          <p:cNvPicPr preferRelativeResize="0"/>
          <p:nvPr/>
        </p:nvPicPr>
        <p:blipFill>
          <a:blip r:embed="rId3">
            <a:alphaModFix/>
          </a:blip>
          <a:stretch>
            <a:fillRect/>
          </a:stretch>
        </p:blipFill>
        <p:spPr>
          <a:xfrm>
            <a:off x="10228825" y="0"/>
            <a:ext cx="14155175" cy="1377827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bg>
      <p:bgPr>
        <a:solidFill>
          <a:srgbClr val="F4F4F4"/>
        </a:solidFill>
      </p:bgPr>
    </p:bg>
    <p:spTree>
      <p:nvGrpSpPr>
        <p:cNvPr id="2182" name="Shape 2182"/>
        <p:cNvGrpSpPr/>
        <p:nvPr/>
      </p:nvGrpSpPr>
      <p:grpSpPr>
        <a:xfrm>
          <a:off x="0" y="0"/>
          <a:ext cx="0" cy="0"/>
          <a:chOff x="0" y="0"/>
          <a:chExt cx="0" cy="0"/>
        </a:xfrm>
      </p:grpSpPr>
      <p:pic>
        <p:nvPicPr>
          <p:cNvPr descr="Image" id="2183" name="Google Shape;2183;p102"/>
          <p:cNvPicPr preferRelativeResize="0"/>
          <p:nvPr>
            <p:ph idx="2" type="pic"/>
          </p:nvPr>
        </p:nvPicPr>
        <p:blipFill rotWithShape="1">
          <a:blip r:embed="rId3">
            <a:alphaModFix/>
          </a:blip>
          <a:srcRect b="18982" l="34630" r="29556" t="0"/>
          <a:stretch/>
        </p:blipFill>
        <p:spPr>
          <a:xfrm>
            <a:off x="19735575" y="2827675"/>
            <a:ext cx="4195500" cy="5280600"/>
          </a:xfrm>
          <a:prstGeom prst="rect">
            <a:avLst/>
          </a:prstGeom>
          <a:noFill/>
          <a:ln>
            <a:noFill/>
          </a:ln>
        </p:spPr>
      </p:pic>
      <p:pic>
        <p:nvPicPr>
          <p:cNvPr descr="Image" id="2184" name="Google Shape;2184;p102"/>
          <p:cNvPicPr preferRelativeResize="0"/>
          <p:nvPr>
            <p:ph idx="3" type="pic"/>
          </p:nvPr>
        </p:nvPicPr>
        <p:blipFill rotWithShape="1">
          <a:blip r:embed="rId4">
            <a:alphaModFix/>
          </a:blip>
          <a:srcRect b="18982" l="35562" r="28625" t="0"/>
          <a:stretch/>
        </p:blipFill>
        <p:spPr>
          <a:xfrm>
            <a:off x="15116200" y="2827675"/>
            <a:ext cx="4195500" cy="5280600"/>
          </a:xfrm>
          <a:prstGeom prst="rect">
            <a:avLst/>
          </a:prstGeom>
          <a:noFill/>
          <a:ln>
            <a:noFill/>
          </a:ln>
        </p:spPr>
      </p:pic>
      <p:pic>
        <p:nvPicPr>
          <p:cNvPr descr="Image" id="2185" name="Google Shape;2185;p102"/>
          <p:cNvPicPr preferRelativeResize="0"/>
          <p:nvPr>
            <p:ph idx="4" type="pic"/>
          </p:nvPr>
        </p:nvPicPr>
        <p:blipFill rotWithShape="1">
          <a:blip r:embed="rId5">
            <a:alphaModFix/>
          </a:blip>
          <a:srcRect b="18982" l="43806" r="20381" t="0"/>
          <a:stretch/>
        </p:blipFill>
        <p:spPr>
          <a:xfrm>
            <a:off x="5941175" y="2827675"/>
            <a:ext cx="4187100" cy="5280600"/>
          </a:xfrm>
          <a:prstGeom prst="rect">
            <a:avLst/>
          </a:prstGeom>
          <a:noFill/>
          <a:ln>
            <a:noFill/>
          </a:ln>
        </p:spPr>
      </p:pic>
      <p:pic>
        <p:nvPicPr>
          <p:cNvPr descr="Image" id="2186" name="Google Shape;2186;p102"/>
          <p:cNvPicPr preferRelativeResize="0"/>
          <p:nvPr>
            <p:ph idx="5" type="pic"/>
          </p:nvPr>
        </p:nvPicPr>
        <p:blipFill rotWithShape="1">
          <a:blip r:embed="rId6">
            <a:alphaModFix/>
          </a:blip>
          <a:srcRect b="18982" l="41542" r="22644" t="0"/>
          <a:stretch/>
        </p:blipFill>
        <p:spPr>
          <a:xfrm>
            <a:off x="1324475" y="2827675"/>
            <a:ext cx="4195500" cy="5280600"/>
          </a:xfrm>
          <a:prstGeom prst="rect">
            <a:avLst/>
          </a:prstGeom>
          <a:noFill/>
          <a:ln>
            <a:noFill/>
          </a:ln>
        </p:spPr>
      </p:pic>
      <p:pic>
        <p:nvPicPr>
          <p:cNvPr descr="Image" id="2187" name="Google Shape;2187;p102"/>
          <p:cNvPicPr preferRelativeResize="0"/>
          <p:nvPr>
            <p:ph idx="6" type="pic"/>
          </p:nvPr>
        </p:nvPicPr>
        <p:blipFill rotWithShape="1">
          <a:blip r:embed="rId7">
            <a:alphaModFix/>
          </a:blip>
          <a:srcRect b="18982" l="36758" r="27429" t="0"/>
          <a:stretch/>
        </p:blipFill>
        <p:spPr>
          <a:xfrm>
            <a:off x="10496850" y="2827675"/>
            <a:ext cx="4195500" cy="5280600"/>
          </a:xfrm>
          <a:prstGeom prst="rect">
            <a:avLst/>
          </a:prstGeom>
          <a:noFill/>
          <a:ln>
            <a:noFill/>
          </a:ln>
        </p:spPr>
      </p:pic>
      <p:sp>
        <p:nvSpPr>
          <p:cNvPr id="2188" name="Google Shape;2188;p102"/>
          <p:cNvSpPr/>
          <p:nvPr/>
        </p:nvSpPr>
        <p:spPr>
          <a:xfrm>
            <a:off x="1324475" y="8108275"/>
            <a:ext cx="4195500" cy="5178600"/>
          </a:xfrm>
          <a:prstGeom prst="rect">
            <a:avLst/>
          </a:prstGeom>
          <a:solidFill>
            <a:srgbClr val="FFFFFF"/>
          </a:solidFill>
          <a:ln>
            <a:noFill/>
          </a:ln>
          <a:effectLst>
            <a:outerShdw blurRad="100013" rotWithShape="0" algn="bl" dir="5400000" dist="19050">
              <a:srgbClr val="BDBDBD">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189" name="Google Shape;2189;p102"/>
          <p:cNvSpPr/>
          <p:nvPr/>
        </p:nvSpPr>
        <p:spPr>
          <a:xfrm>
            <a:off x="5927250" y="8108275"/>
            <a:ext cx="4195500" cy="5178600"/>
          </a:xfrm>
          <a:prstGeom prst="rect">
            <a:avLst/>
          </a:prstGeom>
          <a:solidFill>
            <a:srgbClr val="FFFFFF"/>
          </a:solidFill>
          <a:ln>
            <a:noFill/>
          </a:ln>
          <a:effectLst>
            <a:outerShdw blurRad="100013" rotWithShape="0" algn="bl" dir="5400000" dist="19050">
              <a:srgbClr val="BDBDBD">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190" name="Google Shape;2190;p102"/>
          <p:cNvSpPr/>
          <p:nvPr/>
        </p:nvSpPr>
        <p:spPr>
          <a:xfrm>
            <a:off x="15116200" y="8108275"/>
            <a:ext cx="4195500" cy="5178600"/>
          </a:xfrm>
          <a:prstGeom prst="rect">
            <a:avLst/>
          </a:prstGeom>
          <a:solidFill>
            <a:srgbClr val="FFFFFF"/>
          </a:solidFill>
          <a:ln>
            <a:noFill/>
          </a:ln>
          <a:effectLst>
            <a:outerShdw blurRad="100013" rotWithShape="0" algn="bl" dir="5400000" dist="19050">
              <a:srgbClr val="BDBDBD">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191" name="Google Shape;2191;p102"/>
          <p:cNvSpPr/>
          <p:nvPr/>
        </p:nvSpPr>
        <p:spPr>
          <a:xfrm>
            <a:off x="10496850" y="8108275"/>
            <a:ext cx="4195500" cy="5178600"/>
          </a:xfrm>
          <a:prstGeom prst="rect">
            <a:avLst/>
          </a:prstGeom>
          <a:solidFill>
            <a:srgbClr val="FFFFFF"/>
          </a:solidFill>
          <a:ln>
            <a:noFill/>
          </a:ln>
          <a:effectLst>
            <a:outerShdw blurRad="100013" rotWithShape="0" algn="bl" dir="5400000" dist="19050">
              <a:srgbClr val="BDBDBD">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192" name="Google Shape;2192;p102"/>
          <p:cNvSpPr/>
          <p:nvPr/>
        </p:nvSpPr>
        <p:spPr>
          <a:xfrm>
            <a:off x="19735575" y="8108275"/>
            <a:ext cx="4195500" cy="5178600"/>
          </a:xfrm>
          <a:prstGeom prst="rect">
            <a:avLst/>
          </a:prstGeom>
          <a:solidFill>
            <a:srgbClr val="FFFFFF"/>
          </a:solidFill>
          <a:ln>
            <a:noFill/>
          </a:ln>
          <a:effectLst>
            <a:outerShdw blurRad="100013" rotWithShape="0" algn="bl" dir="5400000" dist="19050">
              <a:srgbClr val="BDBDBD">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193" name="Google Shape;2193;p102"/>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Nuestros 5 principios de diseño son:</a:t>
            </a:r>
            <a:endParaRPr/>
          </a:p>
        </p:txBody>
      </p:sp>
      <p:sp>
        <p:nvSpPr>
          <p:cNvPr id="2194" name="Google Shape;2194;p102"/>
          <p:cNvSpPr txBox="1"/>
          <p:nvPr/>
        </p:nvSpPr>
        <p:spPr>
          <a:xfrm>
            <a:off x="1403675" y="9661575"/>
            <a:ext cx="3856500" cy="2724600"/>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Clr>
                <a:srgbClr val="092042"/>
              </a:buClr>
              <a:buSzPts val="3000"/>
              <a:buFont typeface="Helvetica Neue"/>
              <a:buNone/>
            </a:pPr>
            <a:r>
              <a:rPr i="0" lang="en-US" sz="2600" u="none" cap="none" strike="noStrike">
                <a:solidFill>
                  <a:srgbClr val="666666"/>
                </a:solidFill>
                <a:latin typeface="Lato Light"/>
                <a:ea typeface="Lato Light"/>
                <a:cs typeface="Lato Light"/>
                <a:sym typeface="Lato Light"/>
              </a:rPr>
              <a:t>Creamos servicios centrados en el ser humano que crean una interacción coherente y conveniente con personas y empresas que son tratadas como socios</a:t>
            </a:r>
            <a:endParaRPr sz="2600">
              <a:solidFill>
                <a:srgbClr val="666666"/>
              </a:solidFill>
              <a:latin typeface="Lato Light"/>
              <a:ea typeface="Lato Light"/>
              <a:cs typeface="Lato Light"/>
              <a:sym typeface="Lato Light"/>
            </a:endParaRPr>
          </a:p>
        </p:txBody>
      </p:sp>
      <p:sp>
        <p:nvSpPr>
          <p:cNvPr id="2195" name="Google Shape;2195;p102"/>
          <p:cNvSpPr txBox="1"/>
          <p:nvPr/>
        </p:nvSpPr>
        <p:spPr>
          <a:xfrm>
            <a:off x="6113897" y="9661575"/>
            <a:ext cx="3717000" cy="2913300"/>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None/>
            </a:pPr>
            <a:r>
              <a:rPr lang="en-US" sz="2600">
                <a:solidFill>
                  <a:srgbClr val="666666"/>
                </a:solidFill>
                <a:latin typeface="Lato Light"/>
                <a:ea typeface="Lato Light"/>
                <a:cs typeface="Lato Light"/>
                <a:sym typeface="Lato Light"/>
              </a:rPr>
              <a:t>Siempre proporcionamos a las personas contenido relevante que responde a su situación actual y se origina en la comprensión genuina del usuario</a:t>
            </a:r>
            <a:endParaRPr sz="2600">
              <a:solidFill>
                <a:srgbClr val="666666"/>
              </a:solidFill>
              <a:latin typeface="Lato Light"/>
              <a:ea typeface="Lato Light"/>
              <a:cs typeface="Lato Light"/>
              <a:sym typeface="Lato Light"/>
            </a:endParaRPr>
          </a:p>
        </p:txBody>
      </p:sp>
      <p:sp>
        <p:nvSpPr>
          <p:cNvPr id="2196" name="Google Shape;2196;p102"/>
          <p:cNvSpPr txBox="1"/>
          <p:nvPr/>
        </p:nvSpPr>
        <p:spPr>
          <a:xfrm>
            <a:off x="15349902" y="9661575"/>
            <a:ext cx="3717000" cy="3100800"/>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None/>
            </a:pPr>
            <a:r>
              <a:rPr lang="en-US" sz="2600">
                <a:solidFill>
                  <a:srgbClr val="666666"/>
                </a:solidFill>
                <a:latin typeface="Lato Light"/>
                <a:ea typeface="Lato Light"/>
                <a:cs typeface="Lato Light"/>
                <a:sym typeface="Lato Light"/>
              </a:rPr>
              <a:t>Diseñamos una banca honesta que crea confianza al exponer la transparencia de las acciones y sus consecuencias</a:t>
            </a:r>
            <a:endParaRPr sz="2600">
              <a:solidFill>
                <a:srgbClr val="666666"/>
              </a:solidFill>
              <a:latin typeface="Lato Light"/>
              <a:ea typeface="Lato Light"/>
              <a:cs typeface="Lato Light"/>
              <a:sym typeface="Lato Light"/>
            </a:endParaRPr>
          </a:p>
        </p:txBody>
      </p:sp>
      <p:sp>
        <p:nvSpPr>
          <p:cNvPr id="2197" name="Google Shape;2197;p102"/>
          <p:cNvSpPr txBox="1"/>
          <p:nvPr/>
        </p:nvSpPr>
        <p:spPr>
          <a:xfrm>
            <a:off x="10659375" y="9661575"/>
            <a:ext cx="3955200" cy="3324000"/>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None/>
            </a:pPr>
            <a:r>
              <a:rPr lang="en-US" sz="2500">
                <a:solidFill>
                  <a:srgbClr val="666666"/>
                </a:solidFill>
                <a:latin typeface="Lato Light"/>
                <a:ea typeface="Lato Light"/>
                <a:cs typeface="Lato Light"/>
                <a:sym typeface="Lato Light"/>
              </a:rPr>
              <a:t>Aprovechamos el poder de la tecnología y los datos para poner las finanzas al servicio de las personas, lo que les permite a ellas y a sus empresas estar más conectadas con su propósito</a:t>
            </a:r>
            <a:endParaRPr sz="2500">
              <a:solidFill>
                <a:srgbClr val="666666"/>
              </a:solidFill>
              <a:latin typeface="Lato Light"/>
              <a:ea typeface="Lato Light"/>
              <a:cs typeface="Lato Light"/>
              <a:sym typeface="Lato Light"/>
            </a:endParaRPr>
          </a:p>
        </p:txBody>
      </p:sp>
      <p:sp>
        <p:nvSpPr>
          <p:cNvPr id="2198" name="Google Shape;2198;p102"/>
          <p:cNvSpPr txBox="1"/>
          <p:nvPr/>
        </p:nvSpPr>
        <p:spPr>
          <a:xfrm>
            <a:off x="20017575" y="9661575"/>
            <a:ext cx="3812100" cy="3426900"/>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None/>
            </a:pPr>
            <a:r>
              <a:rPr lang="en-US" sz="2600">
                <a:solidFill>
                  <a:srgbClr val="666666"/>
                </a:solidFill>
                <a:latin typeface="Lato Light"/>
                <a:ea typeface="Lato Light"/>
                <a:cs typeface="Lato Light"/>
                <a:sym typeface="Lato Light"/>
              </a:rPr>
              <a:t>Diseñamos para nuestro contexto local, pero conociendo la realidad global, aprovechamos la oportunidad de escalar las mejores prácticas de diseño en todos los países</a:t>
            </a:r>
            <a:endParaRPr sz="2600">
              <a:solidFill>
                <a:srgbClr val="666666"/>
              </a:solidFill>
              <a:latin typeface="Lato Light"/>
              <a:ea typeface="Lato Light"/>
              <a:cs typeface="Lato Light"/>
              <a:sym typeface="Lato Light"/>
            </a:endParaRPr>
          </a:p>
        </p:txBody>
      </p:sp>
      <p:sp>
        <p:nvSpPr>
          <p:cNvPr id="2199" name="Google Shape;2199;p102"/>
          <p:cNvSpPr txBox="1"/>
          <p:nvPr/>
        </p:nvSpPr>
        <p:spPr>
          <a:xfrm>
            <a:off x="1354325" y="8300675"/>
            <a:ext cx="3955200" cy="116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500"/>
              <a:buFont typeface="Helvetica Neue"/>
              <a:buNone/>
            </a:pPr>
            <a:r>
              <a:rPr lang="en-US" sz="4000">
                <a:solidFill>
                  <a:schemeClr val="lt2"/>
                </a:solidFill>
                <a:latin typeface="Lato"/>
                <a:ea typeface="Lato"/>
                <a:cs typeface="Lato"/>
                <a:sym typeface="Lato"/>
              </a:rPr>
              <a:t>Con la gente, para la gente</a:t>
            </a:r>
            <a:endParaRPr sz="4000">
              <a:solidFill>
                <a:schemeClr val="lt2"/>
              </a:solidFill>
              <a:latin typeface="Lato"/>
              <a:ea typeface="Lato"/>
              <a:cs typeface="Lato"/>
              <a:sym typeface="Lato"/>
            </a:endParaRPr>
          </a:p>
        </p:txBody>
      </p:sp>
      <p:sp>
        <p:nvSpPr>
          <p:cNvPr id="2200" name="Google Shape;2200;p102"/>
          <p:cNvSpPr txBox="1"/>
          <p:nvPr/>
        </p:nvSpPr>
        <p:spPr>
          <a:xfrm>
            <a:off x="6297497" y="8300675"/>
            <a:ext cx="3349800" cy="116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lang="en-US" sz="4000">
                <a:solidFill>
                  <a:schemeClr val="lt2"/>
                </a:solidFill>
                <a:latin typeface="Lato"/>
                <a:ea typeface="Lato"/>
                <a:cs typeface="Lato"/>
                <a:sym typeface="Lato"/>
              </a:rPr>
              <a:t>Haz solo lo que importa</a:t>
            </a:r>
            <a:endParaRPr sz="4000">
              <a:solidFill>
                <a:schemeClr val="lt2"/>
              </a:solidFill>
              <a:latin typeface="Lato"/>
              <a:ea typeface="Lato"/>
              <a:cs typeface="Lato"/>
              <a:sym typeface="Lato"/>
            </a:endParaRPr>
          </a:p>
        </p:txBody>
      </p:sp>
      <p:sp>
        <p:nvSpPr>
          <p:cNvPr id="2201" name="Google Shape;2201;p102"/>
          <p:cNvSpPr txBox="1"/>
          <p:nvPr/>
        </p:nvSpPr>
        <p:spPr>
          <a:xfrm>
            <a:off x="15200952" y="8300675"/>
            <a:ext cx="4014900" cy="116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lang="en-US" sz="4000">
                <a:solidFill>
                  <a:schemeClr val="lt2"/>
                </a:solidFill>
                <a:latin typeface="Lato"/>
                <a:ea typeface="Lato"/>
                <a:cs typeface="Lato"/>
                <a:sym typeface="Lato"/>
              </a:rPr>
              <a:t>Deja que la gente tome el control</a:t>
            </a:r>
            <a:endParaRPr sz="4000">
              <a:solidFill>
                <a:schemeClr val="lt2"/>
              </a:solidFill>
              <a:latin typeface="Lato"/>
              <a:ea typeface="Lato"/>
              <a:cs typeface="Lato"/>
              <a:sym typeface="Lato"/>
            </a:endParaRPr>
          </a:p>
        </p:txBody>
      </p:sp>
      <p:sp>
        <p:nvSpPr>
          <p:cNvPr id="2202" name="Google Shape;2202;p102"/>
          <p:cNvSpPr txBox="1"/>
          <p:nvPr/>
        </p:nvSpPr>
        <p:spPr>
          <a:xfrm>
            <a:off x="10629525" y="8300675"/>
            <a:ext cx="4014900" cy="116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lang="en-US" sz="4000">
                <a:solidFill>
                  <a:schemeClr val="lt2"/>
                </a:solidFill>
                <a:latin typeface="Lato"/>
                <a:ea typeface="Lato"/>
                <a:cs typeface="Lato"/>
                <a:sym typeface="Lato"/>
              </a:rPr>
              <a:t>Enseña </a:t>
            </a:r>
            <a:br>
              <a:rPr lang="en-US" sz="4000">
                <a:solidFill>
                  <a:schemeClr val="lt2"/>
                </a:solidFill>
                <a:latin typeface="Lato"/>
                <a:ea typeface="Lato"/>
                <a:cs typeface="Lato"/>
                <a:sym typeface="Lato"/>
              </a:rPr>
            </a:br>
            <a:r>
              <a:rPr lang="en-US" sz="4000">
                <a:solidFill>
                  <a:schemeClr val="lt2"/>
                </a:solidFill>
                <a:latin typeface="Lato"/>
                <a:ea typeface="Lato"/>
                <a:cs typeface="Lato"/>
                <a:sym typeface="Lato"/>
              </a:rPr>
              <a:t>tus cartas</a:t>
            </a:r>
            <a:endParaRPr sz="4000">
              <a:solidFill>
                <a:schemeClr val="lt2"/>
              </a:solidFill>
              <a:latin typeface="Lato"/>
              <a:ea typeface="Lato"/>
              <a:cs typeface="Lato"/>
              <a:sym typeface="Lato"/>
            </a:endParaRPr>
          </a:p>
        </p:txBody>
      </p:sp>
      <p:sp>
        <p:nvSpPr>
          <p:cNvPr id="2203" name="Google Shape;2203;p102"/>
          <p:cNvSpPr txBox="1"/>
          <p:nvPr/>
        </p:nvSpPr>
        <p:spPr>
          <a:xfrm>
            <a:off x="20301975" y="8300675"/>
            <a:ext cx="3243300" cy="116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lang="en-US" sz="4000">
                <a:solidFill>
                  <a:schemeClr val="lt2"/>
                </a:solidFill>
                <a:latin typeface="Lato"/>
                <a:ea typeface="Lato"/>
                <a:cs typeface="Lato"/>
                <a:sym typeface="Lato"/>
              </a:rPr>
              <a:t>Del barrio para el mundo</a:t>
            </a:r>
            <a:endParaRPr sz="4000">
              <a:solidFill>
                <a:schemeClr val="lt2"/>
              </a:solidFill>
              <a:latin typeface="Lato"/>
              <a:ea typeface="Lato"/>
              <a:cs typeface="Lato"/>
              <a:sym typeface="Lato"/>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bg>
      <p:bgPr>
        <a:solidFill>
          <a:srgbClr val="F4F4F4"/>
        </a:solidFill>
      </p:bgPr>
    </p:bg>
    <p:spTree>
      <p:nvGrpSpPr>
        <p:cNvPr id="2207" name="Shape 2207"/>
        <p:cNvGrpSpPr/>
        <p:nvPr/>
      </p:nvGrpSpPr>
      <p:grpSpPr>
        <a:xfrm>
          <a:off x="0" y="0"/>
          <a:ext cx="0" cy="0"/>
          <a:chOff x="0" y="0"/>
          <a:chExt cx="0" cy="0"/>
        </a:xfrm>
      </p:grpSpPr>
      <p:pic>
        <p:nvPicPr>
          <p:cNvPr descr="Image" id="2208" name="Google Shape;2208;p103"/>
          <p:cNvPicPr preferRelativeResize="0"/>
          <p:nvPr>
            <p:ph idx="2" type="pic"/>
          </p:nvPr>
        </p:nvPicPr>
        <p:blipFill rotWithShape="1">
          <a:blip r:embed="rId3">
            <a:alphaModFix/>
          </a:blip>
          <a:srcRect b="18982" l="34630" r="29556" t="0"/>
          <a:stretch/>
        </p:blipFill>
        <p:spPr>
          <a:xfrm>
            <a:off x="19735575" y="2827675"/>
            <a:ext cx="4195500" cy="5280600"/>
          </a:xfrm>
          <a:prstGeom prst="rect">
            <a:avLst/>
          </a:prstGeom>
          <a:noFill/>
          <a:ln>
            <a:noFill/>
          </a:ln>
        </p:spPr>
      </p:pic>
      <p:pic>
        <p:nvPicPr>
          <p:cNvPr descr="Image" id="2209" name="Google Shape;2209;p103"/>
          <p:cNvPicPr preferRelativeResize="0"/>
          <p:nvPr>
            <p:ph idx="3" type="pic"/>
          </p:nvPr>
        </p:nvPicPr>
        <p:blipFill rotWithShape="1">
          <a:blip r:embed="rId4">
            <a:alphaModFix/>
          </a:blip>
          <a:srcRect b="18982" l="35562" r="28625" t="0"/>
          <a:stretch/>
        </p:blipFill>
        <p:spPr>
          <a:xfrm>
            <a:off x="15116200" y="2827675"/>
            <a:ext cx="4195500" cy="5280600"/>
          </a:xfrm>
          <a:prstGeom prst="rect">
            <a:avLst/>
          </a:prstGeom>
          <a:noFill/>
          <a:ln>
            <a:noFill/>
          </a:ln>
        </p:spPr>
      </p:pic>
      <p:pic>
        <p:nvPicPr>
          <p:cNvPr descr="Image" id="2210" name="Google Shape;2210;p103"/>
          <p:cNvPicPr preferRelativeResize="0"/>
          <p:nvPr>
            <p:ph idx="4" type="pic"/>
          </p:nvPr>
        </p:nvPicPr>
        <p:blipFill rotWithShape="1">
          <a:blip r:embed="rId5">
            <a:alphaModFix/>
          </a:blip>
          <a:srcRect b="18982" l="43806" r="20381" t="0"/>
          <a:stretch/>
        </p:blipFill>
        <p:spPr>
          <a:xfrm>
            <a:off x="5941175" y="2827675"/>
            <a:ext cx="4187100" cy="5280600"/>
          </a:xfrm>
          <a:prstGeom prst="rect">
            <a:avLst/>
          </a:prstGeom>
          <a:noFill/>
          <a:ln>
            <a:noFill/>
          </a:ln>
        </p:spPr>
      </p:pic>
      <p:pic>
        <p:nvPicPr>
          <p:cNvPr descr="Image" id="2211" name="Google Shape;2211;p103"/>
          <p:cNvPicPr preferRelativeResize="0"/>
          <p:nvPr>
            <p:ph idx="5" type="pic"/>
          </p:nvPr>
        </p:nvPicPr>
        <p:blipFill rotWithShape="1">
          <a:blip r:embed="rId6">
            <a:alphaModFix/>
          </a:blip>
          <a:srcRect b="18982" l="41542" r="22644" t="0"/>
          <a:stretch/>
        </p:blipFill>
        <p:spPr>
          <a:xfrm>
            <a:off x="1324475" y="2827675"/>
            <a:ext cx="4195500" cy="5280600"/>
          </a:xfrm>
          <a:prstGeom prst="rect">
            <a:avLst/>
          </a:prstGeom>
          <a:noFill/>
          <a:ln>
            <a:noFill/>
          </a:ln>
        </p:spPr>
      </p:pic>
      <p:pic>
        <p:nvPicPr>
          <p:cNvPr descr="Image" id="2212" name="Google Shape;2212;p103"/>
          <p:cNvPicPr preferRelativeResize="0"/>
          <p:nvPr>
            <p:ph idx="6" type="pic"/>
          </p:nvPr>
        </p:nvPicPr>
        <p:blipFill rotWithShape="1">
          <a:blip r:embed="rId7">
            <a:alphaModFix/>
          </a:blip>
          <a:srcRect b="18982" l="36758" r="27429" t="0"/>
          <a:stretch/>
        </p:blipFill>
        <p:spPr>
          <a:xfrm>
            <a:off x="10496850" y="2827675"/>
            <a:ext cx="4195500" cy="5280600"/>
          </a:xfrm>
          <a:prstGeom prst="rect">
            <a:avLst/>
          </a:prstGeom>
          <a:noFill/>
          <a:ln>
            <a:noFill/>
          </a:ln>
        </p:spPr>
      </p:pic>
      <p:sp>
        <p:nvSpPr>
          <p:cNvPr id="2213" name="Google Shape;2213;p103"/>
          <p:cNvSpPr/>
          <p:nvPr/>
        </p:nvSpPr>
        <p:spPr>
          <a:xfrm>
            <a:off x="1324475" y="8108275"/>
            <a:ext cx="4195500" cy="5178600"/>
          </a:xfrm>
          <a:prstGeom prst="rect">
            <a:avLst/>
          </a:prstGeom>
          <a:solidFill>
            <a:srgbClr val="FFFFFF"/>
          </a:solidFill>
          <a:ln>
            <a:noFill/>
          </a:ln>
          <a:effectLst>
            <a:outerShdw blurRad="100013" rotWithShape="0" algn="bl" dir="5400000" dist="19050">
              <a:srgbClr val="BDBDBD">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214" name="Google Shape;2214;p103"/>
          <p:cNvSpPr/>
          <p:nvPr/>
        </p:nvSpPr>
        <p:spPr>
          <a:xfrm>
            <a:off x="5927250" y="8108275"/>
            <a:ext cx="4195500" cy="5178600"/>
          </a:xfrm>
          <a:prstGeom prst="rect">
            <a:avLst/>
          </a:prstGeom>
          <a:solidFill>
            <a:srgbClr val="FFFFFF"/>
          </a:solidFill>
          <a:ln>
            <a:noFill/>
          </a:ln>
          <a:effectLst>
            <a:outerShdw blurRad="100013" rotWithShape="0" algn="bl" dir="5400000" dist="19050">
              <a:srgbClr val="BDBDBD">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215" name="Google Shape;2215;p103"/>
          <p:cNvSpPr/>
          <p:nvPr/>
        </p:nvSpPr>
        <p:spPr>
          <a:xfrm>
            <a:off x="15116200" y="8108275"/>
            <a:ext cx="4195500" cy="5178600"/>
          </a:xfrm>
          <a:prstGeom prst="rect">
            <a:avLst/>
          </a:prstGeom>
          <a:solidFill>
            <a:srgbClr val="FFFFFF"/>
          </a:solidFill>
          <a:ln>
            <a:noFill/>
          </a:ln>
          <a:effectLst>
            <a:outerShdw blurRad="100013" rotWithShape="0" algn="bl" dir="5400000" dist="19050">
              <a:srgbClr val="BDBDBD">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216" name="Google Shape;2216;p103"/>
          <p:cNvSpPr/>
          <p:nvPr/>
        </p:nvSpPr>
        <p:spPr>
          <a:xfrm>
            <a:off x="10496850" y="8108275"/>
            <a:ext cx="4195500" cy="5178600"/>
          </a:xfrm>
          <a:prstGeom prst="rect">
            <a:avLst/>
          </a:prstGeom>
          <a:solidFill>
            <a:srgbClr val="FFFFFF"/>
          </a:solidFill>
          <a:ln>
            <a:noFill/>
          </a:ln>
          <a:effectLst>
            <a:outerShdw blurRad="100013" rotWithShape="0" algn="bl" dir="5400000" dist="19050">
              <a:srgbClr val="BDBDBD">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217" name="Google Shape;2217;p103"/>
          <p:cNvSpPr/>
          <p:nvPr/>
        </p:nvSpPr>
        <p:spPr>
          <a:xfrm>
            <a:off x="19735575" y="8108275"/>
            <a:ext cx="4195500" cy="5178600"/>
          </a:xfrm>
          <a:prstGeom prst="rect">
            <a:avLst/>
          </a:prstGeom>
          <a:solidFill>
            <a:srgbClr val="FFFFFF"/>
          </a:solidFill>
          <a:ln>
            <a:noFill/>
          </a:ln>
          <a:effectLst>
            <a:outerShdw blurRad="100013" rotWithShape="0" algn="bl" dir="5400000" dist="19050">
              <a:srgbClr val="BDBDBD">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218" name="Google Shape;2218;p103"/>
          <p:cNvSpPr txBox="1"/>
          <p:nvPr/>
        </p:nvSpPr>
        <p:spPr>
          <a:xfrm>
            <a:off x="1403675" y="9661575"/>
            <a:ext cx="3856500" cy="2724600"/>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Clr>
                <a:srgbClr val="092042"/>
              </a:buClr>
              <a:buSzPts val="3000"/>
              <a:buFont typeface="Helvetica Neue"/>
              <a:buNone/>
            </a:pPr>
            <a:r>
              <a:rPr i="0" lang="en-US" sz="2600" u="none" cap="none" strike="noStrike">
                <a:solidFill>
                  <a:srgbClr val="666666"/>
                </a:solidFill>
                <a:latin typeface="Lato Light"/>
                <a:ea typeface="Lato Light"/>
                <a:cs typeface="Lato Light"/>
                <a:sym typeface="Lato Light"/>
              </a:rPr>
              <a:t>Creamos servicios centrados en el ser humano que crean una interacción coherente y conveniente con personas y empresas que son tratadas como socios</a:t>
            </a:r>
            <a:endParaRPr sz="2600">
              <a:solidFill>
                <a:srgbClr val="666666"/>
              </a:solidFill>
              <a:latin typeface="Lato Light"/>
              <a:ea typeface="Lato Light"/>
              <a:cs typeface="Lato Light"/>
              <a:sym typeface="Lato Light"/>
            </a:endParaRPr>
          </a:p>
        </p:txBody>
      </p:sp>
      <p:sp>
        <p:nvSpPr>
          <p:cNvPr id="2219" name="Google Shape;2219;p103"/>
          <p:cNvSpPr txBox="1"/>
          <p:nvPr/>
        </p:nvSpPr>
        <p:spPr>
          <a:xfrm>
            <a:off x="6113897" y="9661575"/>
            <a:ext cx="3717000" cy="2913300"/>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None/>
            </a:pPr>
            <a:r>
              <a:rPr lang="en-US" sz="2600">
                <a:solidFill>
                  <a:srgbClr val="666666"/>
                </a:solidFill>
                <a:latin typeface="Lato Light"/>
                <a:ea typeface="Lato Light"/>
                <a:cs typeface="Lato Light"/>
                <a:sym typeface="Lato Light"/>
              </a:rPr>
              <a:t>Siempre proporcionamos a las personas contenido relevante que responde a su situación actual y se origina en la comprensión genuina del usuario</a:t>
            </a:r>
            <a:endParaRPr sz="2600">
              <a:solidFill>
                <a:srgbClr val="666666"/>
              </a:solidFill>
              <a:latin typeface="Lato Light"/>
              <a:ea typeface="Lato Light"/>
              <a:cs typeface="Lato Light"/>
              <a:sym typeface="Lato Light"/>
            </a:endParaRPr>
          </a:p>
        </p:txBody>
      </p:sp>
      <p:sp>
        <p:nvSpPr>
          <p:cNvPr id="2220" name="Google Shape;2220;p103"/>
          <p:cNvSpPr txBox="1"/>
          <p:nvPr/>
        </p:nvSpPr>
        <p:spPr>
          <a:xfrm>
            <a:off x="15349902" y="9661575"/>
            <a:ext cx="3717000" cy="3100800"/>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None/>
            </a:pPr>
            <a:r>
              <a:rPr lang="en-US" sz="2600">
                <a:solidFill>
                  <a:srgbClr val="666666"/>
                </a:solidFill>
                <a:latin typeface="Lato Light"/>
                <a:ea typeface="Lato Light"/>
                <a:cs typeface="Lato Light"/>
                <a:sym typeface="Lato Light"/>
              </a:rPr>
              <a:t>Diseñamos una banca honesta que crea confianza al exponer la transparencia de las acciones y sus consecuencias</a:t>
            </a:r>
            <a:endParaRPr sz="2600">
              <a:solidFill>
                <a:srgbClr val="666666"/>
              </a:solidFill>
              <a:latin typeface="Lato Light"/>
              <a:ea typeface="Lato Light"/>
              <a:cs typeface="Lato Light"/>
              <a:sym typeface="Lato Light"/>
            </a:endParaRPr>
          </a:p>
        </p:txBody>
      </p:sp>
      <p:sp>
        <p:nvSpPr>
          <p:cNvPr id="2221" name="Google Shape;2221;p103"/>
          <p:cNvSpPr txBox="1"/>
          <p:nvPr/>
        </p:nvSpPr>
        <p:spPr>
          <a:xfrm>
            <a:off x="20017575" y="9661575"/>
            <a:ext cx="3812100" cy="3426900"/>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None/>
            </a:pPr>
            <a:r>
              <a:rPr lang="en-US" sz="2600">
                <a:solidFill>
                  <a:srgbClr val="666666"/>
                </a:solidFill>
                <a:latin typeface="Lato Light"/>
                <a:ea typeface="Lato Light"/>
                <a:cs typeface="Lato Light"/>
                <a:sym typeface="Lato Light"/>
              </a:rPr>
              <a:t>Diseñamos para nuestro contexto local, pero conociendo la realidad global, aprovechamos la oportunidad de escalar las mejores prácticas de diseño en todos los países</a:t>
            </a:r>
            <a:endParaRPr sz="2600">
              <a:solidFill>
                <a:srgbClr val="666666"/>
              </a:solidFill>
              <a:latin typeface="Lato Light"/>
              <a:ea typeface="Lato Light"/>
              <a:cs typeface="Lato Light"/>
              <a:sym typeface="Lato Light"/>
            </a:endParaRPr>
          </a:p>
        </p:txBody>
      </p:sp>
      <p:sp>
        <p:nvSpPr>
          <p:cNvPr id="2222" name="Google Shape;2222;p103"/>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Nuestros 5 principios de diseño son:</a:t>
            </a:r>
            <a:endParaRPr/>
          </a:p>
        </p:txBody>
      </p:sp>
      <p:sp>
        <p:nvSpPr>
          <p:cNvPr id="2223" name="Google Shape;2223;p103"/>
          <p:cNvSpPr txBox="1"/>
          <p:nvPr/>
        </p:nvSpPr>
        <p:spPr>
          <a:xfrm>
            <a:off x="10544188" y="9661575"/>
            <a:ext cx="4135200" cy="3324000"/>
          </a:xfrm>
          <a:prstGeom prst="rect">
            <a:avLst/>
          </a:prstGeom>
          <a:noFill/>
          <a:ln>
            <a:noFill/>
          </a:ln>
        </p:spPr>
        <p:txBody>
          <a:bodyPr anchorCtr="0" anchor="t" bIns="50800" lIns="50800" spcFirstLastPara="1" rIns="50800" wrap="square" tIns="50800">
            <a:noAutofit/>
          </a:bodyPr>
          <a:lstStyle/>
          <a:p>
            <a:pPr indent="0" lvl="0" marL="0" marR="0" rtl="0" algn="ctr">
              <a:lnSpc>
                <a:spcPct val="120000"/>
              </a:lnSpc>
              <a:spcBef>
                <a:spcPts val="0"/>
              </a:spcBef>
              <a:spcAft>
                <a:spcPts val="0"/>
              </a:spcAft>
              <a:buNone/>
            </a:pPr>
            <a:r>
              <a:rPr lang="en-US" sz="2500">
                <a:solidFill>
                  <a:srgbClr val="666666"/>
                </a:solidFill>
                <a:latin typeface="Lato"/>
                <a:ea typeface="Lato"/>
                <a:cs typeface="Lato"/>
                <a:sym typeface="Lato"/>
              </a:rPr>
              <a:t>Aprovechamos el poder de </a:t>
            </a:r>
            <a:br>
              <a:rPr lang="en-US" sz="2500">
                <a:solidFill>
                  <a:srgbClr val="666666"/>
                </a:solidFill>
                <a:latin typeface="Lato"/>
                <a:ea typeface="Lato"/>
                <a:cs typeface="Lato"/>
                <a:sym typeface="Lato"/>
              </a:rPr>
            </a:br>
            <a:r>
              <a:rPr lang="en-US" sz="2500">
                <a:solidFill>
                  <a:srgbClr val="666666"/>
                </a:solidFill>
                <a:latin typeface="Lato"/>
                <a:ea typeface="Lato"/>
                <a:cs typeface="Lato"/>
                <a:sym typeface="Lato"/>
              </a:rPr>
              <a:t>la tecnología y los datos para poner las finanzas al servicio de las personas, lo que les permite a ellas y a sus empresas estar más conectadas con su propósito</a:t>
            </a:r>
            <a:endParaRPr sz="2500">
              <a:solidFill>
                <a:srgbClr val="666666"/>
              </a:solidFill>
              <a:latin typeface="Lato"/>
              <a:ea typeface="Lato"/>
              <a:cs typeface="Lato"/>
              <a:sym typeface="Lato"/>
            </a:endParaRPr>
          </a:p>
        </p:txBody>
      </p:sp>
      <p:sp>
        <p:nvSpPr>
          <p:cNvPr id="2224" name="Google Shape;2224;p103"/>
          <p:cNvSpPr txBox="1"/>
          <p:nvPr/>
        </p:nvSpPr>
        <p:spPr>
          <a:xfrm>
            <a:off x="1444625" y="8300675"/>
            <a:ext cx="3955200" cy="116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DFEFE"/>
              </a:buClr>
              <a:buSzPts val="3500"/>
              <a:buFont typeface="Helvetica Neue"/>
              <a:buNone/>
            </a:pPr>
            <a:r>
              <a:rPr lang="en-US" sz="4000">
                <a:solidFill>
                  <a:srgbClr val="666666"/>
                </a:solidFill>
                <a:latin typeface="Lato"/>
                <a:ea typeface="Lato"/>
                <a:cs typeface="Lato"/>
                <a:sym typeface="Lato"/>
              </a:rPr>
              <a:t>Con la gente, para la gente</a:t>
            </a:r>
            <a:endParaRPr sz="4000">
              <a:solidFill>
                <a:srgbClr val="666666"/>
              </a:solidFill>
              <a:latin typeface="Lato"/>
              <a:ea typeface="Lato"/>
              <a:cs typeface="Lato"/>
              <a:sym typeface="Lato"/>
            </a:endParaRPr>
          </a:p>
        </p:txBody>
      </p:sp>
      <p:sp>
        <p:nvSpPr>
          <p:cNvPr id="2225" name="Google Shape;2225;p103"/>
          <p:cNvSpPr txBox="1"/>
          <p:nvPr/>
        </p:nvSpPr>
        <p:spPr>
          <a:xfrm>
            <a:off x="6352863" y="8300675"/>
            <a:ext cx="3349800" cy="116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lang="en-US" sz="4000">
                <a:solidFill>
                  <a:srgbClr val="666666"/>
                </a:solidFill>
                <a:latin typeface="Lato"/>
                <a:ea typeface="Lato"/>
                <a:cs typeface="Lato"/>
                <a:sym typeface="Lato"/>
              </a:rPr>
              <a:t>Haz solo lo que importa</a:t>
            </a:r>
            <a:endParaRPr sz="4000">
              <a:solidFill>
                <a:srgbClr val="666666"/>
              </a:solidFill>
              <a:latin typeface="Lato"/>
              <a:ea typeface="Lato"/>
              <a:cs typeface="Lato"/>
              <a:sym typeface="Lato"/>
            </a:endParaRPr>
          </a:p>
        </p:txBody>
      </p:sp>
      <p:sp>
        <p:nvSpPr>
          <p:cNvPr id="2226" name="Google Shape;2226;p103"/>
          <p:cNvSpPr txBox="1"/>
          <p:nvPr/>
        </p:nvSpPr>
        <p:spPr>
          <a:xfrm>
            <a:off x="15282075" y="8300675"/>
            <a:ext cx="4014900" cy="116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lang="en-US" sz="4000">
                <a:solidFill>
                  <a:srgbClr val="666666"/>
                </a:solidFill>
                <a:latin typeface="Lato"/>
                <a:ea typeface="Lato"/>
                <a:cs typeface="Lato"/>
                <a:sym typeface="Lato"/>
              </a:rPr>
              <a:t>Deja que la gente tome el control</a:t>
            </a:r>
            <a:endParaRPr sz="4000">
              <a:solidFill>
                <a:srgbClr val="666666"/>
              </a:solidFill>
              <a:latin typeface="Lato"/>
              <a:ea typeface="Lato"/>
              <a:cs typeface="Lato"/>
              <a:sym typeface="Lato"/>
            </a:endParaRPr>
          </a:p>
        </p:txBody>
      </p:sp>
      <p:sp>
        <p:nvSpPr>
          <p:cNvPr id="2227" name="Google Shape;2227;p103"/>
          <p:cNvSpPr txBox="1"/>
          <p:nvPr/>
        </p:nvSpPr>
        <p:spPr>
          <a:xfrm>
            <a:off x="10604338" y="8300675"/>
            <a:ext cx="4014900" cy="116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lang="en-US" sz="4000">
                <a:solidFill>
                  <a:schemeClr val="lt2"/>
                </a:solidFill>
                <a:latin typeface="Lato"/>
                <a:ea typeface="Lato"/>
                <a:cs typeface="Lato"/>
                <a:sym typeface="Lato"/>
              </a:rPr>
              <a:t>Enseña </a:t>
            </a:r>
            <a:br>
              <a:rPr b="1" lang="en-US" sz="4000">
                <a:solidFill>
                  <a:schemeClr val="lt2"/>
                </a:solidFill>
                <a:latin typeface="Lato"/>
                <a:ea typeface="Lato"/>
                <a:cs typeface="Lato"/>
                <a:sym typeface="Lato"/>
              </a:rPr>
            </a:br>
            <a:r>
              <a:rPr b="1" lang="en-US" sz="4000">
                <a:solidFill>
                  <a:schemeClr val="lt2"/>
                </a:solidFill>
                <a:latin typeface="Lato"/>
                <a:ea typeface="Lato"/>
                <a:cs typeface="Lato"/>
                <a:sym typeface="Lato"/>
              </a:rPr>
              <a:t>tus cartas</a:t>
            </a:r>
            <a:endParaRPr b="1" sz="4000">
              <a:solidFill>
                <a:schemeClr val="lt2"/>
              </a:solidFill>
              <a:latin typeface="Lato"/>
              <a:ea typeface="Lato"/>
              <a:cs typeface="Lato"/>
              <a:sym typeface="Lato"/>
            </a:endParaRPr>
          </a:p>
        </p:txBody>
      </p:sp>
      <p:sp>
        <p:nvSpPr>
          <p:cNvPr id="2228" name="Google Shape;2228;p103"/>
          <p:cNvSpPr txBox="1"/>
          <p:nvPr/>
        </p:nvSpPr>
        <p:spPr>
          <a:xfrm>
            <a:off x="20211675" y="8300675"/>
            <a:ext cx="3243300" cy="116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lang="en-US" sz="4000">
                <a:solidFill>
                  <a:srgbClr val="666666"/>
                </a:solidFill>
                <a:latin typeface="Lato"/>
                <a:ea typeface="Lato"/>
                <a:cs typeface="Lato"/>
                <a:sym typeface="Lato"/>
              </a:rPr>
              <a:t>Del barrio para el mundo</a:t>
            </a:r>
            <a:endParaRPr sz="4000">
              <a:solidFill>
                <a:srgbClr val="666666"/>
              </a:solidFill>
              <a:latin typeface="Lato"/>
              <a:ea typeface="Lato"/>
              <a:cs typeface="Lato"/>
              <a:sym typeface="Lato"/>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232" name="Shape 2232"/>
        <p:cNvGrpSpPr/>
        <p:nvPr/>
      </p:nvGrpSpPr>
      <p:grpSpPr>
        <a:xfrm>
          <a:off x="0" y="0"/>
          <a:ext cx="0" cy="0"/>
          <a:chOff x="0" y="0"/>
          <a:chExt cx="0" cy="0"/>
        </a:xfrm>
      </p:grpSpPr>
      <p:sp>
        <p:nvSpPr>
          <p:cNvPr id="2233" name="Google Shape;2233;p104"/>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Ejemplo</a:t>
            </a:r>
            <a:endParaRPr/>
          </a:p>
        </p:txBody>
      </p:sp>
      <p:sp>
        <p:nvSpPr>
          <p:cNvPr id="2234" name="Google Shape;2234;p104"/>
          <p:cNvSpPr txBox="1"/>
          <p:nvPr/>
        </p:nvSpPr>
        <p:spPr>
          <a:xfrm>
            <a:off x="3358275" y="11497000"/>
            <a:ext cx="4960500" cy="17703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92042"/>
              </a:buClr>
              <a:buSzPts val="3000"/>
              <a:buFont typeface="Helvetica Neue"/>
              <a:buNone/>
            </a:pPr>
            <a:r>
              <a:rPr i="0" lang="en-US" sz="3600" u="none" cap="none" strike="noStrike">
                <a:solidFill>
                  <a:srgbClr val="666666"/>
                </a:solidFill>
                <a:latin typeface="Lato Light"/>
                <a:ea typeface="Lato Light"/>
                <a:cs typeface="Lato Light"/>
                <a:sym typeface="Lato Light"/>
              </a:rPr>
              <a:t>Anteponer los intereses</a:t>
            </a:r>
            <a:endParaRPr i="0" sz="3600" u="none" cap="none" strike="noStrike">
              <a:solidFill>
                <a:srgbClr val="666666"/>
              </a:solidFill>
              <a:latin typeface="Lato Light"/>
              <a:ea typeface="Lato Light"/>
              <a:cs typeface="Lato Light"/>
              <a:sym typeface="Lato Light"/>
            </a:endParaRPr>
          </a:p>
          <a:p>
            <a:pPr indent="0" lvl="0" marL="0" marR="0" rtl="0" algn="r">
              <a:lnSpc>
                <a:spcPct val="100000"/>
              </a:lnSpc>
              <a:spcBef>
                <a:spcPts val="0"/>
              </a:spcBef>
              <a:spcAft>
                <a:spcPts val="0"/>
              </a:spcAft>
              <a:buClr>
                <a:srgbClr val="092042"/>
              </a:buClr>
              <a:buSzPts val="3000"/>
              <a:buFont typeface="Helvetica Neue"/>
              <a:buNone/>
            </a:pPr>
            <a:r>
              <a:rPr i="0" lang="en-US" sz="3600" u="none" cap="none" strike="noStrike">
                <a:solidFill>
                  <a:srgbClr val="666666"/>
                </a:solidFill>
                <a:latin typeface="Lato Light"/>
                <a:ea typeface="Lato Light"/>
                <a:cs typeface="Lato Light"/>
                <a:sym typeface="Lato Light"/>
              </a:rPr>
              <a:t>del cliente a corto,</a:t>
            </a:r>
            <a:endParaRPr i="0" sz="3600" u="none" cap="none" strike="noStrike">
              <a:solidFill>
                <a:srgbClr val="666666"/>
              </a:solidFill>
              <a:latin typeface="Lato Light"/>
              <a:ea typeface="Lato Light"/>
              <a:cs typeface="Lato Light"/>
              <a:sym typeface="Lato Light"/>
            </a:endParaRPr>
          </a:p>
          <a:p>
            <a:pPr indent="0" lvl="0" marL="0" marR="0" rtl="0" algn="r">
              <a:lnSpc>
                <a:spcPct val="100000"/>
              </a:lnSpc>
              <a:spcBef>
                <a:spcPts val="0"/>
              </a:spcBef>
              <a:spcAft>
                <a:spcPts val="0"/>
              </a:spcAft>
              <a:buClr>
                <a:srgbClr val="092042"/>
              </a:buClr>
              <a:buSzPts val="3000"/>
              <a:buFont typeface="Helvetica Neue"/>
              <a:buNone/>
            </a:pPr>
            <a:r>
              <a:rPr i="0" lang="en-US" sz="3600" u="none" cap="none" strike="noStrike">
                <a:solidFill>
                  <a:srgbClr val="666666"/>
                </a:solidFill>
                <a:latin typeface="Lato Light"/>
                <a:ea typeface="Lato Light"/>
                <a:cs typeface="Lato Light"/>
                <a:sym typeface="Lato Light"/>
              </a:rPr>
              <a:t>medio y largo plazo</a:t>
            </a:r>
            <a:endParaRPr sz="3600">
              <a:solidFill>
                <a:srgbClr val="666666"/>
              </a:solidFill>
              <a:latin typeface="Lato Light"/>
              <a:ea typeface="Lato Light"/>
              <a:cs typeface="Lato Light"/>
              <a:sym typeface="Lato Light"/>
            </a:endParaRPr>
          </a:p>
        </p:txBody>
      </p:sp>
      <p:sp>
        <p:nvSpPr>
          <p:cNvPr id="2235" name="Google Shape;2235;p104"/>
          <p:cNvSpPr txBox="1"/>
          <p:nvPr/>
        </p:nvSpPr>
        <p:spPr>
          <a:xfrm>
            <a:off x="9402125" y="4570075"/>
            <a:ext cx="5551200" cy="1066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92042"/>
              </a:buClr>
              <a:buSzPts val="3000"/>
              <a:buFont typeface="Helvetica Neue"/>
              <a:buNone/>
            </a:pPr>
            <a:r>
              <a:rPr lang="en-US" sz="3600">
                <a:solidFill>
                  <a:srgbClr val="666666"/>
                </a:solidFill>
                <a:latin typeface="Lato Light"/>
                <a:ea typeface="Lato Light"/>
                <a:cs typeface="Lato Light"/>
                <a:sym typeface="Lato Light"/>
              </a:rPr>
              <a:t>Proporcionar al cliente toda la información relevante</a:t>
            </a:r>
            <a:endParaRPr sz="3600">
              <a:solidFill>
                <a:srgbClr val="666666"/>
              </a:solidFill>
              <a:latin typeface="Lato Light"/>
              <a:ea typeface="Lato Light"/>
              <a:cs typeface="Lato Light"/>
              <a:sym typeface="Lato Light"/>
            </a:endParaRPr>
          </a:p>
        </p:txBody>
      </p:sp>
      <p:sp>
        <p:nvSpPr>
          <p:cNvPr id="2236" name="Google Shape;2236;p104"/>
          <p:cNvSpPr txBox="1"/>
          <p:nvPr/>
        </p:nvSpPr>
        <p:spPr>
          <a:xfrm>
            <a:off x="15778025" y="11497000"/>
            <a:ext cx="4344900" cy="126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lang="en-US" sz="3600">
                <a:solidFill>
                  <a:srgbClr val="666666"/>
                </a:solidFill>
                <a:latin typeface="Lato Light"/>
                <a:ea typeface="Lato Light"/>
                <a:cs typeface="Lato Light"/>
                <a:sym typeface="Lato Light"/>
              </a:rPr>
              <a:t>Hacer todo accesible </a:t>
            </a:r>
            <a:br>
              <a:rPr lang="en-US" sz="3600">
                <a:solidFill>
                  <a:srgbClr val="666666"/>
                </a:solidFill>
                <a:latin typeface="Lato Light"/>
                <a:ea typeface="Lato Light"/>
                <a:cs typeface="Lato Light"/>
                <a:sym typeface="Lato Light"/>
              </a:rPr>
            </a:br>
            <a:r>
              <a:rPr lang="en-US" sz="3600">
                <a:solidFill>
                  <a:srgbClr val="666666"/>
                </a:solidFill>
                <a:latin typeface="Lato Light"/>
                <a:ea typeface="Lato Light"/>
                <a:cs typeface="Lato Light"/>
                <a:sym typeface="Lato Light"/>
              </a:rPr>
              <a:t>y comprensible</a:t>
            </a:r>
            <a:endParaRPr sz="3600">
              <a:solidFill>
                <a:srgbClr val="121212"/>
              </a:solidFill>
              <a:latin typeface="Lato"/>
              <a:ea typeface="Lato"/>
              <a:cs typeface="Lato"/>
              <a:sym typeface="Lato"/>
            </a:endParaRPr>
          </a:p>
        </p:txBody>
      </p:sp>
      <p:sp>
        <p:nvSpPr>
          <p:cNvPr id="2237" name="Google Shape;2237;p104"/>
          <p:cNvSpPr/>
          <p:nvPr/>
        </p:nvSpPr>
        <p:spPr>
          <a:xfrm>
            <a:off x="8766175" y="5903337"/>
            <a:ext cx="6873900" cy="6872400"/>
          </a:xfrm>
          <a:prstGeom prst="ellipse">
            <a:avLst/>
          </a:prstGeom>
          <a:solidFill>
            <a:srgbClr val="A7A7A7">
              <a:alpha val="25099"/>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1200"/>
              <a:buFont typeface="Helvetica Neue"/>
              <a:buNone/>
            </a:pPr>
            <a:r>
              <a:t/>
            </a:r>
            <a:endParaRPr b="0" i="0" sz="1200" u="none" cap="none" strike="noStrike">
              <a:solidFill>
                <a:srgbClr val="092042"/>
              </a:solidFill>
              <a:latin typeface="Helvetica Neue"/>
              <a:ea typeface="Helvetica Neue"/>
              <a:cs typeface="Helvetica Neue"/>
              <a:sym typeface="Helvetica Neue"/>
            </a:endParaRPr>
          </a:p>
        </p:txBody>
      </p:sp>
      <p:sp>
        <p:nvSpPr>
          <p:cNvPr id="2238" name="Google Shape;2238;p104"/>
          <p:cNvSpPr/>
          <p:nvPr/>
        </p:nvSpPr>
        <p:spPr>
          <a:xfrm>
            <a:off x="10029825" y="7166987"/>
            <a:ext cx="4344900" cy="4344900"/>
          </a:xfrm>
          <a:prstGeom prst="ellipse">
            <a:avLst/>
          </a:prstGeom>
          <a:solidFill>
            <a:srgbClr val="FDFEFE">
              <a:alpha val="89800"/>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cxnSp>
        <p:nvCxnSpPr>
          <p:cNvPr id="2239" name="Google Shape;2239;p104"/>
          <p:cNvCxnSpPr/>
          <p:nvPr/>
        </p:nvCxnSpPr>
        <p:spPr>
          <a:xfrm rot="10800000">
            <a:off x="8823375" y="6786050"/>
            <a:ext cx="3511500" cy="2836800"/>
          </a:xfrm>
          <a:prstGeom prst="straightConnector1">
            <a:avLst/>
          </a:prstGeom>
          <a:noFill/>
          <a:ln cap="flat" cmpd="sng" w="241300">
            <a:solidFill>
              <a:srgbClr val="FDFEFE">
                <a:alpha val="89800"/>
              </a:srgbClr>
            </a:solidFill>
            <a:prstDash val="solid"/>
            <a:round/>
            <a:headEnd len="sm" w="sm" type="none"/>
            <a:tailEnd len="sm" w="sm" type="none"/>
          </a:ln>
        </p:spPr>
      </p:cxnSp>
      <p:cxnSp>
        <p:nvCxnSpPr>
          <p:cNvPr id="2240" name="Google Shape;2240;p104"/>
          <p:cNvCxnSpPr/>
          <p:nvPr/>
        </p:nvCxnSpPr>
        <p:spPr>
          <a:xfrm flipH="1" rot="10800000">
            <a:off x="12226925" y="6119375"/>
            <a:ext cx="3551100" cy="3551100"/>
          </a:xfrm>
          <a:prstGeom prst="straightConnector1">
            <a:avLst/>
          </a:prstGeom>
          <a:noFill/>
          <a:ln cap="flat" cmpd="sng" w="241300">
            <a:solidFill>
              <a:srgbClr val="FDFEFE">
                <a:alpha val="89800"/>
              </a:srgbClr>
            </a:solidFill>
            <a:prstDash val="solid"/>
            <a:round/>
            <a:headEnd len="sm" w="sm" type="none"/>
            <a:tailEnd len="sm" w="sm" type="none"/>
          </a:ln>
        </p:spPr>
      </p:cxnSp>
      <p:cxnSp>
        <p:nvCxnSpPr>
          <p:cNvPr id="2241" name="Google Shape;2241;p104"/>
          <p:cNvCxnSpPr/>
          <p:nvPr/>
        </p:nvCxnSpPr>
        <p:spPr>
          <a:xfrm rot="10800000">
            <a:off x="12284125" y="9491075"/>
            <a:ext cx="6600" cy="3798900"/>
          </a:xfrm>
          <a:prstGeom prst="straightConnector1">
            <a:avLst/>
          </a:prstGeom>
          <a:noFill/>
          <a:ln cap="flat" cmpd="sng" w="241300">
            <a:solidFill>
              <a:srgbClr val="FDFEFE">
                <a:alpha val="89800"/>
              </a:srgbClr>
            </a:solidFill>
            <a:prstDash val="solid"/>
            <a:round/>
            <a:headEnd len="sm" w="sm" type="none"/>
            <a:tailEnd len="sm" w="sm" type="none"/>
          </a:ln>
        </p:spPr>
      </p:cxnSp>
      <p:sp>
        <p:nvSpPr>
          <p:cNvPr id="2242" name="Google Shape;2242;p104"/>
          <p:cNvSpPr/>
          <p:nvPr/>
        </p:nvSpPr>
        <p:spPr>
          <a:xfrm>
            <a:off x="10317125" y="7478138"/>
            <a:ext cx="3721200" cy="3722700"/>
          </a:xfrm>
          <a:prstGeom prst="ellipse">
            <a:avLst/>
          </a:prstGeom>
          <a:solidFill>
            <a:srgbClr val="F55D5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2243" name="Google Shape;2243;p104"/>
          <p:cNvSpPr txBox="1"/>
          <p:nvPr/>
        </p:nvSpPr>
        <p:spPr>
          <a:xfrm>
            <a:off x="10005275" y="3926025"/>
            <a:ext cx="4344900" cy="520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DFEFE"/>
              </a:buClr>
              <a:buSzPts val="2600"/>
              <a:buFont typeface="Helvetica Neue"/>
              <a:buNone/>
            </a:pPr>
            <a:r>
              <a:rPr b="1" i="0" lang="en-US" sz="4000" u="none" cap="none" strike="noStrike">
                <a:solidFill>
                  <a:srgbClr val="02A5A5"/>
                </a:solidFill>
                <a:latin typeface="Lato"/>
                <a:ea typeface="Lato"/>
                <a:cs typeface="Lato"/>
                <a:sym typeface="Lato"/>
              </a:rPr>
              <a:t>TRANSPARENCIA</a:t>
            </a:r>
            <a:endParaRPr sz="4000">
              <a:solidFill>
                <a:srgbClr val="02A5A5"/>
              </a:solidFill>
              <a:latin typeface="Lato"/>
              <a:ea typeface="Lato"/>
              <a:cs typeface="Lato"/>
              <a:sym typeface="Lato"/>
            </a:endParaRPr>
          </a:p>
        </p:txBody>
      </p:sp>
      <p:sp>
        <p:nvSpPr>
          <p:cNvPr id="2244" name="Google Shape;2244;p104"/>
          <p:cNvSpPr txBox="1"/>
          <p:nvPr/>
        </p:nvSpPr>
        <p:spPr>
          <a:xfrm rot="-339">
            <a:off x="15778025" y="10842744"/>
            <a:ext cx="3041400" cy="520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DFEFE"/>
              </a:buClr>
              <a:buSzPts val="2600"/>
              <a:buFont typeface="Helvetica Neue"/>
              <a:buNone/>
            </a:pPr>
            <a:r>
              <a:rPr b="1" i="0" lang="en-US" sz="4000" u="none" cap="none" strike="noStrike">
                <a:solidFill>
                  <a:srgbClr val="02A5A5"/>
                </a:solidFill>
                <a:latin typeface="Lato"/>
                <a:ea typeface="Lato"/>
                <a:cs typeface="Lato"/>
                <a:sym typeface="Lato"/>
              </a:rPr>
              <a:t>CLARIDAD</a:t>
            </a:r>
            <a:endParaRPr sz="4000">
              <a:solidFill>
                <a:srgbClr val="02A5A5"/>
              </a:solidFill>
              <a:latin typeface="Lato"/>
              <a:ea typeface="Lato"/>
              <a:cs typeface="Lato"/>
              <a:sym typeface="Lato"/>
            </a:endParaRPr>
          </a:p>
        </p:txBody>
      </p:sp>
      <p:sp>
        <p:nvSpPr>
          <p:cNvPr id="2245" name="Google Shape;2245;p104"/>
          <p:cNvSpPr txBox="1"/>
          <p:nvPr/>
        </p:nvSpPr>
        <p:spPr>
          <a:xfrm rot="-434">
            <a:off x="3567075" y="10843037"/>
            <a:ext cx="4751700" cy="520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DFEFE"/>
              </a:buClr>
              <a:buSzPts val="2600"/>
              <a:buFont typeface="Helvetica Neue"/>
              <a:buNone/>
            </a:pPr>
            <a:r>
              <a:rPr b="1" i="0" lang="en-US" sz="4000" u="none" cap="none" strike="noStrike">
                <a:solidFill>
                  <a:srgbClr val="02A5A5"/>
                </a:solidFill>
                <a:latin typeface="Lato"/>
                <a:ea typeface="Lato"/>
                <a:cs typeface="Lato"/>
                <a:sym typeface="Lato"/>
              </a:rPr>
              <a:t>RESPONSIBILIDAD</a:t>
            </a:r>
            <a:endParaRPr sz="4000">
              <a:solidFill>
                <a:srgbClr val="02A5A5"/>
              </a:solidFill>
              <a:latin typeface="Lato"/>
              <a:ea typeface="Lato"/>
              <a:cs typeface="Lato"/>
              <a:sym typeface="Lato"/>
            </a:endParaRPr>
          </a:p>
        </p:txBody>
      </p:sp>
      <p:sp>
        <p:nvSpPr>
          <p:cNvPr id="2246" name="Google Shape;2246;p104"/>
          <p:cNvSpPr/>
          <p:nvPr/>
        </p:nvSpPr>
        <p:spPr>
          <a:xfrm>
            <a:off x="11415713" y="8151239"/>
            <a:ext cx="1524000" cy="1525500"/>
          </a:xfrm>
          <a:prstGeom prst="ellipse">
            <a:avLst/>
          </a:prstGeom>
          <a:solidFill>
            <a:srgbClr val="FDFEFE">
              <a:alpha val="89800"/>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2247" name="Google Shape;2247;p104"/>
          <p:cNvSpPr/>
          <p:nvPr/>
        </p:nvSpPr>
        <p:spPr>
          <a:xfrm>
            <a:off x="11218863" y="9143425"/>
            <a:ext cx="1917702" cy="1270026"/>
          </a:xfrm>
          <a:custGeom>
            <a:rect b="b" l="l" r="r" t="t"/>
            <a:pathLst>
              <a:path extrusionOk="0" h="21600" w="21600">
                <a:moveTo>
                  <a:pt x="10800" y="0"/>
                </a:moveTo>
                <a:lnTo>
                  <a:pt x="21600" y="21600"/>
                </a:lnTo>
                <a:lnTo>
                  <a:pt x="0" y="21600"/>
                </a:lnTo>
                <a:lnTo>
                  <a:pt x="10800" y="0"/>
                </a:lnTo>
                <a:close/>
              </a:path>
            </a:pathLst>
          </a:custGeom>
          <a:solidFill>
            <a:srgbClr val="FDFEFE">
              <a:alpha val="89800"/>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2248" name="Google Shape;2248;p104"/>
          <p:cNvSpPr txBox="1"/>
          <p:nvPr/>
        </p:nvSpPr>
        <p:spPr>
          <a:xfrm>
            <a:off x="1312325" y="3034775"/>
            <a:ext cx="6314100" cy="821700"/>
          </a:xfrm>
          <a:prstGeom prst="rect">
            <a:avLst/>
          </a:prstGeom>
          <a:noFill/>
          <a:ln>
            <a:noFill/>
          </a:ln>
        </p:spPr>
        <p:txBody>
          <a:bodyPr anchorCtr="0" anchor="ctr" bIns="0" lIns="0" spcFirstLastPara="1" rIns="0" wrap="square" tIns="0">
            <a:noAutofit/>
          </a:bodyPr>
          <a:lstStyle/>
          <a:p>
            <a:pPr indent="0" lvl="0" marL="0" rtl="0" algn="l">
              <a:lnSpc>
                <a:spcPct val="110000"/>
              </a:lnSpc>
              <a:spcBef>
                <a:spcPts val="0"/>
              </a:spcBef>
              <a:spcAft>
                <a:spcPts val="0"/>
              </a:spcAft>
              <a:buNone/>
            </a:pPr>
            <a:r>
              <a:rPr b="1" lang="en-US" sz="5000">
                <a:solidFill>
                  <a:srgbClr val="004481"/>
                </a:solidFill>
                <a:latin typeface="Lato"/>
                <a:ea typeface="Lato"/>
                <a:cs typeface="Lato"/>
                <a:sym typeface="Lato"/>
              </a:rPr>
              <a:t>BBVA TCR</a:t>
            </a:r>
            <a:endParaRPr sz="5000">
              <a:solidFill>
                <a:srgbClr val="004481"/>
              </a:solidFill>
              <a:latin typeface="Lato Black"/>
              <a:ea typeface="Lato Black"/>
              <a:cs typeface="Lato Black"/>
              <a:sym typeface="Lato Black"/>
            </a:endParaRPr>
          </a:p>
        </p:txBody>
      </p:sp>
      <p:sp>
        <p:nvSpPr>
          <p:cNvPr id="2249" name="Google Shape;2249;p104"/>
          <p:cNvSpPr txBox="1"/>
          <p:nvPr/>
        </p:nvSpPr>
        <p:spPr>
          <a:xfrm>
            <a:off x="14142300" y="10495400"/>
            <a:ext cx="590700" cy="1066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92042"/>
              </a:buClr>
              <a:buSzPts val="7000"/>
              <a:buFont typeface="Helvetica Neue"/>
              <a:buNone/>
            </a:pPr>
            <a:r>
              <a:rPr i="0" lang="en-US" sz="7000" u="none" cap="none" strike="noStrike">
                <a:solidFill>
                  <a:srgbClr val="121212"/>
                </a:solidFill>
                <a:latin typeface="Lato"/>
                <a:ea typeface="Lato"/>
                <a:cs typeface="Lato"/>
                <a:sym typeface="Lato"/>
              </a:rPr>
              <a:t>C</a:t>
            </a:r>
            <a:endParaRPr sz="7000">
              <a:solidFill>
                <a:srgbClr val="121212"/>
              </a:solidFill>
              <a:latin typeface="Lato"/>
              <a:ea typeface="Lato"/>
              <a:cs typeface="Lato"/>
              <a:sym typeface="Lato"/>
            </a:endParaRPr>
          </a:p>
        </p:txBody>
      </p:sp>
      <p:sp>
        <p:nvSpPr>
          <p:cNvPr id="2250" name="Google Shape;2250;p104"/>
          <p:cNvSpPr txBox="1"/>
          <p:nvPr/>
        </p:nvSpPr>
        <p:spPr>
          <a:xfrm>
            <a:off x="9673350" y="10495400"/>
            <a:ext cx="590700" cy="1066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92042"/>
              </a:buClr>
              <a:buSzPts val="7000"/>
              <a:buFont typeface="Helvetica Neue"/>
              <a:buNone/>
            </a:pPr>
            <a:r>
              <a:rPr i="0" lang="en-US" sz="7000" u="none" cap="none" strike="noStrike">
                <a:solidFill>
                  <a:srgbClr val="121212"/>
                </a:solidFill>
                <a:latin typeface="Lato"/>
                <a:ea typeface="Lato"/>
                <a:cs typeface="Lato"/>
                <a:sym typeface="Lato"/>
              </a:rPr>
              <a:t>R</a:t>
            </a:r>
            <a:endParaRPr sz="7000">
              <a:solidFill>
                <a:srgbClr val="121212"/>
              </a:solidFill>
              <a:latin typeface="Lato"/>
              <a:ea typeface="Lato"/>
              <a:cs typeface="Lato"/>
              <a:sym typeface="Lato"/>
            </a:endParaRPr>
          </a:p>
        </p:txBody>
      </p:sp>
      <p:sp>
        <p:nvSpPr>
          <p:cNvPr id="2251" name="Google Shape;2251;p104"/>
          <p:cNvSpPr txBox="1"/>
          <p:nvPr/>
        </p:nvSpPr>
        <p:spPr>
          <a:xfrm>
            <a:off x="11883275" y="5966987"/>
            <a:ext cx="588900" cy="1066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92042"/>
              </a:buClr>
              <a:buSzPts val="7000"/>
              <a:buFont typeface="Helvetica Neue"/>
              <a:buNone/>
            </a:pPr>
            <a:r>
              <a:rPr i="0" lang="en-US" sz="7000" u="none" cap="none" strike="noStrike">
                <a:solidFill>
                  <a:srgbClr val="121212"/>
                </a:solidFill>
                <a:latin typeface="Lato"/>
                <a:ea typeface="Lato"/>
                <a:cs typeface="Lato"/>
                <a:sym typeface="Lato"/>
              </a:rPr>
              <a:t>T</a:t>
            </a:r>
            <a:endParaRPr sz="7000">
              <a:solidFill>
                <a:srgbClr val="121212"/>
              </a:solidFill>
              <a:latin typeface="Lato"/>
              <a:ea typeface="Lato"/>
              <a:cs typeface="Lato"/>
              <a:sym typeface="Lato"/>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255" name="Shape 2255"/>
        <p:cNvGrpSpPr/>
        <p:nvPr/>
      </p:nvGrpSpPr>
      <p:grpSpPr>
        <a:xfrm>
          <a:off x="0" y="0"/>
          <a:ext cx="0" cy="0"/>
          <a:chOff x="0" y="0"/>
          <a:chExt cx="0" cy="0"/>
        </a:xfrm>
      </p:grpSpPr>
      <p:sp>
        <p:nvSpPr>
          <p:cNvPr id="2256" name="Google Shape;2256;p105"/>
          <p:cNvSpPr txBox="1"/>
          <p:nvPr>
            <p:ph type="title"/>
          </p:nvPr>
        </p:nvSpPr>
        <p:spPr>
          <a:xfrm>
            <a:off x="1316980" y="1017939"/>
            <a:ext cx="18357600" cy="912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Ejemplo</a:t>
            </a:r>
            <a:endParaRPr/>
          </a:p>
        </p:txBody>
      </p:sp>
      <p:sp>
        <p:nvSpPr>
          <p:cNvPr id="2257" name="Google Shape;2257;p105"/>
          <p:cNvSpPr txBox="1"/>
          <p:nvPr/>
        </p:nvSpPr>
        <p:spPr>
          <a:xfrm>
            <a:off x="3358275" y="11497000"/>
            <a:ext cx="4960500" cy="17703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92042"/>
              </a:buClr>
              <a:buSzPts val="3000"/>
              <a:buFont typeface="Helvetica Neue"/>
              <a:buNone/>
            </a:pPr>
            <a:r>
              <a:rPr i="0" lang="en-US" sz="3600" u="none" cap="none" strike="noStrike">
                <a:solidFill>
                  <a:srgbClr val="666666"/>
                </a:solidFill>
                <a:latin typeface="Lato Light"/>
                <a:ea typeface="Lato Light"/>
                <a:cs typeface="Lato Light"/>
                <a:sym typeface="Lato Light"/>
              </a:rPr>
              <a:t>Anteponer los intereses</a:t>
            </a:r>
            <a:endParaRPr i="0" sz="3600" u="none" cap="none" strike="noStrike">
              <a:solidFill>
                <a:srgbClr val="666666"/>
              </a:solidFill>
              <a:latin typeface="Lato Light"/>
              <a:ea typeface="Lato Light"/>
              <a:cs typeface="Lato Light"/>
              <a:sym typeface="Lato Light"/>
            </a:endParaRPr>
          </a:p>
          <a:p>
            <a:pPr indent="0" lvl="0" marL="0" marR="0" rtl="0" algn="r">
              <a:lnSpc>
                <a:spcPct val="100000"/>
              </a:lnSpc>
              <a:spcBef>
                <a:spcPts val="0"/>
              </a:spcBef>
              <a:spcAft>
                <a:spcPts val="0"/>
              </a:spcAft>
              <a:buClr>
                <a:srgbClr val="092042"/>
              </a:buClr>
              <a:buSzPts val="3000"/>
              <a:buFont typeface="Helvetica Neue"/>
              <a:buNone/>
            </a:pPr>
            <a:r>
              <a:rPr i="0" lang="en-US" sz="3600" u="none" cap="none" strike="noStrike">
                <a:solidFill>
                  <a:srgbClr val="666666"/>
                </a:solidFill>
                <a:latin typeface="Lato Light"/>
                <a:ea typeface="Lato Light"/>
                <a:cs typeface="Lato Light"/>
                <a:sym typeface="Lato Light"/>
              </a:rPr>
              <a:t>del cliente a corto,</a:t>
            </a:r>
            <a:endParaRPr i="0" sz="3600" u="none" cap="none" strike="noStrike">
              <a:solidFill>
                <a:srgbClr val="666666"/>
              </a:solidFill>
              <a:latin typeface="Lato Light"/>
              <a:ea typeface="Lato Light"/>
              <a:cs typeface="Lato Light"/>
              <a:sym typeface="Lato Light"/>
            </a:endParaRPr>
          </a:p>
          <a:p>
            <a:pPr indent="0" lvl="0" marL="0" marR="0" rtl="0" algn="r">
              <a:lnSpc>
                <a:spcPct val="100000"/>
              </a:lnSpc>
              <a:spcBef>
                <a:spcPts val="0"/>
              </a:spcBef>
              <a:spcAft>
                <a:spcPts val="0"/>
              </a:spcAft>
              <a:buClr>
                <a:srgbClr val="092042"/>
              </a:buClr>
              <a:buSzPts val="3000"/>
              <a:buFont typeface="Helvetica Neue"/>
              <a:buNone/>
            </a:pPr>
            <a:r>
              <a:rPr i="0" lang="en-US" sz="3600" u="none" cap="none" strike="noStrike">
                <a:solidFill>
                  <a:srgbClr val="666666"/>
                </a:solidFill>
                <a:latin typeface="Lato Light"/>
                <a:ea typeface="Lato Light"/>
                <a:cs typeface="Lato Light"/>
                <a:sym typeface="Lato Light"/>
              </a:rPr>
              <a:t>medio y largo plazo</a:t>
            </a:r>
            <a:endParaRPr sz="3600">
              <a:solidFill>
                <a:srgbClr val="666666"/>
              </a:solidFill>
              <a:latin typeface="Lato Light"/>
              <a:ea typeface="Lato Light"/>
              <a:cs typeface="Lato Light"/>
              <a:sym typeface="Lato Light"/>
            </a:endParaRPr>
          </a:p>
        </p:txBody>
      </p:sp>
      <p:sp>
        <p:nvSpPr>
          <p:cNvPr id="2258" name="Google Shape;2258;p105"/>
          <p:cNvSpPr txBox="1"/>
          <p:nvPr/>
        </p:nvSpPr>
        <p:spPr>
          <a:xfrm>
            <a:off x="9402125" y="4570075"/>
            <a:ext cx="5551200" cy="1066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92042"/>
              </a:buClr>
              <a:buSzPts val="3000"/>
              <a:buFont typeface="Helvetica Neue"/>
              <a:buNone/>
            </a:pPr>
            <a:r>
              <a:rPr lang="en-US" sz="3600">
                <a:solidFill>
                  <a:srgbClr val="666666"/>
                </a:solidFill>
                <a:latin typeface="Lato Light"/>
                <a:ea typeface="Lato Light"/>
                <a:cs typeface="Lato Light"/>
                <a:sym typeface="Lato Light"/>
              </a:rPr>
              <a:t>Proporcionar al cliente toda la información relevante</a:t>
            </a:r>
            <a:endParaRPr sz="3600">
              <a:solidFill>
                <a:srgbClr val="666666"/>
              </a:solidFill>
              <a:latin typeface="Lato Light"/>
              <a:ea typeface="Lato Light"/>
              <a:cs typeface="Lato Light"/>
              <a:sym typeface="Lato Light"/>
            </a:endParaRPr>
          </a:p>
        </p:txBody>
      </p:sp>
      <p:sp>
        <p:nvSpPr>
          <p:cNvPr id="2259" name="Google Shape;2259;p105"/>
          <p:cNvSpPr txBox="1"/>
          <p:nvPr/>
        </p:nvSpPr>
        <p:spPr>
          <a:xfrm>
            <a:off x="15778025" y="11497000"/>
            <a:ext cx="4344900" cy="126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3000"/>
              <a:buFont typeface="Helvetica Neue"/>
              <a:buNone/>
            </a:pPr>
            <a:r>
              <a:rPr lang="en-US" sz="3600">
                <a:solidFill>
                  <a:srgbClr val="666666"/>
                </a:solidFill>
                <a:latin typeface="Lato Light"/>
                <a:ea typeface="Lato Light"/>
                <a:cs typeface="Lato Light"/>
                <a:sym typeface="Lato Light"/>
              </a:rPr>
              <a:t>Hacer todo accesible </a:t>
            </a:r>
            <a:br>
              <a:rPr lang="en-US" sz="3600">
                <a:solidFill>
                  <a:srgbClr val="666666"/>
                </a:solidFill>
                <a:latin typeface="Lato Light"/>
                <a:ea typeface="Lato Light"/>
                <a:cs typeface="Lato Light"/>
                <a:sym typeface="Lato Light"/>
              </a:rPr>
            </a:br>
            <a:r>
              <a:rPr lang="en-US" sz="3600">
                <a:solidFill>
                  <a:srgbClr val="666666"/>
                </a:solidFill>
                <a:latin typeface="Lato Light"/>
                <a:ea typeface="Lato Light"/>
                <a:cs typeface="Lato Light"/>
                <a:sym typeface="Lato Light"/>
              </a:rPr>
              <a:t>y comprensible</a:t>
            </a:r>
            <a:endParaRPr sz="3600">
              <a:solidFill>
                <a:srgbClr val="121212"/>
              </a:solidFill>
              <a:latin typeface="Lato"/>
              <a:ea typeface="Lato"/>
              <a:cs typeface="Lato"/>
              <a:sym typeface="Lato"/>
            </a:endParaRPr>
          </a:p>
        </p:txBody>
      </p:sp>
      <p:sp>
        <p:nvSpPr>
          <p:cNvPr id="2260" name="Google Shape;2260;p105"/>
          <p:cNvSpPr/>
          <p:nvPr/>
        </p:nvSpPr>
        <p:spPr>
          <a:xfrm>
            <a:off x="8766175" y="5903337"/>
            <a:ext cx="6873900" cy="6872400"/>
          </a:xfrm>
          <a:prstGeom prst="ellipse">
            <a:avLst/>
          </a:prstGeom>
          <a:solidFill>
            <a:srgbClr val="A7A7A7">
              <a:alpha val="25099"/>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92042"/>
              </a:buClr>
              <a:buSzPts val="1200"/>
              <a:buFont typeface="Helvetica Neue"/>
              <a:buNone/>
            </a:pPr>
            <a:r>
              <a:t/>
            </a:r>
            <a:endParaRPr b="0" i="0" sz="1200" u="none" cap="none" strike="noStrike">
              <a:solidFill>
                <a:srgbClr val="092042"/>
              </a:solidFill>
              <a:latin typeface="Helvetica Neue"/>
              <a:ea typeface="Helvetica Neue"/>
              <a:cs typeface="Helvetica Neue"/>
              <a:sym typeface="Helvetica Neue"/>
            </a:endParaRPr>
          </a:p>
        </p:txBody>
      </p:sp>
      <p:sp>
        <p:nvSpPr>
          <p:cNvPr id="2261" name="Google Shape;2261;p105"/>
          <p:cNvSpPr/>
          <p:nvPr/>
        </p:nvSpPr>
        <p:spPr>
          <a:xfrm>
            <a:off x="10029825" y="7166987"/>
            <a:ext cx="4344900" cy="4344900"/>
          </a:xfrm>
          <a:prstGeom prst="ellipse">
            <a:avLst/>
          </a:prstGeom>
          <a:solidFill>
            <a:srgbClr val="FDFEFE">
              <a:alpha val="89800"/>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cxnSp>
        <p:nvCxnSpPr>
          <p:cNvPr id="2262" name="Google Shape;2262;p105"/>
          <p:cNvCxnSpPr/>
          <p:nvPr/>
        </p:nvCxnSpPr>
        <p:spPr>
          <a:xfrm rot="10800000">
            <a:off x="8823375" y="6786050"/>
            <a:ext cx="3511500" cy="2836800"/>
          </a:xfrm>
          <a:prstGeom prst="straightConnector1">
            <a:avLst/>
          </a:prstGeom>
          <a:noFill/>
          <a:ln cap="flat" cmpd="sng" w="241300">
            <a:solidFill>
              <a:srgbClr val="FDFEFE">
                <a:alpha val="89800"/>
              </a:srgbClr>
            </a:solidFill>
            <a:prstDash val="solid"/>
            <a:round/>
            <a:headEnd len="sm" w="sm" type="none"/>
            <a:tailEnd len="sm" w="sm" type="none"/>
          </a:ln>
        </p:spPr>
      </p:cxnSp>
      <p:cxnSp>
        <p:nvCxnSpPr>
          <p:cNvPr id="2263" name="Google Shape;2263;p105"/>
          <p:cNvCxnSpPr/>
          <p:nvPr/>
        </p:nvCxnSpPr>
        <p:spPr>
          <a:xfrm flipH="1" rot="10800000">
            <a:off x="12226925" y="6119375"/>
            <a:ext cx="3551100" cy="3551100"/>
          </a:xfrm>
          <a:prstGeom prst="straightConnector1">
            <a:avLst/>
          </a:prstGeom>
          <a:noFill/>
          <a:ln cap="flat" cmpd="sng" w="241300">
            <a:solidFill>
              <a:srgbClr val="FDFEFE">
                <a:alpha val="89800"/>
              </a:srgbClr>
            </a:solidFill>
            <a:prstDash val="solid"/>
            <a:round/>
            <a:headEnd len="sm" w="sm" type="none"/>
            <a:tailEnd len="sm" w="sm" type="none"/>
          </a:ln>
        </p:spPr>
      </p:cxnSp>
      <p:cxnSp>
        <p:nvCxnSpPr>
          <p:cNvPr id="2264" name="Google Shape;2264;p105"/>
          <p:cNvCxnSpPr/>
          <p:nvPr/>
        </p:nvCxnSpPr>
        <p:spPr>
          <a:xfrm rot="10800000">
            <a:off x="12284125" y="9491075"/>
            <a:ext cx="6600" cy="3798900"/>
          </a:xfrm>
          <a:prstGeom prst="straightConnector1">
            <a:avLst/>
          </a:prstGeom>
          <a:noFill/>
          <a:ln cap="flat" cmpd="sng" w="241300">
            <a:solidFill>
              <a:srgbClr val="FDFEFE">
                <a:alpha val="89800"/>
              </a:srgbClr>
            </a:solidFill>
            <a:prstDash val="solid"/>
            <a:round/>
            <a:headEnd len="sm" w="sm" type="none"/>
            <a:tailEnd len="sm" w="sm" type="none"/>
          </a:ln>
        </p:spPr>
      </p:cxnSp>
      <p:sp>
        <p:nvSpPr>
          <p:cNvPr id="2265" name="Google Shape;2265;p105"/>
          <p:cNvSpPr/>
          <p:nvPr/>
        </p:nvSpPr>
        <p:spPr>
          <a:xfrm>
            <a:off x="10317125" y="7478138"/>
            <a:ext cx="3721200" cy="3722700"/>
          </a:xfrm>
          <a:prstGeom prst="ellipse">
            <a:avLst/>
          </a:prstGeom>
          <a:solidFill>
            <a:srgbClr val="F55D5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2266" name="Google Shape;2266;p105"/>
          <p:cNvSpPr txBox="1"/>
          <p:nvPr/>
        </p:nvSpPr>
        <p:spPr>
          <a:xfrm>
            <a:off x="10005275" y="3926025"/>
            <a:ext cx="4344900" cy="520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DFEFE"/>
              </a:buClr>
              <a:buSzPts val="2600"/>
              <a:buFont typeface="Helvetica Neue"/>
              <a:buNone/>
            </a:pPr>
            <a:r>
              <a:rPr b="1" i="0" lang="en-US" sz="4000" u="none" cap="none" strike="noStrike">
                <a:solidFill>
                  <a:srgbClr val="02A5A5"/>
                </a:solidFill>
                <a:latin typeface="Lato"/>
                <a:ea typeface="Lato"/>
                <a:cs typeface="Lato"/>
                <a:sym typeface="Lato"/>
              </a:rPr>
              <a:t>TRANSPARENCIA</a:t>
            </a:r>
            <a:endParaRPr sz="4000">
              <a:solidFill>
                <a:srgbClr val="02A5A5"/>
              </a:solidFill>
              <a:latin typeface="Lato"/>
              <a:ea typeface="Lato"/>
              <a:cs typeface="Lato"/>
              <a:sym typeface="Lato"/>
            </a:endParaRPr>
          </a:p>
        </p:txBody>
      </p:sp>
      <p:sp>
        <p:nvSpPr>
          <p:cNvPr id="2267" name="Google Shape;2267;p105"/>
          <p:cNvSpPr txBox="1"/>
          <p:nvPr/>
        </p:nvSpPr>
        <p:spPr>
          <a:xfrm rot="-339">
            <a:off x="15778025" y="10842744"/>
            <a:ext cx="3041400" cy="520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DFEFE"/>
              </a:buClr>
              <a:buSzPts val="2600"/>
              <a:buFont typeface="Helvetica Neue"/>
              <a:buNone/>
            </a:pPr>
            <a:r>
              <a:rPr b="1" i="0" lang="en-US" sz="4000" u="none" cap="none" strike="noStrike">
                <a:solidFill>
                  <a:srgbClr val="02A5A5"/>
                </a:solidFill>
                <a:latin typeface="Lato"/>
                <a:ea typeface="Lato"/>
                <a:cs typeface="Lato"/>
                <a:sym typeface="Lato"/>
              </a:rPr>
              <a:t>CLARIDAD</a:t>
            </a:r>
            <a:endParaRPr sz="4000">
              <a:solidFill>
                <a:srgbClr val="02A5A5"/>
              </a:solidFill>
              <a:latin typeface="Lato"/>
              <a:ea typeface="Lato"/>
              <a:cs typeface="Lato"/>
              <a:sym typeface="Lato"/>
            </a:endParaRPr>
          </a:p>
        </p:txBody>
      </p:sp>
      <p:sp>
        <p:nvSpPr>
          <p:cNvPr id="2268" name="Google Shape;2268;p105"/>
          <p:cNvSpPr txBox="1"/>
          <p:nvPr/>
        </p:nvSpPr>
        <p:spPr>
          <a:xfrm rot="-434">
            <a:off x="3567075" y="10843037"/>
            <a:ext cx="4751700" cy="5208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DFEFE"/>
              </a:buClr>
              <a:buSzPts val="2600"/>
              <a:buFont typeface="Helvetica Neue"/>
              <a:buNone/>
            </a:pPr>
            <a:r>
              <a:rPr b="1" i="0" lang="en-US" sz="4000" u="none" cap="none" strike="noStrike">
                <a:solidFill>
                  <a:srgbClr val="02A5A5"/>
                </a:solidFill>
                <a:latin typeface="Lato"/>
                <a:ea typeface="Lato"/>
                <a:cs typeface="Lato"/>
                <a:sym typeface="Lato"/>
              </a:rPr>
              <a:t>RESPONSIBILIDAD</a:t>
            </a:r>
            <a:endParaRPr sz="4000">
              <a:solidFill>
                <a:srgbClr val="02A5A5"/>
              </a:solidFill>
              <a:latin typeface="Lato"/>
              <a:ea typeface="Lato"/>
              <a:cs typeface="Lato"/>
              <a:sym typeface="Lato"/>
            </a:endParaRPr>
          </a:p>
        </p:txBody>
      </p:sp>
      <p:sp>
        <p:nvSpPr>
          <p:cNvPr id="2269" name="Google Shape;2269;p105"/>
          <p:cNvSpPr/>
          <p:nvPr/>
        </p:nvSpPr>
        <p:spPr>
          <a:xfrm>
            <a:off x="11415713" y="8151239"/>
            <a:ext cx="1524000" cy="1525500"/>
          </a:xfrm>
          <a:prstGeom prst="ellipse">
            <a:avLst/>
          </a:prstGeom>
          <a:solidFill>
            <a:srgbClr val="FDFEFE">
              <a:alpha val="89800"/>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2270" name="Google Shape;2270;p105"/>
          <p:cNvSpPr/>
          <p:nvPr/>
        </p:nvSpPr>
        <p:spPr>
          <a:xfrm>
            <a:off x="11218863" y="9143425"/>
            <a:ext cx="1917702" cy="1270026"/>
          </a:xfrm>
          <a:custGeom>
            <a:rect b="b" l="l" r="r" t="t"/>
            <a:pathLst>
              <a:path extrusionOk="0" h="21600" w="21600">
                <a:moveTo>
                  <a:pt x="10800" y="0"/>
                </a:moveTo>
                <a:lnTo>
                  <a:pt x="21600" y="21600"/>
                </a:lnTo>
                <a:lnTo>
                  <a:pt x="0" y="21600"/>
                </a:lnTo>
                <a:lnTo>
                  <a:pt x="10800" y="0"/>
                </a:lnTo>
                <a:close/>
              </a:path>
            </a:pathLst>
          </a:custGeom>
          <a:solidFill>
            <a:srgbClr val="FDFEFE">
              <a:alpha val="89800"/>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Helvetica Neue"/>
              <a:buNone/>
            </a:pPr>
            <a:r>
              <a:t/>
            </a:r>
            <a:endParaRPr b="0" i="0" sz="1200" u="none" cap="none" strike="noStrike">
              <a:solidFill>
                <a:srgbClr val="000000"/>
              </a:solidFill>
              <a:latin typeface="Helvetica Neue"/>
              <a:ea typeface="Helvetica Neue"/>
              <a:cs typeface="Helvetica Neue"/>
              <a:sym typeface="Helvetica Neue"/>
            </a:endParaRPr>
          </a:p>
        </p:txBody>
      </p:sp>
      <p:sp>
        <p:nvSpPr>
          <p:cNvPr id="2271" name="Google Shape;2271;p105"/>
          <p:cNvSpPr txBox="1"/>
          <p:nvPr/>
        </p:nvSpPr>
        <p:spPr>
          <a:xfrm>
            <a:off x="1312325" y="3034775"/>
            <a:ext cx="6314100" cy="821700"/>
          </a:xfrm>
          <a:prstGeom prst="rect">
            <a:avLst/>
          </a:prstGeom>
          <a:noFill/>
          <a:ln>
            <a:noFill/>
          </a:ln>
        </p:spPr>
        <p:txBody>
          <a:bodyPr anchorCtr="0" anchor="ctr" bIns="0" lIns="0" spcFirstLastPara="1" rIns="0" wrap="square" tIns="0">
            <a:noAutofit/>
          </a:bodyPr>
          <a:lstStyle/>
          <a:p>
            <a:pPr indent="0" lvl="0" marL="0" rtl="0" algn="l">
              <a:lnSpc>
                <a:spcPct val="110000"/>
              </a:lnSpc>
              <a:spcBef>
                <a:spcPts val="0"/>
              </a:spcBef>
              <a:spcAft>
                <a:spcPts val="0"/>
              </a:spcAft>
              <a:buNone/>
            </a:pPr>
            <a:r>
              <a:rPr b="1" lang="en-US" sz="5000">
                <a:solidFill>
                  <a:srgbClr val="004481"/>
                </a:solidFill>
                <a:latin typeface="Lato"/>
                <a:ea typeface="Lato"/>
                <a:cs typeface="Lato"/>
                <a:sym typeface="Lato"/>
              </a:rPr>
              <a:t>BBVA TCR</a:t>
            </a:r>
            <a:endParaRPr sz="5000">
              <a:solidFill>
                <a:srgbClr val="004481"/>
              </a:solidFill>
              <a:latin typeface="Lato Black"/>
              <a:ea typeface="Lato Black"/>
              <a:cs typeface="Lato Black"/>
              <a:sym typeface="Lato Black"/>
            </a:endParaRPr>
          </a:p>
        </p:txBody>
      </p:sp>
      <p:sp>
        <p:nvSpPr>
          <p:cNvPr id="2272" name="Google Shape;2272;p105"/>
          <p:cNvSpPr txBox="1"/>
          <p:nvPr/>
        </p:nvSpPr>
        <p:spPr>
          <a:xfrm>
            <a:off x="14142300" y="10495400"/>
            <a:ext cx="590700" cy="1066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92042"/>
              </a:buClr>
              <a:buSzPts val="7000"/>
              <a:buFont typeface="Helvetica Neue"/>
              <a:buNone/>
            </a:pPr>
            <a:r>
              <a:rPr i="0" lang="en-US" sz="7000" u="none" cap="none" strike="noStrike">
                <a:solidFill>
                  <a:srgbClr val="121212"/>
                </a:solidFill>
                <a:latin typeface="Lato"/>
                <a:ea typeface="Lato"/>
                <a:cs typeface="Lato"/>
                <a:sym typeface="Lato"/>
              </a:rPr>
              <a:t>C</a:t>
            </a:r>
            <a:endParaRPr sz="7000">
              <a:solidFill>
                <a:srgbClr val="121212"/>
              </a:solidFill>
              <a:latin typeface="Lato"/>
              <a:ea typeface="Lato"/>
              <a:cs typeface="Lato"/>
              <a:sym typeface="Lato"/>
            </a:endParaRPr>
          </a:p>
        </p:txBody>
      </p:sp>
      <p:sp>
        <p:nvSpPr>
          <p:cNvPr id="2273" name="Google Shape;2273;p105"/>
          <p:cNvSpPr txBox="1"/>
          <p:nvPr/>
        </p:nvSpPr>
        <p:spPr>
          <a:xfrm>
            <a:off x="9673350" y="10495400"/>
            <a:ext cx="590700" cy="1066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92042"/>
              </a:buClr>
              <a:buSzPts val="7000"/>
              <a:buFont typeface="Helvetica Neue"/>
              <a:buNone/>
            </a:pPr>
            <a:r>
              <a:rPr i="0" lang="en-US" sz="7000" u="none" cap="none" strike="noStrike">
                <a:solidFill>
                  <a:srgbClr val="121212"/>
                </a:solidFill>
                <a:latin typeface="Lato"/>
                <a:ea typeface="Lato"/>
                <a:cs typeface="Lato"/>
                <a:sym typeface="Lato"/>
              </a:rPr>
              <a:t>R</a:t>
            </a:r>
            <a:endParaRPr sz="7000">
              <a:solidFill>
                <a:srgbClr val="121212"/>
              </a:solidFill>
              <a:latin typeface="Lato"/>
              <a:ea typeface="Lato"/>
              <a:cs typeface="Lato"/>
              <a:sym typeface="Lato"/>
            </a:endParaRPr>
          </a:p>
        </p:txBody>
      </p:sp>
      <p:sp>
        <p:nvSpPr>
          <p:cNvPr id="2274" name="Google Shape;2274;p105"/>
          <p:cNvSpPr txBox="1"/>
          <p:nvPr/>
        </p:nvSpPr>
        <p:spPr>
          <a:xfrm>
            <a:off x="11883275" y="5966987"/>
            <a:ext cx="588900" cy="10668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92042"/>
              </a:buClr>
              <a:buSzPts val="7000"/>
              <a:buFont typeface="Helvetica Neue"/>
              <a:buNone/>
            </a:pPr>
            <a:r>
              <a:rPr i="0" lang="en-US" sz="7000" u="none" cap="none" strike="noStrike">
                <a:solidFill>
                  <a:srgbClr val="121212"/>
                </a:solidFill>
                <a:latin typeface="Lato"/>
                <a:ea typeface="Lato"/>
                <a:cs typeface="Lato"/>
                <a:sym typeface="Lato"/>
              </a:rPr>
              <a:t>T</a:t>
            </a:r>
            <a:endParaRPr sz="7000">
              <a:solidFill>
                <a:srgbClr val="121212"/>
              </a:solidFill>
              <a:latin typeface="Lato"/>
              <a:ea typeface="Lato"/>
              <a:cs typeface="Lato"/>
              <a:sym typeface="Lato"/>
            </a:endParaRPr>
          </a:p>
        </p:txBody>
      </p:sp>
      <p:grpSp>
        <p:nvGrpSpPr>
          <p:cNvPr id="2275" name="Google Shape;2275;p105"/>
          <p:cNvGrpSpPr/>
          <p:nvPr/>
        </p:nvGrpSpPr>
        <p:grpSpPr>
          <a:xfrm>
            <a:off x="5475" y="0"/>
            <a:ext cx="24384000" cy="13716000"/>
            <a:chOff x="125" y="0"/>
            <a:chExt cx="24384000" cy="13716000"/>
          </a:xfrm>
        </p:grpSpPr>
        <p:sp>
          <p:nvSpPr>
            <p:cNvPr id="2276" name="Google Shape;2276;p105"/>
            <p:cNvSpPr/>
            <p:nvPr/>
          </p:nvSpPr>
          <p:spPr>
            <a:xfrm>
              <a:off x="125" y="0"/>
              <a:ext cx="24384000" cy="13716000"/>
            </a:xfrm>
            <a:prstGeom prst="rect">
              <a:avLst/>
            </a:prstGeom>
            <a:solidFill>
              <a:srgbClr val="072146">
                <a:alpha val="17410"/>
              </a:srgbClr>
            </a:solidFill>
            <a:ln>
              <a:noFill/>
            </a:ln>
            <a:effectLst>
              <a:outerShdw blurRad="38100" rotWithShape="0" dir="5400000" dist="23000">
                <a:srgbClr val="000000">
                  <a:alpha val="34900"/>
                </a:srgbClr>
              </a:outerShdw>
            </a:effectLst>
          </p:spPr>
          <p:txBody>
            <a:bodyPr anchorCtr="0" anchor="t" bIns="254000" lIns="254000" spcFirstLastPara="1" rIns="254000" wrap="square" tIns="254000">
              <a:noAutofit/>
            </a:bodyPr>
            <a:lstStyle/>
            <a:p>
              <a:pPr indent="0" lvl="0" marL="0" marR="0" rtl="0" algn="ctr">
                <a:lnSpc>
                  <a:spcPct val="120000"/>
                </a:lnSpc>
                <a:spcBef>
                  <a:spcPts val="0"/>
                </a:spcBef>
                <a:spcAft>
                  <a:spcPts val="0"/>
                </a:spcAft>
                <a:buClr>
                  <a:srgbClr val="000000"/>
                </a:buClr>
                <a:buSzPts val="5000"/>
                <a:buFont typeface="Helvetica Neue"/>
                <a:buNone/>
              </a:pPr>
              <a:r>
                <a:t/>
              </a:r>
              <a:endParaRPr b="0" i="0" sz="5000" u="none" cap="none" strike="noStrike">
                <a:solidFill>
                  <a:srgbClr val="000000"/>
                </a:solidFill>
                <a:latin typeface="Helvetica Neue"/>
                <a:ea typeface="Helvetica Neue"/>
                <a:cs typeface="Helvetica Neue"/>
                <a:sym typeface="Helvetica Neue"/>
              </a:endParaRPr>
            </a:p>
          </p:txBody>
        </p:sp>
        <p:grpSp>
          <p:nvGrpSpPr>
            <p:cNvPr id="2277" name="Google Shape;2277;p105"/>
            <p:cNvGrpSpPr/>
            <p:nvPr/>
          </p:nvGrpSpPr>
          <p:grpSpPr>
            <a:xfrm>
              <a:off x="10586145" y="5248477"/>
              <a:ext cx="3211960" cy="3219045"/>
              <a:chOff x="3164646" y="15338425"/>
              <a:chExt cx="719138" cy="720725"/>
            </a:xfrm>
          </p:grpSpPr>
          <p:sp>
            <p:nvSpPr>
              <p:cNvPr id="2278" name="Google Shape;2278;p105"/>
              <p:cNvSpPr/>
              <p:nvPr/>
            </p:nvSpPr>
            <p:spPr>
              <a:xfrm>
                <a:off x="3164646" y="15338425"/>
                <a:ext cx="719138" cy="720725"/>
              </a:xfrm>
              <a:custGeom>
                <a:rect b="b" l="l" r="r" t="t"/>
                <a:pathLst>
                  <a:path extrusionOk="0" h="960" w="960">
                    <a:moveTo>
                      <a:pt x="480" y="0"/>
                    </a:moveTo>
                    <a:cubicBezTo>
                      <a:pt x="215" y="0"/>
                      <a:pt x="0" y="215"/>
                      <a:pt x="0" y="480"/>
                    </a:cubicBezTo>
                    <a:cubicBezTo>
                      <a:pt x="0" y="745"/>
                      <a:pt x="215" y="960"/>
                      <a:pt x="480" y="960"/>
                    </a:cubicBezTo>
                    <a:cubicBezTo>
                      <a:pt x="745" y="960"/>
                      <a:pt x="960" y="745"/>
                      <a:pt x="960" y="480"/>
                    </a:cubicBezTo>
                    <a:cubicBezTo>
                      <a:pt x="960" y="215"/>
                      <a:pt x="745" y="0"/>
                      <a:pt x="480" y="0"/>
                    </a:cubicBezTo>
                    <a:close/>
                    <a:moveTo>
                      <a:pt x="480" y="880"/>
                    </a:moveTo>
                    <a:cubicBezTo>
                      <a:pt x="259" y="880"/>
                      <a:pt x="80" y="701"/>
                      <a:pt x="80" y="480"/>
                    </a:cubicBezTo>
                    <a:cubicBezTo>
                      <a:pt x="80" y="259"/>
                      <a:pt x="259" y="80"/>
                      <a:pt x="480" y="80"/>
                    </a:cubicBezTo>
                    <a:cubicBezTo>
                      <a:pt x="701" y="80"/>
                      <a:pt x="880" y="259"/>
                      <a:pt x="880" y="480"/>
                    </a:cubicBezTo>
                    <a:cubicBezTo>
                      <a:pt x="880" y="701"/>
                      <a:pt x="701" y="880"/>
                      <a:pt x="480" y="880"/>
                    </a:cubicBezTo>
                    <a:close/>
                  </a:path>
                </a:pathLst>
              </a:custGeom>
              <a:solidFill>
                <a:srgbClr val="00448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sp>
            <p:nvSpPr>
              <p:cNvPr id="2279" name="Google Shape;2279;p105"/>
              <p:cNvSpPr/>
              <p:nvPr/>
            </p:nvSpPr>
            <p:spPr>
              <a:xfrm>
                <a:off x="3471033" y="15547975"/>
                <a:ext cx="200025" cy="301625"/>
              </a:xfrm>
              <a:custGeom>
                <a:rect b="b" l="l" r="r" t="t"/>
                <a:pathLst>
                  <a:path extrusionOk="0" h="190" w="126">
                    <a:moveTo>
                      <a:pt x="0" y="190"/>
                    </a:moveTo>
                    <a:lnTo>
                      <a:pt x="0" y="0"/>
                    </a:lnTo>
                    <a:lnTo>
                      <a:pt x="126" y="95"/>
                    </a:lnTo>
                    <a:lnTo>
                      <a:pt x="0" y="190"/>
                    </a:lnTo>
                    <a:close/>
                  </a:path>
                </a:pathLst>
              </a:custGeom>
              <a:solidFill>
                <a:srgbClr val="00448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rgbClr val="004481"/>
                  </a:solidFill>
                  <a:latin typeface="Arial"/>
                  <a:ea typeface="Arial"/>
                  <a:cs typeface="Arial"/>
                  <a:sym typeface="Arial"/>
                </a:endParaRPr>
              </a:p>
            </p:txBody>
          </p:sp>
        </p:grpSp>
      </p:gr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283" name="Shape 2283"/>
        <p:cNvGrpSpPr/>
        <p:nvPr/>
      </p:nvGrpSpPr>
      <p:grpSpPr>
        <a:xfrm>
          <a:off x="0" y="0"/>
          <a:ext cx="0" cy="0"/>
          <a:chOff x="0" y="0"/>
          <a:chExt cx="0" cy="0"/>
        </a:xfrm>
      </p:grpSpPr>
      <p:sp>
        <p:nvSpPr>
          <p:cNvPr id="2284" name="Google Shape;2284;p106"/>
          <p:cNvSpPr txBox="1"/>
          <p:nvPr/>
        </p:nvSpPr>
        <p:spPr>
          <a:xfrm>
            <a:off x="969101" y="5044925"/>
            <a:ext cx="5424600" cy="1106400"/>
          </a:xfrm>
          <a:prstGeom prst="rect">
            <a:avLst/>
          </a:prstGeom>
          <a:noFill/>
          <a:ln>
            <a:noFill/>
          </a:ln>
        </p:spPr>
        <p:txBody>
          <a:bodyPr anchorCtr="0" anchor="t" bIns="117800" lIns="235675" spcFirstLastPara="1" rIns="235675" wrap="square" tIns="117800">
            <a:noAutofit/>
          </a:bodyPr>
          <a:lstStyle/>
          <a:p>
            <a:pPr indent="0" lvl="0" marL="114300" rtl="0" algn="l">
              <a:lnSpc>
                <a:spcPct val="110000"/>
              </a:lnSpc>
              <a:spcBef>
                <a:spcPts val="0"/>
              </a:spcBef>
              <a:spcAft>
                <a:spcPts val="0"/>
              </a:spcAft>
              <a:buNone/>
            </a:pPr>
            <a:r>
              <a:rPr lang="en-US" sz="6000">
                <a:solidFill>
                  <a:srgbClr val="FFFFFF"/>
                </a:solidFill>
                <a:latin typeface="Lato"/>
                <a:ea typeface="Lato"/>
                <a:cs typeface="Lato"/>
                <a:sym typeface="Lato"/>
              </a:rPr>
              <a:t>Herramienta </a:t>
            </a:r>
            <a:endParaRPr sz="6000">
              <a:solidFill>
                <a:srgbClr val="FFFFFF"/>
              </a:solidFill>
              <a:latin typeface="Lato"/>
              <a:ea typeface="Lato"/>
              <a:cs typeface="Lato"/>
              <a:sym typeface="Lato"/>
            </a:endParaRPr>
          </a:p>
        </p:txBody>
      </p:sp>
      <p:sp>
        <p:nvSpPr>
          <p:cNvPr id="2285" name="Google Shape;2285;p106"/>
          <p:cNvSpPr txBox="1"/>
          <p:nvPr/>
        </p:nvSpPr>
        <p:spPr>
          <a:xfrm>
            <a:off x="1316975" y="6383500"/>
            <a:ext cx="9880800" cy="275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8400">
                <a:solidFill>
                  <a:srgbClr val="FFFFFF"/>
                </a:solidFill>
                <a:latin typeface="Lato Light"/>
                <a:ea typeface="Lato Light"/>
                <a:cs typeface="Lato Light"/>
                <a:sym typeface="Lato Light"/>
              </a:rPr>
              <a:t>Canvas de Principios de diseño</a:t>
            </a:r>
            <a:endParaRPr sz="8400">
              <a:solidFill>
                <a:srgbClr val="FFFFFF"/>
              </a:solidFill>
              <a:latin typeface="Lato Light"/>
              <a:ea typeface="Lato Light"/>
              <a:cs typeface="Lato Light"/>
              <a:sym typeface="Lato Light"/>
            </a:endParaRPr>
          </a:p>
        </p:txBody>
      </p:sp>
      <p:sp>
        <p:nvSpPr>
          <p:cNvPr id="2286" name="Google Shape;2286;p106"/>
          <p:cNvSpPr txBox="1"/>
          <p:nvPr/>
        </p:nvSpPr>
        <p:spPr>
          <a:xfrm>
            <a:off x="1965150" y="1295412"/>
            <a:ext cx="3004500" cy="555000"/>
          </a:xfrm>
          <a:prstGeom prst="rect">
            <a:avLst/>
          </a:prstGeom>
          <a:noFill/>
          <a:ln>
            <a:noFill/>
          </a:ln>
        </p:spPr>
        <p:txBody>
          <a:bodyPr anchorCtr="0" anchor="ctr" bIns="71425" lIns="71425" spcFirstLastPara="1" rIns="71425" wrap="square" tIns="71425">
            <a:noAutofit/>
          </a:bodyPr>
          <a:lstStyle/>
          <a:p>
            <a:pPr indent="0" lvl="0" marL="0" marR="0" rtl="0" algn="l">
              <a:lnSpc>
                <a:spcPct val="100000"/>
              </a:lnSpc>
              <a:spcBef>
                <a:spcPts val="0"/>
              </a:spcBef>
              <a:spcAft>
                <a:spcPts val="0"/>
              </a:spcAft>
              <a:buClr>
                <a:srgbClr val="FDFEFE"/>
              </a:buClr>
              <a:buSzPts val="4000"/>
              <a:buFont typeface="Helvetica Neue"/>
              <a:buNone/>
            </a:pPr>
            <a:r>
              <a:rPr i="0" lang="en-US" sz="4000" cap="none" strike="noStrike">
                <a:solidFill>
                  <a:srgbClr val="2DCCCD"/>
                </a:solidFill>
                <a:latin typeface="Lato"/>
                <a:ea typeface="Lato"/>
                <a:cs typeface="Lato"/>
                <a:sym typeface="Lato"/>
              </a:rPr>
              <a:t>P. </a:t>
            </a:r>
            <a:r>
              <a:rPr lang="en-US" sz="4000">
                <a:solidFill>
                  <a:srgbClr val="2DCCCD"/>
                </a:solidFill>
                <a:latin typeface="Lato"/>
                <a:ea typeface="Lato"/>
                <a:cs typeface="Lato"/>
                <a:sym typeface="Lato"/>
              </a:rPr>
              <a:t>103</a:t>
            </a:r>
            <a:endParaRPr>
              <a:solidFill>
                <a:srgbClr val="2DCCCD"/>
              </a:solidFill>
              <a:latin typeface="Lato"/>
              <a:ea typeface="Lato"/>
              <a:cs typeface="Lato"/>
              <a:sym typeface="Lato"/>
            </a:endParaRPr>
          </a:p>
        </p:txBody>
      </p:sp>
      <p:sp>
        <p:nvSpPr>
          <p:cNvPr id="2287" name="Google Shape;2287;p106"/>
          <p:cNvSpPr/>
          <p:nvPr/>
        </p:nvSpPr>
        <p:spPr>
          <a:xfrm>
            <a:off x="1312324" y="1428895"/>
            <a:ext cx="462050" cy="288016"/>
          </a:xfrm>
          <a:custGeom>
            <a:rect b="b" l="l" r="r" t="t"/>
            <a:pathLst>
              <a:path extrusionOk="0" h="600" w="960">
                <a:moveTo>
                  <a:pt x="240" y="360"/>
                </a:moveTo>
                <a:cubicBezTo>
                  <a:pt x="600" y="360"/>
                  <a:pt x="600" y="360"/>
                  <a:pt x="600" y="360"/>
                </a:cubicBezTo>
                <a:cubicBezTo>
                  <a:pt x="720" y="240"/>
                  <a:pt x="720" y="240"/>
                  <a:pt x="720" y="240"/>
                </a:cubicBezTo>
                <a:cubicBezTo>
                  <a:pt x="360" y="240"/>
                  <a:pt x="360" y="240"/>
                  <a:pt x="360" y="240"/>
                </a:cubicBezTo>
                <a:lnTo>
                  <a:pt x="240" y="360"/>
                </a:lnTo>
                <a:close/>
                <a:moveTo>
                  <a:pt x="120" y="300"/>
                </a:moveTo>
                <a:cubicBezTo>
                  <a:pt x="120" y="201"/>
                  <a:pt x="200" y="120"/>
                  <a:pt x="300" y="120"/>
                </a:cubicBezTo>
                <a:cubicBezTo>
                  <a:pt x="520" y="120"/>
                  <a:pt x="520" y="120"/>
                  <a:pt x="520" y="120"/>
                </a:cubicBezTo>
                <a:cubicBezTo>
                  <a:pt x="640" y="0"/>
                  <a:pt x="640" y="0"/>
                  <a:pt x="640" y="0"/>
                </a:cubicBezTo>
                <a:cubicBezTo>
                  <a:pt x="300" y="0"/>
                  <a:pt x="300" y="0"/>
                  <a:pt x="300" y="0"/>
                </a:cubicBezTo>
                <a:cubicBezTo>
                  <a:pt x="134" y="0"/>
                  <a:pt x="0" y="134"/>
                  <a:pt x="0" y="300"/>
                </a:cubicBezTo>
                <a:cubicBezTo>
                  <a:pt x="0" y="435"/>
                  <a:pt x="90" y="550"/>
                  <a:pt x="213" y="587"/>
                </a:cubicBezTo>
                <a:cubicBezTo>
                  <a:pt x="320" y="480"/>
                  <a:pt x="320" y="480"/>
                  <a:pt x="320" y="480"/>
                </a:cubicBezTo>
                <a:cubicBezTo>
                  <a:pt x="300" y="480"/>
                  <a:pt x="300" y="480"/>
                  <a:pt x="300" y="480"/>
                </a:cubicBezTo>
                <a:cubicBezTo>
                  <a:pt x="201" y="480"/>
                  <a:pt x="120" y="399"/>
                  <a:pt x="120" y="300"/>
                </a:cubicBezTo>
                <a:close/>
                <a:moveTo>
                  <a:pt x="777" y="23"/>
                </a:moveTo>
                <a:cubicBezTo>
                  <a:pt x="679" y="121"/>
                  <a:pt x="679" y="121"/>
                  <a:pt x="679" y="121"/>
                </a:cubicBezTo>
                <a:cubicBezTo>
                  <a:pt x="769" y="130"/>
                  <a:pt x="840" y="207"/>
                  <a:pt x="840" y="300"/>
                </a:cubicBezTo>
                <a:cubicBezTo>
                  <a:pt x="840" y="399"/>
                  <a:pt x="760" y="480"/>
                  <a:pt x="660" y="480"/>
                </a:cubicBezTo>
                <a:cubicBezTo>
                  <a:pt x="480" y="480"/>
                  <a:pt x="480" y="480"/>
                  <a:pt x="480" y="480"/>
                </a:cubicBezTo>
                <a:cubicBezTo>
                  <a:pt x="360" y="600"/>
                  <a:pt x="360" y="600"/>
                  <a:pt x="360" y="600"/>
                </a:cubicBezTo>
                <a:cubicBezTo>
                  <a:pt x="660" y="600"/>
                  <a:pt x="660" y="600"/>
                  <a:pt x="660" y="600"/>
                </a:cubicBezTo>
                <a:cubicBezTo>
                  <a:pt x="826" y="600"/>
                  <a:pt x="960" y="466"/>
                  <a:pt x="960" y="300"/>
                </a:cubicBezTo>
                <a:cubicBezTo>
                  <a:pt x="960" y="176"/>
                  <a:pt x="884" y="69"/>
                  <a:pt x="777" y="23"/>
                </a:cubicBezTo>
                <a:close/>
              </a:path>
            </a:pathLst>
          </a:custGeom>
          <a:solidFill>
            <a:srgbClr val="2DCCCD"/>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600">
              <a:solidFill>
                <a:srgbClr val="5BBEF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FDE7D8"/>
      </a:dk2>
      <a:lt2>
        <a:srgbClr val="FFFFFF"/>
      </a:lt2>
      <a:accent1>
        <a:srgbClr val="02407F"/>
      </a:accent1>
      <a:accent2>
        <a:srgbClr val="5DCACB"/>
      </a:accent2>
      <a:accent3>
        <a:srgbClr val="E0884F"/>
      </a:accent3>
      <a:accent4>
        <a:srgbClr val="F55D5C"/>
      </a:accent4>
      <a:accent5>
        <a:srgbClr val="927CC1"/>
      </a:accent5>
      <a:accent6>
        <a:srgbClr val="11AC6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BVA">
  <a:themeElements>
    <a:clrScheme name="BBVA CORONITA">
      <a:dk1>
        <a:srgbClr val="004481"/>
      </a:dk1>
      <a:lt1>
        <a:srgbClr val="FFFFFF"/>
      </a:lt1>
      <a:dk2>
        <a:srgbClr val="1464A5"/>
      </a:dk2>
      <a:lt2>
        <a:srgbClr val="121212"/>
      </a:lt2>
      <a:accent1>
        <a:srgbClr val="1973B8"/>
      </a:accent1>
      <a:accent2>
        <a:srgbClr val="5BBEFF"/>
      </a:accent2>
      <a:accent3>
        <a:srgbClr val="2DCCCD"/>
      </a:accent3>
      <a:accent4>
        <a:srgbClr val="072146"/>
      </a:accent4>
      <a:accent5>
        <a:srgbClr val="D8BE75"/>
      </a:accent5>
      <a:accent6>
        <a:srgbClr val="F7893B"/>
      </a:accent6>
      <a:hlink>
        <a:srgbClr val="004481"/>
      </a:hlink>
      <a:folHlink>
        <a:srgbClr val="0721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